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4" r:id="rId4"/>
    <p:sldId id="259" r:id="rId5"/>
    <p:sldId id="258" r:id="rId6"/>
    <p:sldId id="266" r:id="rId7"/>
    <p:sldId id="273" r:id="rId8"/>
    <p:sldId id="272" r:id="rId9"/>
    <p:sldId id="271" r:id="rId10"/>
    <p:sldId id="268" r:id="rId11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6F5F7-AF98-4EAD-85BE-899388684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A7109B-29FC-49CB-B23D-4FCDA8E60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284BBA-B997-4874-81CC-9BFFC485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C3A9D0-5FEE-4F2E-A1B7-48553CE3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AA1D65-1D08-4DA5-841E-A7F1586C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1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F0BBA-4A94-49AD-9074-0CFC20346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D0E273-5E46-421E-93EE-9B59EA06D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EA1634-5D5F-4163-B115-C0F6C908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7204E-E815-43FF-AAF0-AA58F049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0E7293-4F55-4EC1-A055-2E71C291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78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DB3F8A-01E5-4593-88F0-A19CF437E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E9E0FC-942E-4091-8EF2-D2A8EE8CD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2A8941-0DE9-44AE-804C-7B017F92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FA2F74-3D29-48F5-964D-6B2968FE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C9831-8B48-460F-8542-82784834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8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1B588-3D0F-4B08-AAE8-2B01A834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C34E7-9678-4954-BC6F-D5C9348AF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DEF0AB-AB86-4F28-8714-07F03DA1E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E79080-7A50-40B1-AC75-C0E89023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79D8BF-71D8-4E20-90A0-7A7D0730E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55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3FBD6-0E11-49D8-8E42-3CED1E2B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5E73CE-E940-4266-896A-F909923D6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B76193-816B-4FB7-BE74-89B33445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8F528-7B94-4B77-90C4-315BD1F3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54728-F244-42DB-8ADA-4C8351DC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58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E8EBA-FE1F-4406-AE38-8E9B6C50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90F2D-32D7-4817-B751-4786F01EA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0DF54F-8574-4CA7-B775-AC98DFF15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D6754F-958C-422F-AFFB-CA5757649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74A433-28DD-4BAC-B4EF-B9C04388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0628C7-F95E-4E1B-858F-31BF821C9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4FE98-E54C-4398-8EA5-327650CC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B80C6E-14CF-486F-9511-BA6838019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868DEE-44D8-48A8-986A-C4A0C9C3F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A7D47B-5397-4C49-BF0C-46C447217D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F3974D-8F6C-49CD-9705-42BFC929F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4AB318-6DA0-4A7A-8A8C-3BF21D453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509C0B-BB25-4A7A-BE17-11F576B59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D3CD91-22A7-44BC-9661-EF97058B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88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A178B-93DE-4BDC-B937-CF95E71B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A799A4-0498-44FE-AFBF-310F4F70F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16AA01-B622-433B-BED2-23EE93B2E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D0EB68-3D94-4359-97FA-FAA901B7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8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88052E-2323-445D-83BC-55E48C90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5926C5-3117-4138-95D4-3D13C710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9EEE8A-0C52-4603-9264-213B1177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5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690F8-4F7F-4AAD-B831-B795B489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2F120-166D-4996-B184-985D59453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88FF06-9EB9-4D47-9C0F-420602393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9B7EBD-5340-4B57-9563-897C3E6A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C4FFB-AB07-4486-8E5A-9E32C0E6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F933F3-4EB6-4E7E-9CED-C6082E2A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08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9CA48-7026-4CF4-928E-0776AA1A9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DD80CB-6C68-47AA-9B34-7EB2D7EB6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FCE98B-3CF0-40C7-A1C3-D1D4EB041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E16645-2017-45FC-BB1C-D55A151F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9D7ED-0376-4FDD-8C00-EBA21CF0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9E9E79-621C-4CF9-BE5E-21114D0C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64C42-0A43-4F95-A185-0B8640E3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E0E3DD-A7CF-4C0C-ABBE-DB1DE406E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BCE841-A6AA-48B2-89F8-E41656D5A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F65E9-B34D-4BAA-87F9-353F092967F7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A72BB4-87EE-4F1A-8B20-FE20373ED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4D0C14-0C7D-4937-BA4B-58060E233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31192-CBE6-49D0-9211-6125C1ED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">
            <a:extLst>
              <a:ext uri="{FF2B5EF4-FFF2-40B4-BE49-F238E27FC236}">
                <a16:creationId xmlns:a16="http://schemas.microsoft.com/office/drawing/2014/main" id="{008992F8-F059-466C-B2C3-035791B31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56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57">
            <a:extLst>
              <a:ext uri="{FF2B5EF4-FFF2-40B4-BE49-F238E27FC236}">
                <a16:creationId xmlns:a16="http://schemas.microsoft.com/office/drawing/2014/main" id="{3F85D3A9-DB79-49F1-B828-784B448959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6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 (1)">
            <a:extLst>
              <a:ext uri="{FF2B5EF4-FFF2-40B4-BE49-F238E27FC236}">
                <a16:creationId xmlns:a16="http://schemas.microsoft.com/office/drawing/2014/main" id="{173818DC-3EA5-46FE-A702-A23A17C200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94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">
            <a:extLst>
              <a:ext uri="{FF2B5EF4-FFF2-40B4-BE49-F238E27FC236}">
                <a16:creationId xmlns:a16="http://schemas.microsoft.com/office/drawing/2014/main" id="{DC6CBAF7-CD9F-4756-85AA-C04B57A4FF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6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">
            <a:extLst>
              <a:ext uri="{FF2B5EF4-FFF2-40B4-BE49-F238E27FC236}">
                <a16:creationId xmlns:a16="http://schemas.microsoft.com/office/drawing/2014/main" id="{AA5A91D7-C04C-4CC6-940A-35D3649ED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5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">
            <a:extLst>
              <a:ext uri="{FF2B5EF4-FFF2-40B4-BE49-F238E27FC236}">
                <a16:creationId xmlns:a16="http://schemas.microsoft.com/office/drawing/2014/main" id="{BA928B13-B20F-4C71-8361-A4422D71E5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3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едиа Экран">
            <a:hlinkClick r:id="" action="ppaction://media"/>
            <a:extLst>
              <a:ext uri="{FF2B5EF4-FFF2-40B4-BE49-F238E27FC236}">
                <a16:creationId xmlns:a16="http://schemas.microsoft.com/office/drawing/2014/main" id="{1CEAD728-5029-4309-9E7A-176FAE230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55A591-C179-44C1-B59C-51E3DC235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7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">
            <a:extLst>
              <a:ext uri="{FF2B5EF4-FFF2-40B4-BE49-F238E27FC236}">
                <a16:creationId xmlns:a16="http://schemas.microsoft.com/office/drawing/2014/main" id="{5B9705A6-1569-4622-89DA-386280BA8A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6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">
            <a:extLst>
              <a:ext uri="{FF2B5EF4-FFF2-40B4-BE49-F238E27FC236}">
                <a16:creationId xmlns:a16="http://schemas.microsoft.com/office/drawing/2014/main" id="{1CDBAEC7-E393-495C-A766-455623A0A2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1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 (1)">
            <a:extLst>
              <a:ext uri="{FF2B5EF4-FFF2-40B4-BE49-F238E27FC236}">
                <a16:creationId xmlns:a16="http://schemas.microsoft.com/office/drawing/2014/main" id="{3E3B8261-069E-40F2-9E2E-0EF362D58C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8D43C0-3C2D-4BE7-9207-F9F1F9986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2" y="4575314"/>
            <a:ext cx="1813469" cy="3543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D8C8A6-A99E-47E5-800E-FD5808970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87" y="2690709"/>
            <a:ext cx="2333612" cy="3623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3214D4-EA21-4794-9E9C-20963417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2" y="2719525"/>
            <a:ext cx="1615096" cy="258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CBC055-0BD3-4A92-8760-80CB4060D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87" y="4575315"/>
            <a:ext cx="2409156" cy="3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0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Шакирова Гулия Хамзевна</dc:creator>
  <cp:lastModifiedBy>Шакирова Гулия Хамзевна</cp:lastModifiedBy>
  <cp:revision>8</cp:revision>
  <dcterms:created xsi:type="dcterms:W3CDTF">2024-02-21T09:34:36Z</dcterms:created>
  <dcterms:modified xsi:type="dcterms:W3CDTF">2024-02-27T08:13:39Z</dcterms:modified>
</cp:coreProperties>
</file>