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89" r:id="rId2"/>
    <p:sldId id="256" r:id="rId3"/>
    <p:sldId id="260" r:id="rId4"/>
    <p:sldId id="261" r:id="rId5"/>
    <p:sldId id="323" r:id="rId6"/>
    <p:sldId id="322" r:id="rId7"/>
    <p:sldId id="290" r:id="rId8"/>
    <p:sldId id="325" r:id="rId9"/>
    <p:sldId id="281" r:id="rId10"/>
    <p:sldId id="327" r:id="rId11"/>
    <p:sldId id="328" r:id="rId12"/>
    <p:sldId id="329" r:id="rId13"/>
    <p:sldId id="330" r:id="rId14"/>
    <p:sldId id="326" r:id="rId15"/>
  </p:sldIdLst>
  <p:sldSz cx="20104100" cy="11322050"/>
  <p:notesSz cx="20104100" cy="113220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2322"/>
    <a:srgbClr val="3131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396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83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83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51BD24-EC72-4B02-8FBA-5ACBDA0B4CFE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6050"/>
            <a:ext cx="6784975" cy="382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8300"/>
            <a:ext cx="16084550" cy="4459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53725"/>
            <a:ext cx="8712200" cy="5683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53725"/>
            <a:ext cx="8712200" cy="5683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94D61-C4D1-4095-A765-92DFA73C28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701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94D61-C4D1-4095-A765-92DFA73C282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68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02877" y="0"/>
            <a:ext cx="9294005" cy="113167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724025" y="1159477"/>
            <a:ext cx="7216775" cy="3293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rgbClr val="313130"/>
                </a:solidFill>
                <a:latin typeface="Gilroy Bold"/>
                <a:cs typeface="Gilroy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40348"/>
            <a:ext cx="14072870" cy="28305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rgbClr val="151616"/>
                </a:solidFill>
                <a:latin typeface="Gilroy SemiBold"/>
                <a:cs typeface="Gilroy 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313130"/>
                </a:solidFill>
                <a:latin typeface="Gilroy Bold"/>
                <a:cs typeface="Gilroy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rgbClr val="151616"/>
                </a:solidFill>
                <a:latin typeface="Gilroy SemiBold"/>
                <a:cs typeface="Gilroy 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313130"/>
                </a:solidFill>
                <a:latin typeface="Gilroy Bold"/>
                <a:cs typeface="Gilroy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4071"/>
            <a:ext cx="8745284" cy="7472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4071"/>
            <a:ext cx="8745284" cy="7472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313130"/>
                </a:solidFill>
                <a:latin typeface="Gilroy Bold"/>
                <a:cs typeface="Gilroy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7591" y="2658376"/>
            <a:ext cx="19068916" cy="6546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rgbClr val="313130"/>
                </a:solidFill>
                <a:latin typeface="Gilroy Bold"/>
                <a:cs typeface="Gilroy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1034" y="4140032"/>
            <a:ext cx="8306434" cy="2998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rgbClr val="151616"/>
                </a:solidFill>
                <a:latin typeface="Gilroy SemiBold"/>
                <a:cs typeface="Gilroy 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29507"/>
            <a:ext cx="6433312" cy="5661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29507"/>
            <a:ext cx="4623943" cy="5661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29507"/>
            <a:ext cx="4623943" cy="5661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5.png"/><Relationship Id="rId5" Type="http://schemas.openxmlformats.org/officeDocument/2006/relationships/image" Target="../media/image27.png"/><Relationship Id="rId10" Type="http://schemas.openxmlformats.org/officeDocument/2006/relationships/image" Target="../media/image4.png"/><Relationship Id="rId4" Type="http://schemas.openxmlformats.org/officeDocument/2006/relationships/image" Target="../media/image26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E41144-2197-4260-A437-F37591B341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693" y="0"/>
            <a:ext cx="10318342" cy="11322050"/>
          </a:xfrm>
          <a:prstGeom prst="rect">
            <a:avLst/>
          </a:pr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EDF7CB44-2591-4B7D-8DDB-3F1D9B1A4396}"/>
              </a:ext>
            </a:extLst>
          </p:cNvPr>
          <p:cNvSpPr txBox="1">
            <a:spLocks/>
          </p:cNvSpPr>
          <p:nvPr/>
        </p:nvSpPr>
        <p:spPr>
          <a:xfrm>
            <a:off x="1898650" y="2384425"/>
            <a:ext cx="18385155" cy="62241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4100" b="1" i="0">
                <a:solidFill>
                  <a:srgbClr val="313130"/>
                </a:solidFill>
                <a:latin typeface="Gilroy Bold"/>
                <a:ea typeface="+mj-ea"/>
                <a:cs typeface="Gilroy Bold"/>
              </a:defRPr>
            </a:lvl1pPr>
          </a:lstStyle>
          <a:p>
            <a:pPr marL="12700">
              <a:spcBef>
                <a:spcPts val="135"/>
              </a:spcBef>
            </a:pPr>
            <a:r>
              <a:rPr lang="ru-RU" sz="8000" dirty="0"/>
              <a:t>МАРКЕТИНГ </a:t>
            </a:r>
          </a:p>
          <a:p>
            <a:pPr marL="12700">
              <a:spcBef>
                <a:spcPts val="135"/>
              </a:spcBef>
            </a:pPr>
            <a:r>
              <a:rPr lang="ru-RU" sz="8000" spc="-10" dirty="0"/>
              <a:t>ТЕРРИТОРИЙ </a:t>
            </a:r>
          </a:p>
          <a:p>
            <a:pPr marL="12700">
              <a:spcBef>
                <a:spcPts val="135"/>
              </a:spcBef>
            </a:pPr>
            <a:r>
              <a:rPr lang="ru-RU" sz="8000" spc="-10" dirty="0"/>
              <a:t>КАК </a:t>
            </a:r>
            <a:r>
              <a:rPr lang="ru-RU" sz="8000" spc="-10" dirty="0">
                <a:solidFill>
                  <a:schemeClr val="accent2">
                    <a:lumMod val="75000"/>
                  </a:schemeClr>
                </a:solidFill>
              </a:rPr>
              <a:t>ЧАСТЬ </a:t>
            </a:r>
          </a:p>
          <a:p>
            <a:pPr marL="12700">
              <a:spcBef>
                <a:spcPts val="135"/>
              </a:spcBef>
            </a:pPr>
            <a:r>
              <a:rPr lang="ru-RU" sz="8000" spc="-10" dirty="0">
                <a:solidFill>
                  <a:schemeClr val="accent2">
                    <a:lumMod val="75000"/>
                  </a:schemeClr>
                </a:solidFill>
              </a:rPr>
              <a:t>ПРОДУКТОВОГО </a:t>
            </a:r>
          </a:p>
          <a:p>
            <a:pPr marL="12700">
              <a:spcBef>
                <a:spcPts val="135"/>
              </a:spcBef>
            </a:pPr>
            <a:r>
              <a:rPr lang="ru-RU" sz="8000" spc="-10" dirty="0">
                <a:solidFill>
                  <a:schemeClr val="accent2">
                    <a:lumMod val="75000"/>
                  </a:schemeClr>
                </a:solidFill>
              </a:rPr>
              <a:t>ПРОЦЕССА</a:t>
            </a:r>
            <a:endParaRPr lang="ru-RU" sz="8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6EEC1-1F53-4FEF-8C76-8275C3FAB7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96"/>
          <a:stretch/>
        </p:blipFill>
        <p:spPr>
          <a:xfrm>
            <a:off x="11073991" y="1"/>
            <a:ext cx="8985250" cy="113220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62F0394-2A3C-47D5-82E9-049B729C70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1" y="9898952"/>
            <a:ext cx="3808059" cy="8038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33BD78-B806-4E83-96E3-7D28B2E5B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0" y="9738996"/>
            <a:ext cx="2658058" cy="1027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730EE1-9875-4FF6-8599-6443188716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565" y="8989192"/>
            <a:ext cx="2713485" cy="27134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9646" y="557662"/>
            <a:ext cx="9860604" cy="81541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40"/>
              </a:spcBef>
            </a:pPr>
            <a:r>
              <a:rPr lang="ru-RU" sz="5400" spc="-10" dirty="0"/>
              <a:t>4 ШАГА К</a:t>
            </a:r>
            <a:r>
              <a:rPr sz="5400" spc="-10" dirty="0"/>
              <a:t> </a:t>
            </a:r>
            <a:r>
              <a:rPr lang="ru-RU" sz="5400" spc="-10" dirty="0">
                <a:solidFill>
                  <a:srgbClr val="B92322"/>
                </a:solidFill>
              </a:rPr>
              <a:t>ОЗАРЕНИЮ</a:t>
            </a:r>
            <a:endParaRPr sz="5400" dirty="0">
              <a:solidFill>
                <a:srgbClr val="B92322"/>
              </a:solidFill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3B8C256-CD83-497C-B20A-C5ACBC0BD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1" y="9898952"/>
            <a:ext cx="3808059" cy="803841"/>
          </a:xfrm>
          <a:prstGeom prst="rect">
            <a:avLst/>
          </a:prstGeom>
        </p:spPr>
      </p:pic>
      <p:sp>
        <p:nvSpPr>
          <p:cNvPr id="36" name="object 6">
            <a:extLst>
              <a:ext uri="{FF2B5EF4-FFF2-40B4-BE49-F238E27FC236}">
                <a16:creationId xmlns:a16="http://schemas.microsoft.com/office/drawing/2014/main" id="{A0698658-614C-4074-922E-D866E5FE0631}"/>
              </a:ext>
            </a:extLst>
          </p:cNvPr>
          <p:cNvSpPr txBox="1">
            <a:spLocks/>
          </p:cNvSpPr>
          <p:nvPr/>
        </p:nvSpPr>
        <p:spPr>
          <a:xfrm>
            <a:off x="1035586" y="1774825"/>
            <a:ext cx="18385155" cy="12484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4100" b="1" i="0">
                <a:solidFill>
                  <a:srgbClr val="313130"/>
                </a:solidFill>
                <a:latin typeface="Gilroy Bold"/>
                <a:ea typeface="+mj-ea"/>
                <a:cs typeface="Gilroy Bold"/>
              </a:defRPr>
            </a:lvl1pPr>
          </a:lstStyle>
          <a:p>
            <a:pPr marL="12700">
              <a:spcBef>
                <a:spcPts val="135"/>
              </a:spcBef>
            </a:pPr>
            <a:r>
              <a:rPr lang="ru-RU" sz="4000" b="0" i="1" dirty="0">
                <a:latin typeface="Gilroy" panose="00000500000000000000" pitchFamily="2" charset="-52"/>
              </a:rPr>
              <a:t>«Клиенты ищут не сам продукт, а часть общей экосистемы, которая облегчает их жизнь.»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98023D2-C108-4E78-B065-F07169592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6" b="21945"/>
          <a:stretch/>
        </p:blipFill>
        <p:spPr>
          <a:xfrm>
            <a:off x="528991" y="3679825"/>
            <a:ext cx="18385155" cy="49560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EA3296-8F43-4FD4-8E4E-75FA57694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0" y="9738996"/>
            <a:ext cx="2658058" cy="10274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1C91BD-9B5D-456B-8F89-23F2F224A4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565" y="8989192"/>
            <a:ext cx="2713485" cy="27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14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3B8C256-CD83-497C-B20A-C5ACBC0BD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1" y="9898952"/>
            <a:ext cx="3808059" cy="803841"/>
          </a:xfrm>
          <a:prstGeom prst="rect">
            <a:avLst/>
          </a:prstGeom>
        </p:spPr>
      </p:pic>
      <p:sp>
        <p:nvSpPr>
          <p:cNvPr id="36" name="object 6">
            <a:extLst>
              <a:ext uri="{FF2B5EF4-FFF2-40B4-BE49-F238E27FC236}">
                <a16:creationId xmlns:a16="http://schemas.microsoft.com/office/drawing/2014/main" id="{A0698658-614C-4074-922E-D866E5FE0631}"/>
              </a:ext>
            </a:extLst>
          </p:cNvPr>
          <p:cNvSpPr txBox="1">
            <a:spLocks/>
          </p:cNvSpPr>
          <p:nvPr/>
        </p:nvSpPr>
        <p:spPr>
          <a:xfrm>
            <a:off x="1035586" y="1774825"/>
            <a:ext cx="18385155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4100" b="1" i="0">
                <a:solidFill>
                  <a:srgbClr val="313130"/>
                </a:solidFill>
                <a:latin typeface="Gilroy Bold"/>
                <a:ea typeface="+mj-ea"/>
                <a:cs typeface="Gilroy Bold"/>
              </a:defRPr>
            </a:lvl1pPr>
          </a:lstStyle>
          <a:p>
            <a:pPr marL="12700">
              <a:spcBef>
                <a:spcPts val="135"/>
              </a:spcBef>
            </a:pPr>
            <a:r>
              <a:rPr lang="ru-RU" sz="4000" b="0" i="1" dirty="0">
                <a:latin typeface="Gilroy" panose="00000500000000000000" pitchFamily="2" charset="-52"/>
              </a:rPr>
              <a:t>«Клиенты ценят не сам продукт, а весь опыт взаимодействия с ним»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D6B2BC-8B72-44DB-B217-65C8E5962F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45" b="23645"/>
          <a:stretch/>
        </p:blipFill>
        <p:spPr>
          <a:xfrm>
            <a:off x="953999" y="3603625"/>
            <a:ext cx="18450560" cy="4876800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7CBAD070-11F8-4F24-B2E6-E80199CB9D3A}"/>
              </a:ext>
            </a:extLst>
          </p:cNvPr>
          <p:cNvSpPr txBox="1">
            <a:spLocks/>
          </p:cNvSpPr>
          <p:nvPr/>
        </p:nvSpPr>
        <p:spPr>
          <a:xfrm>
            <a:off x="1029646" y="557662"/>
            <a:ext cx="9860604" cy="81541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>
            <a:lvl1pPr>
              <a:defRPr sz="4100" b="1" i="0">
                <a:solidFill>
                  <a:srgbClr val="313130"/>
                </a:solidFill>
                <a:latin typeface="Gilroy Bold"/>
                <a:ea typeface="+mj-ea"/>
                <a:cs typeface="Gilroy Bold"/>
              </a:defRPr>
            </a:lvl1pPr>
          </a:lstStyle>
          <a:p>
            <a:pPr marL="12700" marR="5080">
              <a:lnSpc>
                <a:spcPct val="101499"/>
              </a:lnSpc>
              <a:spcBef>
                <a:spcPts val="40"/>
              </a:spcBef>
            </a:pPr>
            <a:r>
              <a:rPr lang="ru-RU" sz="5400" spc="-10"/>
              <a:t>4 ШАГА К </a:t>
            </a:r>
            <a:r>
              <a:rPr lang="ru-RU" sz="5400" spc="-10">
                <a:solidFill>
                  <a:srgbClr val="B92322"/>
                </a:solidFill>
              </a:rPr>
              <a:t>ОЗАРЕНИЮ</a:t>
            </a:r>
            <a:endParaRPr lang="ru-RU" sz="5400" dirty="0">
              <a:solidFill>
                <a:srgbClr val="B9232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A262E8-16FC-43DA-BC9A-E3F4F53CB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0" y="9738996"/>
            <a:ext cx="2658058" cy="1027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C35F2A-9098-4994-B7D2-8C5B511413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565" y="8989192"/>
            <a:ext cx="2713485" cy="27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12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9646" y="557662"/>
            <a:ext cx="10775004" cy="81541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40"/>
              </a:spcBef>
            </a:pPr>
            <a:r>
              <a:rPr lang="ru-RU" sz="5400" spc="-10" dirty="0"/>
              <a:t>ГРАНДСТРОЙ</a:t>
            </a:r>
            <a:r>
              <a:rPr lang="ru-RU" sz="5400" spc="-10" dirty="0">
                <a:solidFill>
                  <a:srgbClr val="B92322"/>
                </a:solidFill>
              </a:rPr>
              <a:t> ОБРАЗОВАНИЕ</a:t>
            </a:r>
            <a:endParaRPr sz="5400" dirty="0">
              <a:solidFill>
                <a:srgbClr val="B92322"/>
              </a:solidFill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3B8C256-CD83-497C-B20A-C5ACBC0BD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1" y="9898952"/>
            <a:ext cx="3808059" cy="803841"/>
          </a:xfrm>
          <a:prstGeom prst="rect">
            <a:avLst/>
          </a:prstGeom>
        </p:spPr>
      </p:pic>
      <p:sp>
        <p:nvSpPr>
          <p:cNvPr id="36" name="object 6">
            <a:extLst>
              <a:ext uri="{FF2B5EF4-FFF2-40B4-BE49-F238E27FC236}">
                <a16:creationId xmlns:a16="http://schemas.microsoft.com/office/drawing/2014/main" id="{A0698658-614C-4074-922E-D866E5FE0631}"/>
              </a:ext>
            </a:extLst>
          </p:cNvPr>
          <p:cNvSpPr txBox="1">
            <a:spLocks/>
          </p:cNvSpPr>
          <p:nvPr/>
        </p:nvSpPr>
        <p:spPr>
          <a:xfrm>
            <a:off x="1035586" y="1774825"/>
            <a:ext cx="18385155" cy="5713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4100" b="1" i="0">
                <a:solidFill>
                  <a:srgbClr val="313130"/>
                </a:solidFill>
                <a:latin typeface="Gilroy Bold"/>
                <a:ea typeface="+mj-ea"/>
                <a:cs typeface="Gilroy Bold"/>
              </a:defRPr>
            </a:lvl1pPr>
          </a:lstStyle>
          <a:p>
            <a:pPr marL="12700">
              <a:spcBef>
                <a:spcPts val="135"/>
              </a:spcBef>
            </a:pPr>
            <a:r>
              <a:rPr lang="ru-RU" sz="1800" b="0" i="1" dirty="0">
                <a:latin typeface="Gilroy" panose="00000500000000000000" pitchFamily="2" charset="-52"/>
              </a:rPr>
              <a:t>Специальная программа ГРАНДСТРОЙ для жителей города о девелопменте, строительстве, финансовой грамотности, дизайне интерьеров и других темах, связанных с созданием комфортной городской среды.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3F8B55-1D34-4BCD-A6CE-D543DCE04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650" y="2613025"/>
            <a:ext cx="14655975" cy="71728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5C82C3-E4E9-4387-8C5D-986A90E52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0" y="9738996"/>
            <a:ext cx="2658058" cy="1027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EC3D7B-0700-4731-BD99-C3323D3D99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565" y="8989192"/>
            <a:ext cx="2713485" cy="27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01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9646" y="557662"/>
            <a:ext cx="10775004" cy="81541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40"/>
              </a:spcBef>
            </a:pPr>
            <a:r>
              <a:rPr lang="ru-RU" sz="5400" spc="-10" dirty="0"/>
              <a:t>ГОЛОС</a:t>
            </a:r>
            <a:r>
              <a:rPr lang="ru-RU" sz="5400" spc="-10" dirty="0">
                <a:solidFill>
                  <a:srgbClr val="B92322"/>
                </a:solidFill>
              </a:rPr>
              <a:t> ЖИТЕЛЯ</a:t>
            </a:r>
            <a:endParaRPr sz="5400" dirty="0">
              <a:solidFill>
                <a:srgbClr val="B92322"/>
              </a:solidFill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3B8C256-CD83-497C-B20A-C5ACBC0BD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1" y="9898952"/>
            <a:ext cx="3808059" cy="803841"/>
          </a:xfrm>
          <a:prstGeom prst="rect">
            <a:avLst/>
          </a:prstGeom>
        </p:spPr>
      </p:pic>
      <p:sp>
        <p:nvSpPr>
          <p:cNvPr id="36" name="object 6">
            <a:extLst>
              <a:ext uri="{FF2B5EF4-FFF2-40B4-BE49-F238E27FC236}">
                <a16:creationId xmlns:a16="http://schemas.microsoft.com/office/drawing/2014/main" id="{A0698658-614C-4074-922E-D866E5FE0631}"/>
              </a:ext>
            </a:extLst>
          </p:cNvPr>
          <p:cNvSpPr txBox="1">
            <a:spLocks/>
          </p:cNvSpPr>
          <p:nvPr/>
        </p:nvSpPr>
        <p:spPr>
          <a:xfrm>
            <a:off x="1035586" y="1774825"/>
            <a:ext cx="18385155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4100" b="1" i="0">
                <a:solidFill>
                  <a:srgbClr val="313130"/>
                </a:solidFill>
                <a:latin typeface="Gilroy Bold"/>
                <a:ea typeface="+mj-ea"/>
                <a:cs typeface="Gilroy Bold"/>
              </a:defRPr>
            </a:lvl1pPr>
          </a:lstStyle>
          <a:p>
            <a:pPr marL="12700">
              <a:spcBef>
                <a:spcPts val="135"/>
              </a:spcBef>
            </a:pPr>
            <a:r>
              <a:rPr lang="ru-RU" sz="4000" b="0" i="1" dirty="0">
                <a:latin typeface="Gilroy" panose="00000500000000000000" pitchFamily="2" charset="-52"/>
              </a:rPr>
              <a:t>«Клиенты ценят не сам продукт, а весь опыт взаимодействия с ним»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5A5947-6BD6-4C66-A04D-A77B11F5E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850" y="2553284"/>
            <a:ext cx="10416808" cy="69939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4F4FF4-B0C5-4715-97B0-1F47B685D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0" y="9738996"/>
            <a:ext cx="2658058" cy="10274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E11DA5-CC0D-44DA-AFC4-F1AEE1E62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565" y="8989192"/>
            <a:ext cx="2713485" cy="27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36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9450" y="1008432"/>
            <a:ext cx="19068916" cy="3280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ts val="13110"/>
              </a:lnSpc>
            </a:pPr>
            <a:r>
              <a:rPr sz="10500" spc="140" dirty="0">
                <a:solidFill>
                  <a:srgbClr val="151616"/>
                </a:solidFill>
                <a:latin typeface="Gilroy Medium" panose="00000600000000000000" pitchFamily="2" charset="-52"/>
                <a:cs typeface="Gilroy Medium"/>
              </a:rPr>
              <a:t>П</a:t>
            </a:r>
            <a:r>
              <a:rPr sz="10500" spc="-125" dirty="0">
                <a:solidFill>
                  <a:srgbClr val="151616"/>
                </a:solidFill>
                <a:latin typeface="Gilroy Medium" panose="00000600000000000000" pitchFamily="2" charset="-52"/>
                <a:cs typeface="Gilroy Medium"/>
              </a:rPr>
              <a:t>Р</a:t>
            </a:r>
            <a:r>
              <a:rPr sz="10500" spc="140" dirty="0">
                <a:solidFill>
                  <a:srgbClr val="151616"/>
                </a:solidFill>
                <a:latin typeface="Gilroy Medium" panose="00000600000000000000" pitchFamily="2" charset="-52"/>
                <a:cs typeface="Gilroy Medium"/>
              </a:rPr>
              <a:t>ЯД</a:t>
            </a:r>
            <a:r>
              <a:rPr sz="10500" spc="-495" dirty="0">
                <a:solidFill>
                  <a:srgbClr val="151616"/>
                </a:solidFill>
                <a:latin typeface="Gilroy Medium" panose="00000600000000000000" pitchFamily="2" charset="-52"/>
                <a:cs typeface="Gilroy Medium"/>
              </a:rPr>
              <a:t>К</a:t>
            </a:r>
            <a:r>
              <a:rPr sz="10500" spc="140" dirty="0">
                <a:solidFill>
                  <a:srgbClr val="151616"/>
                </a:solidFill>
                <a:latin typeface="Gilroy Medium" panose="00000600000000000000" pitchFamily="2" charset="-52"/>
                <a:cs typeface="Gilroy Medium"/>
              </a:rPr>
              <a:t>О</a:t>
            </a:r>
            <a:r>
              <a:rPr sz="10500" spc="-10" dirty="0">
                <a:solidFill>
                  <a:srgbClr val="151616"/>
                </a:solidFill>
                <a:latin typeface="Gilroy Medium" panose="00000600000000000000" pitchFamily="2" charset="-52"/>
                <a:cs typeface="Gilroy Medium"/>
              </a:rPr>
              <a:t> </a:t>
            </a:r>
            <a:br>
              <a:rPr lang="ru-RU" sz="10500" spc="-10" dirty="0">
                <a:solidFill>
                  <a:srgbClr val="151616"/>
                </a:solidFill>
                <a:latin typeface="Gilroy Medium" panose="00000600000000000000" pitchFamily="2" charset="-52"/>
                <a:cs typeface="Gilroy Medium"/>
              </a:rPr>
            </a:br>
            <a:r>
              <a:rPr sz="10500" dirty="0">
                <a:solidFill>
                  <a:srgbClr val="151616"/>
                </a:solidFill>
                <a:latin typeface="Gilroy Medium" panose="00000600000000000000" pitchFamily="2" charset="-52"/>
                <a:cs typeface="Gilroy Medium"/>
              </a:rPr>
              <a:t>Е</a:t>
            </a:r>
            <a:r>
              <a:rPr sz="10500" spc="135" dirty="0">
                <a:solidFill>
                  <a:srgbClr val="151616"/>
                </a:solidFill>
                <a:latin typeface="Gilroy Medium" panose="00000600000000000000" pitchFamily="2" charset="-52"/>
                <a:cs typeface="Gilroy Medium"/>
              </a:rPr>
              <a:t>К</a:t>
            </a:r>
            <a:r>
              <a:rPr sz="10500" spc="-540" dirty="0">
                <a:solidFill>
                  <a:srgbClr val="151616"/>
                </a:solidFill>
                <a:latin typeface="Gilroy Medium" panose="00000600000000000000" pitchFamily="2" charset="-52"/>
                <a:cs typeface="Gilroy Medium"/>
              </a:rPr>
              <a:t>А</a:t>
            </a:r>
            <a:r>
              <a:rPr sz="10500" dirty="0">
                <a:solidFill>
                  <a:srgbClr val="151616"/>
                </a:solidFill>
                <a:latin typeface="Gilroy Medium" panose="00000600000000000000" pitchFamily="2" charset="-52"/>
                <a:cs typeface="Gilroy Medium"/>
              </a:rPr>
              <a:t>ТЕРИНА</a:t>
            </a:r>
            <a:r>
              <a:rPr lang="ru-RU" sz="10500" dirty="0">
                <a:solidFill>
                  <a:srgbClr val="151616"/>
                </a:solidFill>
                <a:latin typeface="Gilroy Medium" panose="00000600000000000000" pitchFamily="2" charset="-52"/>
                <a:cs typeface="Gilroy Medium"/>
              </a:rPr>
              <a:t> ГРИГОРЬЕВНА</a:t>
            </a:r>
            <a:endParaRPr sz="10500" dirty="0">
              <a:latin typeface="Gilroy Medium" panose="00000600000000000000" pitchFamily="2" charset="-52"/>
              <a:cs typeface="Gilroy 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18249" y="4285645"/>
            <a:ext cx="7103109" cy="731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600" b="1" spc="-10" dirty="0">
                <a:solidFill>
                  <a:srgbClr val="B92322"/>
                </a:solidFill>
                <a:latin typeface="Gilroy Bold" panose="00000800000000000000" pitchFamily="2" charset="-52"/>
                <a:cs typeface="Gilroy Medium"/>
              </a:rPr>
              <a:t>ГЕНЕРАЛЬНЫЙ</a:t>
            </a:r>
            <a:r>
              <a:rPr sz="4600" b="1" spc="-204" dirty="0">
                <a:solidFill>
                  <a:srgbClr val="B92322"/>
                </a:solidFill>
                <a:latin typeface="Gilroy Bold" panose="00000800000000000000" pitchFamily="2" charset="-52"/>
                <a:cs typeface="Gilroy Medium"/>
              </a:rPr>
              <a:t> </a:t>
            </a:r>
            <a:r>
              <a:rPr sz="4600" b="1" spc="-10" dirty="0">
                <a:solidFill>
                  <a:srgbClr val="B92322"/>
                </a:solidFill>
                <a:latin typeface="Gilroy Bold" panose="00000800000000000000" pitchFamily="2" charset="-52"/>
                <a:cs typeface="Gilroy Medium"/>
              </a:rPr>
              <a:t>ДИРЕКТОР</a:t>
            </a:r>
            <a:endParaRPr sz="4600" b="1" dirty="0">
              <a:solidFill>
                <a:srgbClr val="B92322"/>
              </a:solidFill>
              <a:latin typeface="Gilroy Bold" panose="00000800000000000000" pitchFamily="2" charset="-52"/>
              <a:cs typeface="Gilroy Medium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2338050" y="7402828"/>
            <a:ext cx="2807335" cy="2807335"/>
            <a:chOff x="6057516" y="7663424"/>
            <a:chExt cx="2807335" cy="2807335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57516" y="7663424"/>
              <a:ext cx="2807238" cy="280723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001579" y="8598770"/>
              <a:ext cx="915669" cy="932815"/>
            </a:xfrm>
            <a:custGeom>
              <a:avLst/>
              <a:gdLst/>
              <a:ahLst/>
              <a:cxnLst/>
              <a:rect l="l" t="t" r="r" b="b"/>
              <a:pathLst>
                <a:path w="915670" h="932815">
                  <a:moveTo>
                    <a:pt x="715052" y="0"/>
                  </a:moveTo>
                  <a:lnTo>
                    <a:pt x="200300" y="0"/>
                  </a:lnTo>
                  <a:lnTo>
                    <a:pt x="154517" y="5314"/>
                  </a:lnTo>
                  <a:lnTo>
                    <a:pt x="112414" y="20438"/>
                  </a:lnTo>
                  <a:lnTo>
                    <a:pt x="75215" y="44147"/>
                  </a:lnTo>
                  <a:lnTo>
                    <a:pt x="44148" y="75214"/>
                  </a:lnTo>
                  <a:lnTo>
                    <a:pt x="20439" y="112411"/>
                  </a:lnTo>
                  <a:lnTo>
                    <a:pt x="5314" y="154513"/>
                  </a:lnTo>
                  <a:lnTo>
                    <a:pt x="0" y="200294"/>
                  </a:lnTo>
                  <a:lnTo>
                    <a:pt x="0" y="732468"/>
                  </a:lnTo>
                  <a:lnTo>
                    <a:pt x="5314" y="778253"/>
                  </a:lnTo>
                  <a:lnTo>
                    <a:pt x="20439" y="820358"/>
                  </a:lnTo>
                  <a:lnTo>
                    <a:pt x="44148" y="857558"/>
                  </a:lnTo>
                  <a:lnTo>
                    <a:pt x="75215" y="888625"/>
                  </a:lnTo>
                  <a:lnTo>
                    <a:pt x="112414" y="912335"/>
                  </a:lnTo>
                  <a:lnTo>
                    <a:pt x="154517" y="927460"/>
                  </a:lnTo>
                  <a:lnTo>
                    <a:pt x="200300" y="932774"/>
                  </a:lnTo>
                  <a:lnTo>
                    <a:pt x="715052" y="932774"/>
                  </a:lnTo>
                  <a:lnTo>
                    <a:pt x="760835" y="927460"/>
                  </a:lnTo>
                  <a:lnTo>
                    <a:pt x="802938" y="912335"/>
                  </a:lnTo>
                  <a:lnTo>
                    <a:pt x="840137" y="888625"/>
                  </a:lnTo>
                  <a:lnTo>
                    <a:pt x="871204" y="857558"/>
                  </a:lnTo>
                  <a:lnTo>
                    <a:pt x="894913" y="820358"/>
                  </a:lnTo>
                  <a:lnTo>
                    <a:pt x="910037" y="778253"/>
                  </a:lnTo>
                  <a:lnTo>
                    <a:pt x="915351" y="732468"/>
                  </a:lnTo>
                  <a:lnTo>
                    <a:pt x="915351" y="200294"/>
                  </a:lnTo>
                  <a:lnTo>
                    <a:pt x="910037" y="154513"/>
                  </a:lnTo>
                  <a:lnTo>
                    <a:pt x="894913" y="112411"/>
                  </a:lnTo>
                  <a:lnTo>
                    <a:pt x="871204" y="75214"/>
                  </a:lnTo>
                  <a:lnTo>
                    <a:pt x="840137" y="44147"/>
                  </a:lnTo>
                  <a:lnTo>
                    <a:pt x="802938" y="20438"/>
                  </a:lnTo>
                  <a:lnTo>
                    <a:pt x="760835" y="5314"/>
                  </a:lnTo>
                  <a:lnTo>
                    <a:pt x="7150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38503" y="8799199"/>
              <a:ext cx="641350" cy="532130"/>
            </a:xfrm>
            <a:custGeom>
              <a:avLst/>
              <a:gdLst/>
              <a:ahLst/>
              <a:cxnLst/>
              <a:rect l="l" t="t" r="r" b="b"/>
              <a:pathLst>
                <a:path w="641350" h="532129">
                  <a:moveTo>
                    <a:pt x="598815" y="0"/>
                  </a:moveTo>
                  <a:lnTo>
                    <a:pt x="550577" y="14356"/>
                  </a:lnTo>
                  <a:lnTo>
                    <a:pt x="433506" y="62984"/>
                  </a:lnTo>
                  <a:lnTo>
                    <a:pt x="337869" y="103345"/>
                  </a:lnTo>
                  <a:lnTo>
                    <a:pt x="37006" y="232375"/>
                  </a:lnTo>
                  <a:lnTo>
                    <a:pt x="0" y="264161"/>
                  </a:lnTo>
                  <a:lnTo>
                    <a:pt x="1938" y="274323"/>
                  </a:lnTo>
                  <a:lnTo>
                    <a:pt x="50168" y="297827"/>
                  </a:lnTo>
                  <a:lnTo>
                    <a:pt x="89908" y="308825"/>
                  </a:lnTo>
                  <a:lnTo>
                    <a:pt x="129708" y="319178"/>
                  </a:lnTo>
                  <a:lnTo>
                    <a:pt x="151855" y="323767"/>
                  </a:lnTo>
                  <a:lnTo>
                    <a:pt x="179632" y="320635"/>
                  </a:lnTo>
                  <a:lnTo>
                    <a:pt x="202815" y="312173"/>
                  </a:lnTo>
                  <a:lnTo>
                    <a:pt x="224146" y="299786"/>
                  </a:lnTo>
                  <a:lnTo>
                    <a:pt x="246366" y="284880"/>
                  </a:lnTo>
                  <a:lnTo>
                    <a:pt x="288635" y="255513"/>
                  </a:lnTo>
                  <a:lnTo>
                    <a:pt x="331102" y="226433"/>
                  </a:lnTo>
                  <a:lnTo>
                    <a:pt x="458955" y="139839"/>
                  </a:lnTo>
                  <a:lnTo>
                    <a:pt x="471565" y="134784"/>
                  </a:lnTo>
                  <a:lnTo>
                    <a:pt x="479869" y="137270"/>
                  </a:lnTo>
                  <a:lnTo>
                    <a:pt x="481210" y="145599"/>
                  </a:lnTo>
                  <a:lnTo>
                    <a:pt x="472933" y="158072"/>
                  </a:lnTo>
                  <a:lnTo>
                    <a:pt x="436842" y="193599"/>
                  </a:lnTo>
                  <a:lnTo>
                    <a:pt x="400337" y="228604"/>
                  </a:lnTo>
                  <a:lnTo>
                    <a:pt x="289693" y="332464"/>
                  </a:lnTo>
                  <a:lnTo>
                    <a:pt x="276853" y="357332"/>
                  </a:lnTo>
                  <a:lnTo>
                    <a:pt x="280322" y="375825"/>
                  </a:lnTo>
                  <a:lnTo>
                    <a:pt x="294258" y="390535"/>
                  </a:lnTo>
                  <a:lnTo>
                    <a:pt x="312818" y="404058"/>
                  </a:lnTo>
                  <a:lnTo>
                    <a:pt x="423915" y="477466"/>
                  </a:lnTo>
                  <a:lnTo>
                    <a:pt x="439470" y="488054"/>
                  </a:lnTo>
                  <a:lnTo>
                    <a:pt x="454747" y="499134"/>
                  </a:lnTo>
                  <a:lnTo>
                    <a:pt x="485989" y="519828"/>
                  </a:lnTo>
                  <a:lnTo>
                    <a:pt x="517597" y="531596"/>
                  </a:lnTo>
                  <a:lnTo>
                    <a:pt x="546606" y="527172"/>
                  </a:lnTo>
                  <a:lnTo>
                    <a:pt x="570052" y="499288"/>
                  </a:lnTo>
                  <a:lnTo>
                    <a:pt x="577218" y="474681"/>
                  </a:lnTo>
                  <a:lnTo>
                    <a:pt x="583250" y="439714"/>
                  </a:lnTo>
                  <a:lnTo>
                    <a:pt x="592797" y="371601"/>
                  </a:lnTo>
                  <a:lnTo>
                    <a:pt x="638029" y="74811"/>
                  </a:lnTo>
                  <a:lnTo>
                    <a:pt x="640716" y="54656"/>
                  </a:lnTo>
                  <a:lnTo>
                    <a:pt x="641156" y="33040"/>
                  </a:lnTo>
                  <a:lnTo>
                    <a:pt x="635537" y="14044"/>
                  </a:lnTo>
                  <a:lnTo>
                    <a:pt x="620044" y="1747"/>
                  </a:lnTo>
                  <a:lnTo>
                    <a:pt x="598815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4641850" y="7443331"/>
            <a:ext cx="2780030" cy="2780030"/>
            <a:chOff x="2006459" y="7678511"/>
            <a:chExt cx="2780030" cy="2780030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06459" y="7678511"/>
              <a:ext cx="2779510" cy="277950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937541" y="8598178"/>
              <a:ext cx="917575" cy="935355"/>
            </a:xfrm>
            <a:custGeom>
              <a:avLst/>
              <a:gdLst/>
              <a:ahLst/>
              <a:cxnLst/>
              <a:rect l="l" t="t" r="r" b="b"/>
              <a:pathLst>
                <a:path w="917575" h="935354">
                  <a:moveTo>
                    <a:pt x="716608" y="0"/>
                  </a:moveTo>
                  <a:lnTo>
                    <a:pt x="200736" y="0"/>
                  </a:lnTo>
                  <a:lnTo>
                    <a:pt x="154854" y="5325"/>
                  </a:lnTo>
                  <a:lnTo>
                    <a:pt x="112659" y="20483"/>
                  </a:lnTo>
                  <a:lnTo>
                    <a:pt x="75380" y="44243"/>
                  </a:lnTo>
                  <a:lnTo>
                    <a:pt x="44245" y="75377"/>
                  </a:lnTo>
                  <a:lnTo>
                    <a:pt x="20484" y="112656"/>
                  </a:lnTo>
                  <a:lnTo>
                    <a:pt x="5325" y="154850"/>
                  </a:lnTo>
                  <a:lnTo>
                    <a:pt x="0" y="200729"/>
                  </a:lnTo>
                  <a:lnTo>
                    <a:pt x="0" y="734072"/>
                  </a:lnTo>
                  <a:lnTo>
                    <a:pt x="5325" y="779952"/>
                  </a:lnTo>
                  <a:lnTo>
                    <a:pt x="20484" y="822146"/>
                  </a:lnTo>
                  <a:lnTo>
                    <a:pt x="44245" y="859425"/>
                  </a:lnTo>
                  <a:lnTo>
                    <a:pt x="75380" y="890559"/>
                  </a:lnTo>
                  <a:lnTo>
                    <a:pt x="112659" y="914319"/>
                  </a:lnTo>
                  <a:lnTo>
                    <a:pt x="154854" y="929477"/>
                  </a:lnTo>
                  <a:lnTo>
                    <a:pt x="200736" y="934802"/>
                  </a:lnTo>
                  <a:lnTo>
                    <a:pt x="716608" y="934802"/>
                  </a:lnTo>
                  <a:lnTo>
                    <a:pt x="762489" y="929477"/>
                  </a:lnTo>
                  <a:lnTo>
                    <a:pt x="804684" y="914319"/>
                  </a:lnTo>
                  <a:lnTo>
                    <a:pt x="841963" y="890559"/>
                  </a:lnTo>
                  <a:lnTo>
                    <a:pt x="873097" y="859425"/>
                  </a:lnTo>
                  <a:lnTo>
                    <a:pt x="896858" y="822146"/>
                  </a:lnTo>
                  <a:lnTo>
                    <a:pt x="912015" y="779952"/>
                  </a:lnTo>
                  <a:lnTo>
                    <a:pt x="917341" y="734072"/>
                  </a:lnTo>
                  <a:lnTo>
                    <a:pt x="917341" y="200729"/>
                  </a:lnTo>
                  <a:lnTo>
                    <a:pt x="912015" y="154850"/>
                  </a:lnTo>
                  <a:lnTo>
                    <a:pt x="896858" y="112656"/>
                  </a:lnTo>
                  <a:lnTo>
                    <a:pt x="873097" y="75377"/>
                  </a:lnTo>
                  <a:lnTo>
                    <a:pt x="841963" y="44243"/>
                  </a:lnTo>
                  <a:lnTo>
                    <a:pt x="804684" y="20483"/>
                  </a:lnTo>
                  <a:lnTo>
                    <a:pt x="762489" y="5325"/>
                  </a:lnTo>
                  <a:lnTo>
                    <a:pt x="7166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44861" y="8703329"/>
              <a:ext cx="708025" cy="704215"/>
            </a:xfrm>
            <a:custGeom>
              <a:avLst/>
              <a:gdLst/>
              <a:ahLst/>
              <a:cxnLst/>
              <a:rect l="l" t="t" r="r" b="b"/>
              <a:pathLst>
                <a:path w="708025" h="704215">
                  <a:moveTo>
                    <a:pt x="359913" y="0"/>
                  </a:moveTo>
                  <a:lnTo>
                    <a:pt x="312211" y="3019"/>
                  </a:lnTo>
                  <a:lnTo>
                    <a:pt x="266152" y="11880"/>
                  </a:lnTo>
                  <a:lnTo>
                    <a:pt x="222199" y="26287"/>
                  </a:lnTo>
                  <a:lnTo>
                    <a:pt x="180815" y="45943"/>
                  </a:lnTo>
                  <a:lnTo>
                    <a:pt x="142464" y="70553"/>
                  </a:lnTo>
                  <a:lnTo>
                    <a:pt x="107608" y="99820"/>
                  </a:lnTo>
                  <a:lnTo>
                    <a:pt x="76710" y="133450"/>
                  </a:lnTo>
                  <a:lnTo>
                    <a:pt x="50233" y="171145"/>
                  </a:lnTo>
                  <a:lnTo>
                    <a:pt x="28640" y="212609"/>
                  </a:lnTo>
                  <a:lnTo>
                    <a:pt x="12395" y="257547"/>
                  </a:lnTo>
                  <a:lnTo>
                    <a:pt x="872" y="329039"/>
                  </a:lnTo>
                  <a:lnTo>
                    <a:pt x="0" y="361354"/>
                  </a:lnTo>
                  <a:lnTo>
                    <a:pt x="1185" y="393440"/>
                  </a:lnTo>
                  <a:lnTo>
                    <a:pt x="5657" y="439534"/>
                  </a:lnTo>
                  <a:lnTo>
                    <a:pt x="20962" y="513990"/>
                  </a:lnTo>
                  <a:lnTo>
                    <a:pt x="32256" y="558028"/>
                  </a:lnTo>
                  <a:lnTo>
                    <a:pt x="42431" y="600763"/>
                  </a:lnTo>
                  <a:lnTo>
                    <a:pt x="48731" y="638471"/>
                  </a:lnTo>
                  <a:lnTo>
                    <a:pt x="51444" y="672542"/>
                  </a:lnTo>
                  <a:lnTo>
                    <a:pt x="56483" y="692392"/>
                  </a:lnTo>
                  <a:lnTo>
                    <a:pt x="72200" y="701744"/>
                  </a:lnTo>
                  <a:lnTo>
                    <a:pt x="106885" y="704074"/>
                  </a:lnTo>
                  <a:lnTo>
                    <a:pt x="122347" y="702370"/>
                  </a:lnTo>
                  <a:lnTo>
                    <a:pt x="163282" y="686212"/>
                  </a:lnTo>
                  <a:lnTo>
                    <a:pt x="198357" y="660622"/>
                  </a:lnTo>
                  <a:lnTo>
                    <a:pt x="205896" y="654569"/>
                  </a:lnTo>
                  <a:lnTo>
                    <a:pt x="538425" y="654569"/>
                  </a:lnTo>
                  <a:lnTo>
                    <a:pt x="546848" y="649747"/>
                  </a:lnTo>
                  <a:lnTo>
                    <a:pt x="583415" y="621890"/>
                  </a:lnTo>
                  <a:lnTo>
                    <a:pt x="616710" y="589620"/>
                  </a:lnTo>
                  <a:lnTo>
                    <a:pt x="646720" y="553586"/>
                  </a:lnTo>
                  <a:lnTo>
                    <a:pt x="661160" y="530805"/>
                  </a:lnTo>
                  <a:lnTo>
                    <a:pt x="214148" y="530805"/>
                  </a:lnTo>
                  <a:lnTo>
                    <a:pt x="196831" y="513766"/>
                  </a:lnTo>
                  <a:lnTo>
                    <a:pt x="185455" y="474118"/>
                  </a:lnTo>
                  <a:lnTo>
                    <a:pt x="178813" y="429063"/>
                  </a:lnTo>
                  <a:lnTo>
                    <a:pt x="175694" y="395802"/>
                  </a:lnTo>
                  <a:lnTo>
                    <a:pt x="176443" y="376454"/>
                  </a:lnTo>
                  <a:lnTo>
                    <a:pt x="184458" y="321281"/>
                  </a:lnTo>
                  <a:lnTo>
                    <a:pt x="199300" y="276382"/>
                  </a:lnTo>
                  <a:lnTo>
                    <a:pt x="226000" y="235188"/>
                  </a:lnTo>
                  <a:lnTo>
                    <a:pt x="271807" y="195447"/>
                  </a:lnTo>
                  <a:lnTo>
                    <a:pt x="338903" y="175947"/>
                  </a:lnTo>
                  <a:lnTo>
                    <a:pt x="661100" y="175947"/>
                  </a:lnTo>
                  <a:lnTo>
                    <a:pt x="655636" y="165434"/>
                  </a:lnTo>
                  <a:lnTo>
                    <a:pt x="629850" y="128854"/>
                  </a:lnTo>
                  <a:lnTo>
                    <a:pt x="625864" y="123974"/>
                  </a:lnTo>
                  <a:lnTo>
                    <a:pt x="623901" y="122572"/>
                  </a:lnTo>
                  <a:lnTo>
                    <a:pt x="619612" y="117089"/>
                  </a:lnTo>
                  <a:lnTo>
                    <a:pt x="587787" y="83761"/>
                  </a:lnTo>
                  <a:lnTo>
                    <a:pt x="548989" y="55174"/>
                  </a:lnTo>
                  <a:lnTo>
                    <a:pt x="505012" y="31917"/>
                  </a:lnTo>
                  <a:lnTo>
                    <a:pt x="457645" y="14577"/>
                  </a:lnTo>
                  <a:lnTo>
                    <a:pt x="408682" y="3742"/>
                  </a:lnTo>
                  <a:lnTo>
                    <a:pt x="359913" y="0"/>
                  </a:lnTo>
                  <a:close/>
                </a:path>
                <a:path w="708025" h="704215">
                  <a:moveTo>
                    <a:pt x="538425" y="654569"/>
                  </a:moveTo>
                  <a:lnTo>
                    <a:pt x="205896" y="654569"/>
                  </a:lnTo>
                  <a:lnTo>
                    <a:pt x="211323" y="658204"/>
                  </a:lnTo>
                  <a:lnTo>
                    <a:pt x="212131" y="659656"/>
                  </a:lnTo>
                  <a:lnTo>
                    <a:pt x="254717" y="684969"/>
                  </a:lnTo>
                  <a:lnTo>
                    <a:pt x="325450" y="702719"/>
                  </a:lnTo>
                  <a:lnTo>
                    <a:pt x="368164" y="704074"/>
                  </a:lnTo>
                  <a:lnTo>
                    <a:pt x="417669" y="700355"/>
                  </a:lnTo>
                  <a:lnTo>
                    <a:pt x="463961" y="689628"/>
                  </a:lnTo>
                  <a:lnTo>
                    <a:pt x="507026" y="672542"/>
                  </a:lnTo>
                  <a:lnTo>
                    <a:pt x="538425" y="654569"/>
                  </a:lnTo>
                  <a:close/>
                </a:path>
                <a:path w="708025" h="704215">
                  <a:moveTo>
                    <a:pt x="258152" y="497804"/>
                  </a:moveTo>
                  <a:lnTo>
                    <a:pt x="249182" y="508079"/>
                  </a:lnTo>
                  <a:lnTo>
                    <a:pt x="236657" y="518854"/>
                  </a:lnTo>
                  <a:lnTo>
                    <a:pt x="223878" y="527355"/>
                  </a:lnTo>
                  <a:lnTo>
                    <a:pt x="214148" y="530805"/>
                  </a:lnTo>
                  <a:lnTo>
                    <a:pt x="661160" y="530805"/>
                  </a:lnTo>
                  <a:lnTo>
                    <a:pt x="662901" y="528058"/>
                  </a:lnTo>
                  <a:lnTo>
                    <a:pt x="370915" y="528058"/>
                  </a:lnTo>
                  <a:lnTo>
                    <a:pt x="335220" y="527002"/>
                  </a:lnTo>
                  <a:lnTo>
                    <a:pt x="310803" y="522722"/>
                  </a:lnTo>
                  <a:lnTo>
                    <a:pt x="288252" y="513546"/>
                  </a:lnTo>
                  <a:lnTo>
                    <a:pt x="258152" y="497804"/>
                  </a:lnTo>
                  <a:close/>
                </a:path>
                <a:path w="708025" h="704215">
                  <a:moveTo>
                    <a:pt x="661100" y="175947"/>
                  </a:moveTo>
                  <a:lnTo>
                    <a:pt x="338903" y="175947"/>
                  </a:lnTo>
                  <a:lnTo>
                    <a:pt x="375035" y="177251"/>
                  </a:lnTo>
                  <a:lnTo>
                    <a:pt x="417579" y="188279"/>
                  </a:lnTo>
                  <a:lnTo>
                    <a:pt x="455914" y="208536"/>
                  </a:lnTo>
                  <a:lnTo>
                    <a:pt x="488358" y="236712"/>
                  </a:lnTo>
                  <a:lnTo>
                    <a:pt x="513227" y="271494"/>
                  </a:lnTo>
                  <a:lnTo>
                    <a:pt x="528840" y="311571"/>
                  </a:lnTo>
                  <a:lnTo>
                    <a:pt x="533515" y="355631"/>
                  </a:lnTo>
                  <a:lnTo>
                    <a:pt x="528008" y="393440"/>
                  </a:lnTo>
                  <a:lnTo>
                    <a:pt x="513908" y="429868"/>
                  </a:lnTo>
                  <a:lnTo>
                    <a:pt x="491446" y="463827"/>
                  </a:lnTo>
                  <a:lnTo>
                    <a:pt x="460852" y="494231"/>
                  </a:lnTo>
                  <a:lnTo>
                    <a:pt x="421732" y="515729"/>
                  </a:lnTo>
                  <a:lnTo>
                    <a:pt x="370915" y="528058"/>
                  </a:lnTo>
                  <a:lnTo>
                    <a:pt x="662901" y="528058"/>
                  </a:lnTo>
                  <a:lnTo>
                    <a:pt x="689136" y="473747"/>
                  </a:lnTo>
                  <a:lnTo>
                    <a:pt x="701205" y="429948"/>
                  </a:lnTo>
                  <a:lnTo>
                    <a:pt x="707393" y="384675"/>
                  </a:lnTo>
                  <a:lnTo>
                    <a:pt x="707858" y="338765"/>
                  </a:lnTo>
                  <a:lnTo>
                    <a:pt x="702756" y="293050"/>
                  </a:lnTo>
                  <a:lnTo>
                    <a:pt x="692247" y="248367"/>
                  </a:lnTo>
                  <a:lnTo>
                    <a:pt x="676487" y="205550"/>
                  </a:lnTo>
                  <a:lnTo>
                    <a:pt x="661100" y="17594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2DFD2A7-0A93-4B3D-A393-263657B27D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77" y="5409416"/>
            <a:ext cx="6900454" cy="145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146849"/>
            <a:ext cx="20104100" cy="6170295"/>
            <a:chOff x="0" y="5146849"/>
            <a:chExt cx="20104100" cy="617029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148611"/>
              <a:ext cx="20104096" cy="61676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8" y="5146849"/>
              <a:ext cx="20102830" cy="6170295"/>
            </a:xfrm>
            <a:custGeom>
              <a:avLst/>
              <a:gdLst/>
              <a:ahLst/>
              <a:cxnLst/>
              <a:rect l="l" t="t" r="r" b="b"/>
              <a:pathLst>
                <a:path w="20102830" h="6170295">
                  <a:moveTo>
                    <a:pt x="20102350" y="0"/>
                  </a:moveTo>
                  <a:lnTo>
                    <a:pt x="0" y="0"/>
                  </a:lnTo>
                  <a:lnTo>
                    <a:pt x="0" y="6169853"/>
                  </a:lnTo>
                  <a:lnTo>
                    <a:pt x="20102350" y="6169853"/>
                  </a:lnTo>
                  <a:lnTo>
                    <a:pt x="20102350" y="0"/>
                  </a:lnTo>
                  <a:close/>
                </a:path>
              </a:pathLst>
            </a:custGeom>
            <a:solidFill>
              <a:srgbClr val="B92322">
                <a:alpha val="829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883989" y="10087440"/>
            <a:ext cx="2737948" cy="263490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10171407" y="3254811"/>
            <a:ext cx="46990" cy="80010"/>
            <a:chOff x="10171407" y="3254811"/>
            <a:chExt cx="46990" cy="80010"/>
          </a:xfrm>
        </p:grpSpPr>
        <p:sp>
          <p:nvSpPr>
            <p:cNvPr id="18" name="object 18"/>
            <p:cNvSpPr/>
            <p:nvPr/>
          </p:nvSpPr>
          <p:spPr>
            <a:xfrm>
              <a:off x="10175121" y="3258525"/>
              <a:ext cx="40005" cy="72390"/>
            </a:xfrm>
            <a:custGeom>
              <a:avLst/>
              <a:gdLst/>
              <a:ahLst/>
              <a:cxnLst/>
              <a:rect l="l" t="t" r="r" b="b"/>
              <a:pathLst>
                <a:path w="40004" h="72389">
                  <a:moveTo>
                    <a:pt x="39246" y="0"/>
                  </a:moveTo>
                  <a:lnTo>
                    <a:pt x="0" y="72357"/>
                  </a:lnTo>
                  <a:lnTo>
                    <a:pt x="454" y="72252"/>
                  </a:lnTo>
                  <a:lnTo>
                    <a:pt x="39499" y="55986"/>
                  </a:lnTo>
                  <a:lnTo>
                    <a:pt x="39246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175121" y="3258525"/>
              <a:ext cx="40005" cy="72390"/>
            </a:xfrm>
            <a:custGeom>
              <a:avLst/>
              <a:gdLst/>
              <a:ahLst/>
              <a:cxnLst/>
              <a:rect l="l" t="t" r="r" b="b"/>
              <a:pathLst>
                <a:path w="40004" h="72389">
                  <a:moveTo>
                    <a:pt x="0" y="72357"/>
                  </a:moveTo>
                  <a:lnTo>
                    <a:pt x="454" y="72252"/>
                  </a:lnTo>
                  <a:lnTo>
                    <a:pt x="39499" y="55986"/>
                  </a:lnTo>
                  <a:lnTo>
                    <a:pt x="39246" y="0"/>
                  </a:lnTo>
                  <a:lnTo>
                    <a:pt x="0" y="72357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9698716" y="3232675"/>
            <a:ext cx="759460" cy="627380"/>
            <a:chOff x="9698716" y="3232675"/>
            <a:chExt cx="759460" cy="627380"/>
          </a:xfrm>
        </p:grpSpPr>
        <p:sp>
          <p:nvSpPr>
            <p:cNvPr id="21" name="object 21"/>
            <p:cNvSpPr/>
            <p:nvPr/>
          </p:nvSpPr>
          <p:spPr>
            <a:xfrm>
              <a:off x="9926492" y="3585577"/>
              <a:ext cx="104775" cy="158115"/>
            </a:xfrm>
            <a:custGeom>
              <a:avLst/>
              <a:gdLst/>
              <a:ahLst/>
              <a:cxnLst/>
              <a:rect l="l" t="t" r="r" b="b"/>
              <a:pathLst>
                <a:path w="104775" h="158114">
                  <a:moveTo>
                    <a:pt x="104274" y="0"/>
                  </a:moveTo>
                  <a:lnTo>
                    <a:pt x="0" y="13923"/>
                  </a:lnTo>
                  <a:lnTo>
                    <a:pt x="66167" y="158044"/>
                  </a:lnTo>
                  <a:lnTo>
                    <a:pt x="104274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926492" y="3585577"/>
              <a:ext cx="104775" cy="158115"/>
            </a:xfrm>
            <a:custGeom>
              <a:avLst/>
              <a:gdLst/>
              <a:ahLst/>
              <a:cxnLst/>
              <a:rect l="l" t="t" r="r" b="b"/>
              <a:pathLst>
                <a:path w="104775" h="158114">
                  <a:moveTo>
                    <a:pt x="0" y="13923"/>
                  </a:moveTo>
                  <a:lnTo>
                    <a:pt x="66167" y="158044"/>
                  </a:lnTo>
                  <a:lnTo>
                    <a:pt x="104274" y="0"/>
                  </a:lnTo>
                  <a:lnTo>
                    <a:pt x="0" y="13923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992657" y="3585565"/>
              <a:ext cx="59690" cy="160655"/>
            </a:xfrm>
            <a:custGeom>
              <a:avLst/>
              <a:gdLst/>
              <a:ahLst/>
              <a:cxnLst/>
              <a:rect l="l" t="t" r="r" b="b"/>
              <a:pathLst>
                <a:path w="59690" h="160654">
                  <a:moveTo>
                    <a:pt x="38103" y="0"/>
                  </a:moveTo>
                  <a:lnTo>
                    <a:pt x="0" y="158062"/>
                  </a:lnTo>
                  <a:lnTo>
                    <a:pt x="1817" y="160191"/>
                  </a:lnTo>
                  <a:lnTo>
                    <a:pt x="59660" y="71207"/>
                  </a:lnTo>
                  <a:lnTo>
                    <a:pt x="38103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992657" y="3585565"/>
              <a:ext cx="59690" cy="160655"/>
            </a:xfrm>
            <a:custGeom>
              <a:avLst/>
              <a:gdLst/>
              <a:ahLst/>
              <a:cxnLst/>
              <a:rect l="l" t="t" r="r" b="b"/>
              <a:pathLst>
                <a:path w="59690" h="160654">
                  <a:moveTo>
                    <a:pt x="0" y="158062"/>
                  </a:moveTo>
                  <a:lnTo>
                    <a:pt x="1817" y="160191"/>
                  </a:lnTo>
                  <a:lnTo>
                    <a:pt x="59660" y="71207"/>
                  </a:lnTo>
                  <a:lnTo>
                    <a:pt x="38103" y="0"/>
                  </a:lnTo>
                  <a:lnTo>
                    <a:pt x="0" y="158062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030767" y="3467221"/>
              <a:ext cx="93345" cy="189865"/>
            </a:xfrm>
            <a:custGeom>
              <a:avLst/>
              <a:gdLst/>
              <a:ahLst/>
              <a:cxnLst/>
              <a:rect l="l" t="t" r="r" b="b"/>
              <a:pathLst>
                <a:path w="93345" h="189864">
                  <a:moveTo>
                    <a:pt x="92725" y="0"/>
                  </a:moveTo>
                  <a:lnTo>
                    <a:pt x="0" y="118355"/>
                  </a:lnTo>
                  <a:lnTo>
                    <a:pt x="21556" y="189554"/>
                  </a:lnTo>
                  <a:lnTo>
                    <a:pt x="92725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030767" y="3467221"/>
              <a:ext cx="93345" cy="189865"/>
            </a:xfrm>
            <a:custGeom>
              <a:avLst/>
              <a:gdLst/>
              <a:ahLst/>
              <a:cxnLst/>
              <a:rect l="l" t="t" r="r" b="b"/>
              <a:pathLst>
                <a:path w="93345" h="189864">
                  <a:moveTo>
                    <a:pt x="0" y="118355"/>
                  </a:moveTo>
                  <a:lnTo>
                    <a:pt x="21556" y="189554"/>
                  </a:lnTo>
                  <a:lnTo>
                    <a:pt x="92725" y="0"/>
                  </a:lnTo>
                  <a:lnTo>
                    <a:pt x="0" y="118355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926376" y="3409949"/>
              <a:ext cx="156845" cy="189865"/>
            </a:xfrm>
            <a:custGeom>
              <a:avLst/>
              <a:gdLst/>
              <a:ahLst/>
              <a:cxnLst/>
              <a:rect l="l" t="t" r="r" b="b"/>
              <a:pathLst>
                <a:path w="156845" h="189864">
                  <a:moveTo>
                    <a:pt x="156348" y="0"/>
                  </a:moveTo>
                  <a:lnTo>
                    <a:pt x="0" y="188811"/>
                  </a:lnTo>
                  <a:lnTo>
                    <a:pt x="110" y="189551"/>
                  </a:lnTo>
                  <a:lnTo>
                    <a:pt x="104384" y="175627"/>
                  </a:lnTo>
                  <a:lnTo>
                    <a:pt x="156348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26376" y="3409949"/>
              <a:ext cx="156845" cy="189865"/>
            </a:xfrm>
            <a:custGeom>
              <a:avLst/>
              <a:gdLst/>
              <a:ahLst/>
              <a:cxnLst/>
              <a:rect l="l" t="t" r="r" b="b"/>
              <a:pathLst>
                <a:path w="156845" h="189864">
                  <a:moveTo>
                    <a:pt x="0" y="188811"/>
                  </a:moveTo>
                  <a:lnTo>
                    <a:pt x="110" y="189551"/>
                  </a:lnTo>
                  <a:lnTo>
                    <a:pt x="104384" y="175627"/>
                  </a:lnTo>
                  <a:lnTo>
                    <a:pt x="156348" y="0"/>
                  </a:lnTo>
                  <a:lnTo>
                    <a:pt x="0" y="188811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926376" y="3409961"/>
              <a:ext cx="156845" cy="189230"/>
            </a:xfrm>
            <a:custGeom>
              <a:avLst/>
              <a:gdLst/>
              <a:ahLst/>
              <a:cxnLst/>
              <a:rect l="l" t="t" r="r" b="b"/>
              <a:pathLst>
                <a:path w="156845" h="189229">
                  <a:moveTo>
                    <a:pt x="156348" y="0"/>
                  </a:moveTo>
                  <a:lnTo>
                    <a:pt x="3412" y="67664"/>
                  </a:lnTo>
                  <a:lnTo>
                    <a:pt x="0" y="188793"/>
                  </a:lnTo>
                  <a:lnTo>
                    <a:pt x="156348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926376" y="3409961"/>
              <a:ext cx="156845" cy="189230"/>
            </a:xfrm>
            <a:custGeom>
              <a:avLst/>
              <a:gdLst/>
              <a:ahLst/>
              <a:cxnLst/>
              <a:rect l="l" t="t" r="r" b="b"/>
              <a:pathLst>
                <a:path w="156845" h="189229">
                  <a:moveTo>
                    <a:pt x="3412" y="67664"/>
                  </a:moveTo>
                  <a:lnTo>
                    <a:pt x="0" y="188793"/>
                  </a:lnTo>
                  <a:lnTo>
                    <a:pt x="156348" y="0"/>
                  </a:lnTo>
                  <a:lnTo>
                    <a:pt x="3412" y="67664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052311" y="3467174"/>
              <a:ext cx="127635" cy="189865"/>
            </a:xfrm>
            <a:custGeom>
              <a:avLst/>
              <a:gdLst/>
              <a:ahLst/>
              <a:cxnLst/>
              <a:rect l="l" t="t" r="r" b="b"/>
              <a:pathLst>
                <a:path w="127634" h="189864">
                  <a:moveTo>
                    <a:pt x="71172" y="0"/>
                  </a:moveTo>
                  <a:lnTo>
                    <a:pt x="0" y="189572"/>
                  </a:lnTo>
                  <a:lnTo>
                    <a:pt x="127384" y="155698"/>
                  </a:lnTo>
                  <a:lnTo>
                    <a:pt x="71172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052311" y="3467174"/>
              <a:ext cx="127635" cy="189865"/>
            </a:xfrm>
            <a:custGeom>
              <a:avLst/>
              <a:gdLst/>
              <a:ahLst/>
              <a:cxnLst/>
              <a:rect l="l" t="t" r="r" b="b"/>
              <a:pathLst>
                <a:path w="127634" h="189864">
                  <a:moveTo>
                    <a:pt x="0" y="189572"/>
                  </a:moveTo>
                  <a:lnTo>
                    <a:pt x="127384" y="155698"/>
                  </a:lnTo>
                  <a:lnTo>
                    <a:pt x="71172" y="0"/>
                  </a:lnTo>
                  <a:lnTo>
                    <a:pt x="0" y="189572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994463" y="3622866"/>
              <a:ext cx="185420" cy="125730"/>
            </a:xfrm>
            <a:custGeom>
              <a:avLst/>
              <a:gdLst/>
              <a:ahLst/>
              <a:cxnLst/>
              <a:rect l="l" t="t" r="r" b="b"/>
              <a:pathLst>
                <a:path w="185420" h="125729">
                  <a:moveTo>
                    <a:pt x="185244" y="0"/>
                  </a:moveTo>
                  <a:lnTo>
                    <a:pt x="57880" y="33906"/>
                  </a:lnTo>
                  <a:lnTo>
                    <a:pt x="0" y="122890"/>
                  </a:lnTo>
                  <a:lnTo>
                    <a:pt x="2313" y="125652"/>
                  </a:lnTo>
                  <a:lnTo>
                    <a:pt x="185244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994463" y="3622866"/>
              <a:ext cx="185420" cy="125730"/>
            </a:xfrm>
            <a:custGeom>
              <a:avLst/>
              <a:gdLst/>
              <a:ahLst/>
              <a:cxnLst/>
              <a:rect l="l" t="t" r="r" b="b"/>
              <a:pathLst>
                <a:path w="185420" h="125729">
                  <a:moveTo>
                    <a:pt x="57880" y="33906"/>
                  </a:moveTo>
                  <a:lnTo>
                    <a:pt x="0" y="122890"/>
                  </a:lnTo>
                  <a:lnTo>
                    <a:pt x="2313" y="125652"/>
                  </a:lnTo>
                  <a:lnTo>
                    <a:pt x="185244" y="0"/>
                  </a:lnTo>
                  <a:lnTo>
                    <a:pt x="57880" y="33906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996776" y="3622866"/>
              <a:ext cx="183515" cy="135890"/>
            </a:xfrm>
            <a:custGeom>
              <a:avLst/>
              <a:gdLst/>
              <a:ahLst/>
              <a:cxnLst/>
              <a:rect l="l" t="t" r="r" b="b"/>
              <a:pathLst>
                <a:path w="183515" h="135889">
                  <a:moveTo>
                    <a:pt x="182913" y="0"/>
                  </a:moveTo>
                  <a:lnTo>
                    <a:pt x="0" y="125652"/>
                  </a:lnTo>
                  <a:lnTo>
                    <a:pt x="5230" y="131580"/>
                  </a:lnTo>
                  <a:lnTo>
                    <a:pt x="74579" y="135711"/>
                  </a:lnTo>
                  <a:lnTo>
                    <a:pt x="182913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996776" y="3622866"/>
              <a:ext cx="183515" cy="135890"/>
            </a:xfrm>
            <a:custGeom>
              <a:avLst/>
              <a:gdLst/>
              <a:ahLst/>
              <a:cxnLst/>
              <a:rect l="l" t="t" r="r" b="b"/>
              <a:pathLst>
                <a:path w="183515" h="135889">
                  <a:moveTo>
                    <a:pt x="0" y="125652"/>
                  </a:moveTo>
                  <a:lnTo>
                    <a:pt x="5230" y="131580"/>
                  </a:lnTo>
                  <a:lnTo>
                    <a:pt x="74579" y="135711"/>
                  </a:lnTo>
                  <a:lnTo>
                    <a:pt x="182913" y="0"/>
                  </a:lnTo>
                  <a:lnTo>
                    <a:pt x="0" y="125652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071331" y="3622860"/>
              <a:ext cx="108585" cy="135890"/>
            </a:xfrm>
            <a:custGeom>
              <a:avLst/>
              <a:gdLst/>
              <a:ahLst/>
              <a:cxnLst/>
              <a:rect l="l" t="t" r="r" b="b"/>
              <a:pathLst>
                <a:path w="108584" h="135889">
                  <a:moveTo>
                    <a:pt x="108370" y="0"/>
                  </a:moveTo>
                  <a:lnTo>
                    <a:pt x="0" y="135718"/>
                  </a:lnTo>
                  <a:lnTo>
                    <a:pt x="86257" y="83685"/>
                  </a:lnTo>
                  <a:lnTo>
                    <a:pt x="108370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071331" y="3622860"/>
              <a:ext cx="108585" cy="135890"/>
            </a:xfrm>
            <a:custGeom>
              <a:avLst/>
              <a:gdLst/>
              <a:ahLst/>
              <a:cxnLst/>
              <a:rect l="l" t="t" r="r" b="b"/>
              <a:pathLst>
                <a:path w="108584" h="135889">
                  <a:moveTo>
                    <a:pt x="0" y="135718"/>
                  </a:moveTo>
                  <a:lnTo>
                    <a:pt x="86257" y="83685"/>
                  </a:lnTo>
                  <a:lnTo>
                    <a:pt x="108370" y="0"/>
                  </a:lnTo>
                  <a:lnTo>
                    <a:pt x="0" y="135718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157586" y="3622872"/>
              <a:ext cx="56515" cy="92075"/>
            </a:xfrm>
            <a:custGeom>
              <a:avLst/>
              <a:gdLst/>
              <a:ahLst/>
              <a:cxnLst/>
              <a:rect l="l" t="t" r="r" b="b"/>
              <a:pathLst>
                <a:path w="56515" h="92075">
                  <a:moveTo>
                    <a:pt x="22109" y="0"/>
                  </a:moveTo>
                  <a:lnTo>
                    <a:pt x="0" y="83661"/>
                  </a:lnTo>
                  <a:lnTo>
                    <a:pt x="56072" y="91852"/>
                  </a:lnTo>
                  <a:lnTo>
                    <a:pt x="56072" y="33522"/>
                  </a:lnTo>
                  <a:lnTo>
                    <a:pt x="22109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157586" y="3622872"/>
              <a:ext cx="56515" cy="92075"/>
            </a:xfrm>
            <a:custGeom>
              <a:avLst/>
              <a:gdLst/>
              <a:ahLst/>
              <a:cxnLst/>
              <a:rect l="l" t="t" r="r" b="b"/>
              <a:pathLst>
                <a:path w="56515" h="92075">
                  <a:moveTo>
                    <a:pt x="0" y="83661"/>
                  </a:moveTo>
                  <a:lnTo>
                    <a:pt x="56072" y="91852"/>
                  </a:lnTo>
                  <a:lnTo>
                    <a:pt x="56072" y="33522"/>
                  </a:lnTo>
                  <a:lnTo>
                    <a:pt x="22109" y="0"/>
                  </a:lnTo>
                  <a:lnTo>
                    <a:pt x="0" y="83661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123484" y="3467200"/>
              <a:ext cx="86360" cy="156210"/>
            </a:xfrm>
            <a:custGeom>
              <a:avLst/>
              <a:gdLst/>
              <a:ahLst/>
              <a:cxnLst/>
              <a:rect l="l" t="t" r="r" b="b"/>
              <a:pathLst>
                <a:path w="86359" h="156210">
                  <a:moveTo>
                    <a:pt x="0" y="0"/>
                  </a:moveTo>
                  <a:lnTo>
                    <a:pt x="56211" y="155659"/>
                  </a:lnTo>
                  <a:lnTo>
                    <a:pt x="86114" y="18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123484" y="3467200"/>
              <a:ext cx="86360" cy="156210"/>
            </a:xfrm>
            <a:custGeom>
              <a:avLst/>
              <a:gdLst/>
              <a:ahLst/>
              <a:cxnLst/>
              <a:rect l="l" t="t" r="r" b="b"/>
              <a:pathLst>
                <a:path w="86359" h="156210">
                  <a:moveTo>
                    <a:pt x="0" y="0"/>
                  </a:moveTo>
                  <a:lnTo>
                    <a:pt x="56211" y="155659"/>
                  </a:lnTo>
                  <a:lnTo>
                    <a:pt x="86114" y="18192"/>
                  </a:lnTo>
                  <a:lnTo>
                    <a:pt x="0" y="0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179708" y="3479452"/>
              <a:ext cx="38100" cy="180975"/>
            </a:xfrm>
            <a:custGeom>
              <a:avLst/>
              <a:gdLst/>
              <a:ahLst/>
              <a:cxnLst/>
              <a:rect l="l" t="t" r="r" b="b"/>
              <a:pathLst>
                <a:path w="38100" h="180975">
                  <a:moveTo>
                    <a:pt x="34955" y="0"/>
                  </a:moveTo>
                  <a:lnTo>
                    <a:pt x="29923" y="5934"/>
                  </a:lnTo>
                  <a:lnTo>
                    <a:pt x="0" y="143420"/>
                  </a:lnTo>
                  <a:lnTo>
                    <a:pt x="37678" y="180640"/>
                  </a:lnTo>
                  <a:lnTo>
                    <a:pt x="34955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179708" y="3479452"/>
              <a:ext cx="38100" cy="180975"/>
            </a:xfrm>
            <a:custGeom>
              <a:avLst/>
              <a:gdLst/>
              <a:ahLst/>
              <a:cxnLst/>
              <a:rect l="l" t="t" r="r" b="b"/>
              <a:pathLst>
                <a:path w="38100" h="180975">
                  <a:moveTo>
                    <a:pt x="29923" y="5934"/>
                  </a:moveTo>
                  <a:lnTo>
                    <a:pt x="0" y="143420"/>
                  </a:lnTo>
                  <a:lnTo>
                    <a:pt x="37678" y="180640"/>
                  </a:lnTo>
                  <a:lnTo>
                    <a:pt x="34955" y="0"/>
                  </a:lnTo>
                  <a:lnTo>
                    <a:pt x="29923" y="5934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071275" y="3706527"/>
              <a:ext cx="142875" cy="149860"/>
            </a:xfrm>
            <a:custGeom>
              <a:avLst/>
              <a:gdLst/>
              <a:ahLst/>
              <a:cxnLst/>
              <a:rect l="l" t="t" r="r" b="b"/>
              <a:pathLst>
                <a:path w="142875" h="149860">
                  <a:moveTo>
                    <a:pt x="86314" y="0"/>
                  </a:moveTo>
                  <a:lnTo>
                    <a:pt x="0" y="52071"/>
                  </a:lnTo>
                  <a:lnTo>
                    <a:pt x="134382" y="149179"/>
                  </a:lnTo>
                  <a:lnTo>
                    <a:pt x="142389" y="149680"/>
                  </a:lnTo>
                  <a:lnTo>
                    <a:pt x="142389" y="40765"/>
                  </a:lnTo>
                  <a:lnTo>
                    <a:pt x="138329" y="42095"/>
                  </a:lnTo>
                  <a:lnTo>
                    <a:pt x="86314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071275" y="3706527"/>
              <a:ext cx="142875" cy="149860"/>
            </a:xfrm>
            <a:custGeom>
              <a:avLst/>
              <a:gdLst/>
              <a:ahLst/>
              <a:cxnLst/>
              <a:rect l="l" t="t" r="r" b="b"/>
              <a:pathLst>
                <a:path w="142875" h="149860">
                  <a:moveTo>
                    <a:pt x="142389" y="149680"/>
                  </a:moveTo>
                  <a:lnTo>
                    <a:pt x="142389" y="40765"/>
                  </a:lnTo>
                  <a:lnTo>
                    <a:pt x="138329" y="42095"/>
                  </a:lnTo>
                  <a:lnTo>
                    <a:pt x="86314" y="0"/>
                  </a:lnTo>
                  <a:lnTo>
                    <a:pt x="0" y="52071"/>
                  </a:lnTo>
                  <a:lnTo>
                    <a:pt x="134382" y="149179"/>
                  </a:lnTo>
                  <a:lnTo>
                    <a:pt x="142389" y="149680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157586" y="3706451"/>
              <a:ext cx="56515" cy="52069"/>
            </a:xfrm>
            <a:custGeom>
              <a:avLst/>
              <a:gdLst/>
              <a:ahLst/>
              <a:cxnLst/>
              <a:rect l="l" t="t" r="r" b="b"/>
              <a:pathLst>
                <a:path w="56515" h="52070">
                  <a:moveTo>
                    <a:pt x="32" y="0"/>
                  </a:moveTo>
                  <a:lnTo>
                    <a:pt x="56072" y="51762"/>
                  </a:lnTo>
                  <a:lnTo>
                    <a:pt x="56072" y="8274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157586" y="3706451"/>
              <a:ext cx="56515" cy="52069"/>
            </a:xfrm>
            <a:custGeom>
              <a:avLst/>
              <a:gdLst/>
              <a:ahLst/>
              <a:cxnLst/>
              <a:rect l="l" t="t" r="r" b="b"/>
              <a:pathLst>
                <a:path w="56515" h="52070">
                  <a:moveTo>
                    <a:pt x="0" y="82"/>
                  </a:moveTo>
                  <a:lnTo>
                    <a:pt x="56072" y="51762"/>
                  </a:lnTo>
                  <a:lnTo>
                    <a:pt x="56072" y="8274"/>
                  </a:lnTo>
                  <a:lnTo>
                    <a:pt x="32" y="0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002007" y="3754459"/>
              <a:ext cx="203835" cy="101600"/>
            </a:xfrm>
            <a:custGeom>
              <a:avLst/>
              <a:gdLst/>
              <a:ahLst/>
              <a:cxnLst/>
              <a:rect l="l" t="t" r="r" b="b"/>
              <a:pathLst>
                <a:path w="203834" h="101600">
                  <a:moveTo>
                    <a:pt x="0" y="0"/>
                  </a:moveTo>
                  <a:lnTo>
                    <a:pt x="9468" y="10009"/>
                  </a:lnTo>
                  <a:lnTo>
                    <a:pt x="190563" y="99824"/>
                  </a:lnTo>
                  <a:lnTo>
                    <a:pt x="203638" y="101229"/>
                  </a:lnTo>
                  <a:lnTo>
                    <a:pt x="69327" y="4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002007" y="3754459"/>
              <a:ext cx="203835" cy="101600"/>
            </a:xfrm>
            <a:custGeom>
              <a:avLst/>
              <a:gdLst/>
              <a:ahLst/>
              <a:cxnLst/>
              <a:rect l="l" t="t" r="r" b="b"/>
              <a:pathLst>
                <a:path w="203834" h="101600">
                  <a:moveTo>
                    <a:pt x="0" y="0"/>
                  </a:moveTo>
                  <a:lnTo>
                    <a:pt x="9468" y="10009"/>
                  </a:lnTo>
                  <a:lnTo>
                    <a:pt x="190563" y="99824"/>
                  </a:lnTo>
                  <a:lnTo>
                    <a:pt x="203638" y="101229"/>
                  </a:lnTo>
                  <a:lnTo>
                    <a:pt x="69327" y="4181"/>
                  </a:lnTo>
                  <a:lnTo>
                    <a:pt x="0" y="0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0004050" y="3756591"/>
              <a:ext cx="188595" cy="97790"/>
            </a:xfrm>
            <a:custGeom>
              <a:avLst/>
              <a:gdLst/>
              <a:ahLst/>
              <a:cxnLst/>
              <a:rect l="l" t="t" r="r" b="b"/>
              <a:pathLst>
                <a:path w="188595" h="97789">
                  <a:moveTo>
                    <a:pt x="0" y="0"/>
                  </a:moveTo>
                  <a:lnTo>
                    <a:pt x="40712" y="38207"/>
                  </a:lnTo>
                  <a:lnTo>
                    <a:pt x="84148" y="66542"/>
                  </a:lnTo>
                  <a:lnTo>
                    <a:pt x="132646" y="86034"/>
                  </a:lnTo>
                  <a:lnTo>
                    <a:pt x="188547" y="977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0004050" y="3756591"/>
              <a:ext cx="188595" cy="97790"/>
            </a:xfrm>
            <a:custGeom>
              <a:avLst/>
              <a:gdLst/>
              <a:ahLst/>
              <a:cxnLst/>
              <a:rect l="l" t="t" r="r" b="b"/>
              <a:pathLst>
                <a:path w="188595" h="97789">
                  <a:moveTo>
                    <a:pt x="0" y="0"/>
                  </a:moveTo>
                  <a:lnTo>
                    <a:pt x="40712" y="38207"/>
                  </a:lnTo>
                  <a:lnTo>
                    <a:pt x="84148" y="66542"/>
                  </a:lnTo>
                  <a:lnTo>
                    <a:pt x="132646" y="86034"/>
                  </a:lnTo>
                  <a:lnTo>
                    <a:pt x="188547" y="97713"/>
                  </a:lnTo>
                  <a:lnTo>
                    <a:pt x="0" y="0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0122233" y="3411114"/>
              <a:ext cx="92710" cy="74295"/>
            </a:xfrm>
            <a:custGeom>
              <a:avLst/>
              <a:gdLst/>
              <a:ahLst/>
              <a:cxnLst/>
              <a:rect l="l" t="t" r="r" b="b"/>
              <a:pathLst>
                <a:path w="92709" h="74295">
                  <a:moveTo>
                    <a:pt x="92539" y="0"/>
                  </a:moveTo>
                  <a:lnTo>
                    <a:pt x="0" y="54284"/>
                  </a:lnTo>
                  <a:lnTo>
                    <a:pt x="1244" y="56093"/>
                  </a:lnTo>
                  <a:lnTo>
                    <a:pt x="87398" y="74266"/>
                  </a:lnTo>
                  <a:lnTo>
                    <a:pt x="92539" y="68190"/>
                  </a:lnTo>
                  <a:lnTo>
                    <a:pt x="92539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122233" y="3411114"/>
              <a:ext cx="92710" cy="74295"/>
            </a:xfrm>
            <a:custGeom>
              <a:avLst/>
              <a:gdLst/>
              <a:ahLst/>
              <a:cxnLst/>
              <a:rect l="l" t="t" r="r" b="b"/>
              <a:pathLst>
                <a:path w="92709" h="74295">
                  <a:moveTo>
                    <a:pt x="92539" y="68190"/>
                  </a:moveTo>
                  <a:lnTo>
                    <a:pt x="92539" y="0"/>
                  </a:lnTo>
                  <a:lnTo>
                    <a:pt x="0" y="54284"/>
                  </a:lnTo>
                  <a:lnTo>
                    <a:pt x="1244" y="56093"/>
                  </a:lnTo>
                  <a:lnTo>
                    <a:pt x="87398" y="74266"/>
                  </a:lnTo>
                  <a:lnTo>
                    <a:pt x="92539" y="68190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0030767" y="3409967"/>
              <a:ext cx="93345" cy="175895"/>
            </a:xfrm>
            <a:custGeom>
              <a:avLst/>
              <a:gdLst/>
              <a:ahLst/>
              <a:cxnLst/>
              <a:rect l="l" t="t" r="r" b="b"/>
              <a:pathLst>
                <a:path w="93345" h="175895">
                  <a:moveTo>
                    <a:pt x="51961" y="0"/>
                  </a:moveTo>
                  <a:lnTo>
                    <a:pt x="0" y="175609"/>
                  </a:lnTo>
                  <a:lnTo>
                    <a:pt x="92725" y="57221"/>
                  </a:lnTo>
                  <a:lnTo>
                    <a:pt x="51961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0030767" y="3409967"/>
              <a:ext cx="93345" cy="175895"/>
            </a:xfrm>
            <a:custGeom>
              <a:avLst/>
              <a:gdLst/>
              <a:ahLst/>
              <a:cxnLst/>
              <a:rect l="l" t="t" r="r" b="b"/>
              <a:pathLst>
                <a:path w="93345" h="175895">
                  <a:moveTo>
                    <a:pt x="0" y="175609"/>
                  </a:moveTo>
                  <a:lnTo>
                    <a:pt x="92725" y="57221"/>
                  </a:lnTo>
                  <a:lnTo>
                    <a:pt x="51961" y="0"/>
                  </a:lnTo>
                  <a:lnTo>
                    <a:pt x="0" y="175609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0082725" y="3375113"/>
              <a:ext cx="132080" cy="92710"/>
            </a:xfrm>
            <a:custGeom>
              <a:avLst/>
              <a:gdLst/>
              <a:ahLst/>
              <a:cxnLst/>
              <a:rect l="l" t="t" r="r" b="b"/>
              <a:pathLst>
                <a:path w="132079" h="92710">
                  <a:moveTo>
                    <a:pt x="131910" y="0"/>
                  </a:moveTo>
                  <a:lnTo>
                    <a:pt x="0" y="34841"/>
                  </a:lnTo>
                  <a:lnTo>
                    <a:pt x="40761" y="92087"/>
                  </a:lnTo>
                  <a:lnTo>
                    <a:pt x="132053" y="36018"/>
                  </a:lnTo>
                  <a:lnTo>
                    <a:pt x="131910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0082725" y="3375113"/>
              <a:ext cx="132080" cy="92710"/>
            </a:xfrm>
            <a:custGeom>
              <a:avLst/>
              <a:gdLst/>
              <a:ahLst/>
              <a:cxnLst/>
              <a:rect l="l" t="t" r="r" b="b"/>
              <a:pathLst>
                <a:path w="132079" h="92710">
                  <a:moveTo>
                    <a:pt x="0" y="34841"/>
                  </a:moveTo>
                  <a:lnTo>
                    <a:pt x="40761" y="92087"/>
                  </a:lnTo>
                  <a:lnTo>
                    <a:pt x="132053" y="36018"/>
                  </a:lnTo>
                  <a:lnTo>
                    <a:pt x="131910" y="0"/>
                  </a:lnTo>
                  <a:lnTo>
                    <a:pt x="0" y="34841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0082725" y="3330849"/>
              <a:ext cx="132080" cy="79375"/>
            </a:xfrm>
            <a:custGeom>
              <a:avLst/>
              <a:gdLst/>
              <a:ahLst/>
              <a:cxnLst/>
              <a:rect l="l" t="t" r="r" b="b"/>
              <a:pathLst>
                <a:path w="132079" h="79375">
                  <a:moveTo>
                    <a:pt x="92396" y="0"/>
                  </a:moveTo>
                  <a:lnTo>
                    <a:pt x="0" y="79105"/>
                  </a:lnTo>
                  <a:lnTo>
                    <a:pt x="131910" y="44263"/>
                  </a:lnTo>
                  <a:lnTo>
                    <a:pt x="131135" y="3282"/>
                  </a:lnTo>
                  <a:lnTo>
                    <a:pt x="92396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0082725" y="3330849"/>
              <a:ext cx="132080" cy="79375"/>
            </a:xfrm>
            <a:custGeom>
              <a:avLst/>
              <a:gdLst/>
              <a:ahLst/>
              <a:cxnLst/>
              <a:rect l="l" t="t" r="r" b="b"/>
              <a:pathLst>
                <a:path w="132079" h="79375">
                  <a:moveTo>
                    <a:pt x="0" y="79105"/>
                  </a:moveTo>
                  <a:lnTo>
                    <a:pt x="131910" y="44263"/>
                  </a:lnTo>
                  <a:lnTo>
                    <a:pt x="131135" y="3282"/>
                  </a:lnTo>
                  <a:lnTo>
                    <a:pt x="92396" y="0"/>
                  </a:lnTo>
                  <a:lnTo>
                    <a:pt x="0" y="79105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0175122" y="3324205"/>
              <a:ext cx="39370" cy="10795"/>
            </a:xfrm>
            <a:custGeom>
              <a:avLst/>
              <a:gdLst/>
              <a:ahLst/>
              <a:cxnLst/>
              <a:rect l="l" t="t" r="r" b="b"/>
              <a:pathLst>
                <a:path w="39370" h="10795">
                  <a:moveTo>
                    <a:pt x="39083" y="0"/>
                  </a:moveTo>
                  <a:lnTo>
                    <a:pt x="0" y="6656"/>
                  </a:lnTo>
                  <a:lnTo>
                    <a:pt x="39083" y="10422"/>
                  </a:lnTo>
                  <a:lnTo>
                    <a:pt x="39083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0175122" y="3324205"/>
              <a:ext cx="39370" cy="10795"/>
            </a:xfrm>
            <a:custGeom>
              <a:avLst/>
              <a:gdLst/>
              <a:ahLst/>
              <a:cxnLst/>
              <a:rect l="l" t="t" r="r" b="b"/>
              <a:pathLst>
                <a:path w="39370" h="10795">
                  <a:moveTo>
                    <a:pt x="39083" y="0"/>
                  </a:moveTo>
                  <a:lnTo>
                    <a:pt x="0" y="6656"/>
                  </a:lnTo>
                  <a:lnTo>
                    <a:pt x="39083" y="10422"/>
                  </a:lnTo>
                  <a:lnTo>
                    <a:pt x="39083" y="0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0175570" y="3313373"/>
              <a:ext cx="38735" cy="17780"/>
            </a:xfrm>
            <a:custGeom>
              <a:avLst/>
              <a:gdLst/>
              <a:ahLst/>
              <a:cxnLst/>
              <a:rect l="l" t="t" r="r" b="b"/>
              <a:pathLst>
                <a:path w="38734" h="17779">
                  <a:moveTo>
                    <a:pt x="38634" y="0"/>
                  </a:moveTo>
                  <a:lnTo>
                    <a:pt x="0" y="17390"/>
                  </a:lnTo>
                  <a:lnTo>
                    <a:pt x="38634" y="10826"/>
                  </a:lnTo>
                  <a:lnTo>
                    <a:pt x="38634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175570" y="3313373"/>
              <a:ext cx="38735" cy="17780"/>
            </a:xfrm>
            <a:custGeom>
              <a:avLst/>
              <a:gdLst/>
              <a:ahLst/>
              <a:cxnLst/>
              <a:rect l="l" t="t" r="r" b="b"/>
              <a:pathLst>
                <a:path w="38734" h="17779">
                  <a:moveTo>
                    <a:pt x="38634" y="0"/>
                  </a:moveTo>
                  <a:lnTo>
                    <a:pt x="0" y="17390"/>
                  </a:lnTo>
                  <a:lnTo>
                    <a:pt x="38634" y="10826"/>
                  </a:lnTo>
                  <a:lnTo>
                    <a:pt x="38634" y="0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0082725" y="3320862"/>
              <a:ext cx="92710" cy="89535"/>
            </a:xfrm>
            <a:custGeom>
              <a:avLst/>
              <a:gdLst/>
              <a:ahLst/>
              <a:cxnLst/>
              <a:rect l="l" t="t" r="r" b="b"/>
              <a:pathLst>
                <a:path w="92709" h="89535">
                  <a:moveTo>
                    <a:pt x="45142" y="0"/>
                  </a:moveTo>
                  <a:lnTo>
                    <a:pt x="0" y="89092"/>
                  </a:lnTo>
                  <a:lnTo>
                    <a:pt x="92432" y="9987"/>
                  </a:lnTo>
                  <a:lnTo>
                    <a:pt x="45142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0082725" y="3320862"/>
              <a:ext cx="92710" cy="89535"/>
            </a:xfrm>
            <a:custGeom>
              <a:avLst/>
              <a:gdLst/>
              <a:ahLst/>
              <a:cxnLst/>
              <a:rect l="l" t="t" r="r" b="b"/>
              <a:pathLst>
                <a:path w="92709" h="89535">
                  <a:moveTo>
                    <a:pt x="0" y="89092"/>
                  </a:moveTo>
                  <a:lnTo>
                    <a:pt x="92432" y="9987"/>
                  </a:lnTo>
                  <a:lnTo>
                    <a:pt x="45142" y="0"/>
                  </a:lnTo>
                  <a:lnTo>
                    <a:pt x="0" y="89092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929789" y="3409949"/>
              <a:ext cx="153035" cy="67945"/>
            </a:xfrm>
            <a:custGeom>
              <a:avLst/>
              <a:gdLst/>
              <a:ahLst/>
              <a:cxnLst/>
              <a:rect l="l" t="t" r="r" b="b"/>
              <a:pathLst>
                <a:path w="153034" h="67945">
                  <a:moveTo>
                    <a:pt x="152936" y="0"/>
                  </a:moveTo>
                  <a:lnTo>
                    <a:pt x="40072" y="8868"/>
                  </a:lnTo>
                  <a:lnTo>
                    <a:pt x="1981" y="58560"/>
                  </a:lnTo>
                  <a:lnTo>
                    <a:pt x="0" y="67687"/>
                  </a:lnTo>
                  <a:lnTo>
                    <a:pt x="152936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929789" y="3409949"/>
              <a:ext cx="153035" cy="67945"/>
            </a:xfrm>
            <a:custGeom>
              <a:avLst/>
              <a:gdLst/>
              <a:ahLst/>
              <a:cxnLst/>
              <a:rect l="l" t="t" r="r" b="b"/>
              <a:pathLst>
                <a:path w="153034" h="67945">
                  <a:moveTo>
                    <a:pt x="40072" y="8868"/>
                  </a:moveTo>
                  <a:lnTo>
                    <a:pt x="1981" y="58560"/>
                  </a:lnTo>
                  <a:lnTo>
                    <a:pt x="0" y="67687"/>
                  </a:lnTo>
                  <a:lnTo>
                    <a:pt x="152936" y="0"/>
                  </a:lnTo>
                  <a:lnTo>
                    <a:pt x="40072" y="8868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0127912" y="3236389"/>
              <a:ext cx="86995" cy="84455"/>
            </a:xfrm>
            <a:custGeom>
              <a:avLst/>
              <a:gdLst/>
              <a:ahLst/>
              <a:cxnLst/>
              <a:rect l="l" t="t" r="r" b="b"/>
              <a:pathLst>
                <a:path w="86995" h="84454">
                  <a:moveTo>
                    <a:pt x="85764" y="0"/>
                  </a:moveTo>
                  <a:lnTo>
                    <a:pt x="47730" y="4547"/>
                  </a:lnTo>
                  <a:lnTo>
                    <a:pt x="0" y="84318"/>
                  </a:lnTo>
                  <a:lnTo>
                    <a:pt x="79592" y="32445"/>
                  </a:lnTo>
                  <a:lnTo>
                    <a:pt x="86462" y="22130"/>
                  </a:lnTo>
                  <a:lnTo>
                    <a:pt x="85764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0127912" y="3236389"/>
              <a:ext cx="86995" cy="84455"/>
            </a:xfrm>
            <a:custGeom>
              <a:avLst/>
              <a:gdLst/>
              <a:ahLst/>
              <a:cxnLst/>
              <a:rect l="l" t="t" r="r" b="b"/>
              <a:pathLst>
                <a:path w="86995" h="84454">
                  <a:moveTo>
                    <a:pt x="37408" y="6727"/>
                  </a:moveTo>
                  <a:lnTo>
                    <a:pt x="0" y="84318"/>
                  </a:lnTo>
                  <a:lnTo>
                    <a:pt x="79592" y="32445"/>
                  </a:lnTo>
                  <a:lnTo>
                    <a:pt x="86462" y="22130"/>
                  </a:lnTo>
                  <a:lnTo>
                    <a:pt x="85764" y="0"/>
                  </a:lnTo>
                  <a:lnTo>
                    <a:pt x="75248" y="824"/>
                  </a:lnTo>
                  <a:lnTo>
                    <a:pt x="61457" y="2459"/>
                  </a:lnTo>
                  <a:lnTo>
                    <a:pt x="47730" y="4547"/>
                  </a:lnTo>
                  <a:lnTo>
                    <a:pt x="37408" y="6727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0127858" y="3258525"/>
              <a:ext cx="86995" cy="72390"/>
            </a:xfrm>
            <a:custGeom>
              <a:avLst/>
              <a:gdLst/>
              <a:ahLst/>
              <a:cxnLst/>
              <a:rect l="l" t="t" r="r" b="b"/>
              <a:pathLst>
                <a:path w="86995" h="72389">
                  <a:moveTo>
                    <a:pt x="86516" y="0"/>
                  </a:moveTo>
                  <a:lnTo>
                    <a:pt x="0" y="62330"/>
                  </a:lnTo>
                  <a:lnTo>
                    <a:pt x="47287" y="72342"/>
                  </a:lnTo>
                  <a:lnTo>
                    <a:pt x="86516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127858" y="3258525"/>
              <a:ext cx="86995" cy="72390"/>
            </a:xfrm>
            <a:custGeom>
              <a:avLst/>
              <a:gdLst/>
              <a:ahLst/>
              <a:cxnLst/>
              <a:rect l="l" t="t" r="r" b="b"/>
              <a:pathLst>
                <a:path w="86995" h="72389">
                  <a:moveTo>
                    <a:pt x="86516" y="0"/>
                  </a:moveTo>
                  <a:lnTo>
                    <a:pt x="0" y="62330"/>
                  </a:lnTo>
                  <a:lnTo>
                    <a:pt x="47287" y="72342"/>
                  </a:lnTo>
                  <a:lnTo>
                    <a:pt x="86516" y="0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991321" y="3323520"/>
              <a:ext cx="91440" cy="86995"/>
            </a:xfrm>
            <a:custGeom>
              <a:avLst/>
              <a:gdLst/>
              <a:ahLst/>
              <a:cxnLst/>
              <a:rect l="l" t="t" r="r" b="b"/>
              <a:pathLst>
                <a:path w="91440" h="86995">
                  <a:moveTo>
                    <a:pt x="24871" y="0"/>
                  </a:moveTo>
                  <a:lnTo>
                    <a:pt x="19596" y="5104"/>
                  </a:lnTo>
                  <a:lnTo>
                    <a:pt x="11954" y="13270"/>
                  </a:lnTo>
                  <a:lnTo>
                    <a:pt x="4552" y="21609"/>
                  </a:lnTo>
                  <a:lnTo>
                    <a:pt x="0" y="27231"/>
                  </a:lnTo>
                  <a:lnTo>
                    <a:pt x="91404" y="86447"/>
                  </a:lnTo>
                  <a:lnTo>
                    <a:pt x="82113" y="15345"/>
                  </a:lnTo>
                  <a:lnTo>
                    <a:pt x="24871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991321" y="3323520"/>
              <a:ext cx="91440" cy="86995"/>
            </a:xfrm>
            <a:custGeom>
              <a:avLst/>
              <a:gdLst/>
              <a:ahLst/>
              <a:cxnLst/>
              <a:rect l="l" t="t" r="r" b="b"/>
              <a:pathLst>
                <a:path w="91440" h="86995">
                  <a:moveTo>
                    <a:pt x="0" y="27231"/>
                  </a:moveTo>
                  <a:lnTo>
                    <a:pt x="4552" y="21609"/>
                  </a:lnTo>
                  <a:lnTo>
                    <a:pt x="11954" y="13270"/>
                  </a:lnTo>
                  <a:lnTo>
                    <a:pt x="19596" y="5104"/>
                  </a:lnTo>
                  <a:lnTo>
                    <a:pt x="24871" y="0"/>
                  </a:lnTo>
                  <a:lnTo>
                    <a:pt x="82113" y="15345"/>
                  </a:lnTo>
                  <a:lnTo>
                    <a:pt x="91404" y="86447"/>
                  </a:lnTo>
                  <a:lnTo>
                    <a:pt x="0" y="27231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0073405" y="3243123"/>
              <a:ext cx="92075" cy="95885"/>
            </a:xfrm>
            <a:custGeom>
              <a:avLst/>
              <a:gdLst/>
              <a:ahLst/>
              <a:cxnLst/>
              <a:rect l="l" t="t" r="r" b="b"/>
              <a:pathLst>
                <a:path w="92075" h="95885">
                  <a:moveTo>
                    <a:pt x="91948" y="0"/>
                  </a:moveTo>
                  <a:lnTo>
                    <a:pt x="77248" y="3602"/>
                  </a:lnTo>
                  <a:lnTo>
                    <a:pt x="0" y="95749"/>
                  </a:lnTo>
                  <a:lnTo>
                    <a:pt x="54453" y="77732"/>
                  </a:lnTo>
                  <a:lnTo>
                    <a:pt x="91948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0073405" y="3243123"/>
              <a:ext cx="92075" cy="95885"/>
            </a:xfrm>
            <a:custGeom>
              <a:avLst/>
              <a:gdLst/>
              <a:ahLst/>
              <a:cxnLst/>
              <a:rect l="l" t="t" r="r" b="b"/>
              <a:pathLst>
                <a:path w="92075" h="95885">
                  <a:moveTo>
                    <a:pt x="77248" y="3602"/>
                  </a:moveTo>
                  <a:lnTo>
                    <a:pt x="0" y="95749"/>
                  </a:lnTo>
                  <a:lnTo>
                    <a:pt x="54453" y="77732"/>
                  </a:lnTo>
                  <a:lnTo>
                    <a:pt x="91948" y="0"/>
                  </a:lnTo>
                  <a:lnTo>
                    <a:pt x="77248" y="3602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0073402" y="3320855"/>
              <a:ext cx="54610" cy="89535"/>
            </a:xfrm>
            <a:custGeom>
              <a:avLst/>
              <a:gdLst/>
              <a:ahLst/>
              <a:cxnLst/>
              <a:rect l="l" t="t" r="r" b="b"/>
              <a:pathLst>
                <a:path w="54609" h="89535">
                  <a:moveTo>
                    <a:pt x="54450" y="0"/>
                  </a:moveTo>
                  <a:lnTo>
                    <a:pt x="0" y="18016"/>
                  </a:lnTo>
                  <a:lnTo>
                    <a:pt x="9323" y="89093"/>
                  </a:lnTo>
                  <a:lnTo>
                    <a:pt x="54450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0073402" y="3320855"/>
              <a:ext cx="54610" cy="89535"/>
            </a:xfrm>
            <a:custGeom>
              <a:avLst/>
              <a:gdLst/>
              <a:ahLst/>
              <a:cxnLst/>
              <a:rect l="l" t="t" r="r" b="b"/>
              <a:pathLst>
                <a:path w="54609" h="89535">
                  <a:moveTo>
                    <a:pt x="0" y="18016"/>
                  </a:moveTo>
                  <a:lnTo>
                    <a:pt x="9323" y="89093"/>
                  </a:lnTo>
                  <a:lnTo>
                    <a:pt x="54450" y="0"/>
                  </a:lnTo>
                  <a:lnTo>
                    <a:pt x="0" y="18016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9956389" y="3350553"/>
              <a:ext cx="126364" cy="68580"/>
            </a:xfrm>
            <a:custGeom>
              <a:avLst/>
              <a:gdLst/>
              <a:ahLst/>
              <a:cxnLst/>
              <a:rect l="l" t="t" r="r" b="b"/>
              <a:pathLst>
                <a:path w="126365" h="68579">
                  <a:moveTo>
                    <a:pt x="35079" y="0"/>
                  </a:moveTo>
                  <a:lnTo>
                    <a:pt x="25033" y="13008"/>
                  </a:lnTo>
                  <a:lnTo>
                    <a:pt x="15862" y="26689"/>
                  </a:lnTo>
                  <a:lnTo>
                    <a:pt x="7530" y="41016"/>
                  </a:lnTo>
                  <a:lnTo>
                    <a:pt x="0" y="55959"/>
                  </a:lnTo>
                  <a:lnTo>
                    <a:pt x="13472" y="68261"/>
                  </a:lnTo>
                  <a:lnTo>
                    <a:pt x="126336" y="59408"/>
                  </a:lnTo>
                  <a:lnTo>
                    <a:pt x="35079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9956389" y="3350553"/>
              <a:ext cx="126364" cy="68580"/>
            </a:xfrm>
            <a:custGeom>
              <a:avLst/>
              <a:gdLst/>
              <a:ahLst/>
              <a:cxnLst/>
              <a:rect l="l" t="t" r="r" b="b"/>
              <a:pathLst>
                <a:path w="126365" h="68579">
                  <a:moveTo>
                    <a:pt x="0" y="55959"/>
                  </a:moveTo>
                  <a:lnTo>
                    <a:pt x="13472" y="68261"/>
                  </a:lnTo>
                  <a:lnTo>
                    <a:pt x="126336" y="59408"/>
                  </a:lnTo>
                  <a:lnTo>
                    <a:pt x="35079" y="0"/>
                  </a:lnTo>
                  <a:lnTo>
                    <a:pt x="25033" y="13008"/>
                  </a:lnTo>
                  <a:lnTo>
                    <a:pt x="15862" y="26689"/>
                  </a:lnTo>
                  <a:lnTo>
                    <a:pt x="7530" y="41016"/>
                  </a:lnTo>
                  <a:lnTo>
                    <a:pt x="0" y="55959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0063993" y="3246733"/>
              <a:ext cx="86995" cy="92710"/>
            </a:xfrm>
            <a:custGeom>
              <a:avLst/>
              <a:gdLst/>
              <a:ahLst/>
              <a:cxnLst/>
              <a:rect l="l" t="t" r="r" b="b"/>
              <a:pathLst>
                <a:path w="86995" h="92710">
                  <a:moveTo>
                    <a:pt x="86661" y="0"/>
                  </a:moveTo>
                  <a:lnTo>
                    <a:pt x="64807" y="6577"/>
                  </a:lnTo>
                  <a:lnTo>
                    <a:pt x="43074" y="15174"/>
                  </a:lnTo>
                  <a:lnTo>
                    <a:pt x="21469" y="25860"/>
                  </a:lnTo>
                  <a:lnTo>
                    <a:pt x="0" y="38704"/>
                  </a:lnTo>
                  <a:lnTo>
                    <a:pt x="9417" y="92144"/>
                  </a:lnTo>
                  <a:lnTo>
                    <a:pt x="86661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0063993" y="3246733"/>
              <a:ext cx="86995" cy="92710"/>
            </a:xfrm>
            <a:custGeom>
              <a:avLst/>
              <a:gdLst/>
              <a:ahLst/>
              <a:cxnLst/>
              <a:rect l="l" t="t" r="r" b="b"/>
              <a:pathLst>
                <a:path w="86995" h="92710">
                  <a:moveTo>
                    <a:pt x="0" y="38704"/>
                  </a:moveTo>
                  <a:lnTo>
                    <a:pt x="9417" y="92144"/>
                  </a:lnTo>
                  <a:lnTo>
                    <a:pt x="86661" y="0"/>
                  </a:lnTo>
                  <a:lnTo>
                    <a:pt x="64807" y="6577"/>
                  </a:lnTo>
                  <a:lnTo>
                    <a:pt x="43074" y="15174"/>
                  </a:lnTo>
                  <a:lnTo>
                    <a:pt x="21469" y="25860"/>
                  </a:lnTo>
                  <a:lnTo>
                    <a:pt x="0" y="38704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0045492" y="3285437"/>
              <a:ext cx="27940" cy="53975"/>
            </a:xfrm>
            <a:custGeom>
              <a:avLst/>
              <a:gdLst/>
              <a:ahLst/>
              <a:cxnLst/>
              <a:rect l="l" t="t" r="r" b="b"/>
              <a:pathLst>
                <a:path w="27940" h="53975">
                  <a:moveTo>
                    <a:pt x="18500" y="0"/>
                  </a:moveTo>
                  <a:lnTo>
                    <a:pt x="12195" y="4042"/>
                  </a:lnTo>
                  <a:lnTo>
                    <a:pt x="6007" y="8405"/>
                  </a:lnTo>
                  <a:lnTo>
                    <a:pt x="0" y="12970"/>
                  </a:lnTo>
                  <a:lnTo>
                    <a:pt x="27918" y="53440"/>
                  </a:lnTo>
                  <a:lnTo>
                    <a:pt x="18500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0045492" y="3285437"/>
              <a:ext cx="27940" cy="53975"/>
            </a:xfrm>
            <a:custGeom>
              <a:avLst/>
              <a:gdLst/>
              <a:ahLst/>
              <a:cxnLst/>
              <a:rect l="l" t="t" r="r" b="b"/>
              <a:pathLst>
                <a:path w="27940" h="53975">
                  <a:moveTo>
                    <a:pt x="18500" y="0"/>
                  </a:moveTo>
                  <a:lnTo>
                    <a:pt x="12195" y="4042"/>
                  </a:lnTo>
                  <a:lnTo>
                    <a:pt x="6007" y="8405"/>
                  </a:lnTo>
                  <a:lnTo>
                    <a:pt x="0" y="12970"/>
                  </a:lnTo>
                  <a:lnTo>
                    <a:pt x="27918" y="53440"/>
                  </a:lnTo>
                  <a:lnTo>
                    <a:pt x="18500" y="0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0016186" y="3307778"/>
              <a:ext cx="57785" cy="31115"/>
            </a:xfrm>
            <a:custGeom>
              <a:avLst/>
              <a:gdLst/>
              <a:ahLst/>
              <a:cxnLst/>
              <a:rect l="l" t="t" r="r" b="b"/>
              <a:pathLst>
                <a:path w="57784" h="31114">
                  <a:moveTo>
                    <a:pt x="17514" y="0"/>
                  </a:moveTo>
                  <a:lnTo>
                    <a:pt x="11488" y="5001"/>
                  </a:lnTo>
                  <a:lnTo>
                    <a:pt x="5667" y="10228"/>
                  </a:lnTo>
                  <a:lnTo>
                    <a:pt x="0" y="15743"/>
                  </a:lnTo>
                  <a:lnTo>
                    <a:pt x="57209" y="31093"/>
                  </a:lnTo>
                  <a:lnTo>
                    <a:pt x="17514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0016186" y="3307778"/>
              <a:ext cx="57785" cy="31115"/>
            </a:xfrm>
            <a:custGeom>
              <a:avLst/>
              <a:gdLst/>
              <a:ahLst/>
              <a:cxnLst/>
              <a:rect l="l" t="t" r="r" b="b"/>
              <a:pathLst>
                <a:path w="57784" h="31114">
                  <a:moveTo>
                    <a:pt x="0" y="15743"/>
                  </a:moveTo>
                  <a:lnTo>
                    <a:pt x="5667" y="10228"/>
                  </a:lnTo>
                  <a:lnTo>
                    <a:pt x="11488" y="5001"/>
                  </a:lnTo>
                  <a:lnTo>
                    <a:pt x="17514" y="0"/>
                  </a:lnTo>
                  <a:lnTo>
                    <a:pt x="57209" y="31093"/>
                  </a:lnTo>
                  <a:lnTo>
                    <a:pt x="0" y="15743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0033697" y="3298402"/>
              <a:ext cx="40005" cy="40640"/>
            </a:xfrm>
            <a:custGeom>
              <a:avLst/>
              <a:gdLst/>
              <a:ahLst/>
              <a:cxnLst/>
              <a:rect l="l" t="t" r="r" b="b"/>
              <a:pathLst>
                <a:path w="40004" h="40639">
                  <a:moveTo>
                    <a:pt x="11794" y="0"/>
                  </a:moveTo>
                  <a:lnTo>
                    <a:pt x="7734" y="3121"/>
                  </a:lnTo>
                  <a:lnTo>
                    <a:pt x="0" y="9376"/>
                  </a:lnTo>
                  <a:lnTo>
                    <a:pt x="39713" y="40470"/>
                  </a:lnTo>
                  <a:lnTo>
                    <a:pt x="11794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0033697" y="3298402"/>
              <a:ext cx="40005" cy="40640"/>
            </a:xfrm>
            <a:custGeom>
              <a:avLst/>
              <a:gdLst/>
              <a:ahLst/>
              <a:cxnLst/>
              <a:rect l="l" t="t" r="r" b="b"/>
              <a:pathLst>
                <a:path w="40004" h="40639">
                  <a:moveTo>
                    <a:pt x="0" y="9376"/>
                  </a:moveTo>
                  <a:lnTo>
                    <a:pt x="3789" y="6260"/>
                  </a:lnTo>
                  <a:lnTo>
                    <a:pt x="7734" y="3121"/>
                  </a:lnTo>
                  <a:lnTo>
                    <a:pt x="11794" y="0"/>
                  </a:lnTo>
                  <a:lnTo>
                    <a:pt x="39713" y="40470"/>
                  </a:lnTo>
                  <a:lnTo>
                    <a:pt x="0" y="9376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9856743" y="3599512"/>
              <a:ext cx="110489" cy="182880"/>
            </a:xfrm>
            <a:custGeom>
              <a:avLst/>
              <a:gdLst/>
              <a:ahLst/>
              <a:cxnLst/>
              <a:rect l="l" t="t" r="r" b="b"/>
              <a:pathLst>
                <a:path w="110490" h="182879">
                  <a:moveTo>
                    <a:pt x="69743" y="0"/>
                  </a:moveTo>
                  <a:lnTo>
                    <a:pt x="0" y="136671"/>
                  </a:lnTo>
                  <a:lnTo>
                    <a:pt x="110021" y="182753"/>
                  </a:lnTo>
                  <a:lnTo>
                    <a:pt x="69743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9856743" y="3599512"/>
              <a:ext cx="110489" cy="182880"/>
            </a:xfrm>
            <a:custGeom>
              <a:avLst/>
              <a:gdLst/>
              <a:ahLst/>
              <a:cxnLst/>
              <a:rect l="l" t="t" r="r" b="b"/>
              <a:pathLst>
                <a:path w="110490" h="182879">
                  <a:moveTo>
                    <a:pt x="0" y="136671"/>
                  </a:moveTo>
                  <a:lnTo>
                    <a:pt x="110021" y="182753"/>
                  </a:lnTo>
                  <a:lnTo>
                    <a:pt x="69743" y="0"/>
                  </a:lnTo>
                  <a:lnTo>
                    <a:pt x="0" y="136671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9926492" y="3599501"/>
              <a:ext cx="66675" cy="182880"/>
            </a:xfrm>
            <a:custGeom>
              <a:avLst/>
              <a:gdLst/>
              <a:ahLst/>
              <a:cxnLst/>
              <a:rect l="l" t="t" r="r" b="b"/>
              <a:pathLst>
                <a:path w="66675" h="182879">
                  <a:moveTo>
                    <a:pt x="0" y="0"/>
                  </a:moveTo>
                  <a:lnTo>
                    <a:pt x="40271" y="182755"/>
                  </a:lnTo>
                  <a:lnTo>
                    <a:pt x="66167" y="144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9926492" y="3599501"/>
              <a:ext cx="66675" cy="182880"/>
            </a:xfrm>
            <a:custGeom>
              <a:avLst/>
              <a:gdLst/>
              <a:ahLst/>
              <a:cxnLst/>
              <a:rect l="l" t="t" r="r" b="b"/>
              <a:pathLst>
                <a:path w="66675" h="182879">
                  <a:moveTo>
                    <a:pt x="0" y="0"/>
                  </a:moveTo>
                  <a:lnTo>
                    <a:pt x="40271" y="182755"/>
                  </a:lnTo>
                  <a:lnTo>
                    <a:pt x="66167" y="144120"/>
                  </a:lnTo>
                  <a:lnTo>
                    <a:pt x="0" y="0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9698711" y="3599481"/>
              <a:ext cx="227965" cy="137160"/>
            </a:xfrm>
            <a:custGeom>
              <a:avLst/>
              <a:gdLst/>
              <a:ahLst/>
              <a:cxnLst/>
              <a:rect l="l" t="t" r="r" b="b"/>
              <a:pathLst>
                <a:path w="227965" h="137160">
                  <a:moveTo>
                    <a:pt x="140970" y="1219"/>
                  </a:moveTo>
                  <a:lnTo>
                    <a:pt x="0" y="84264"/>
                  </a:lnTo>
                  <a:lnTo>
                    <a:pt x="138125" y="88061"/>
                  </a:lnTo>
                  <a:lnTo>
                    <a:pt x="140970" y="1219"/>
                  </a:lnTo>
                  <a:close/>
                </a:path>
                <a:path w="227965" h="137160">
                  <a:moveTo>
                    <a:pt x="227774" y="0"/>
                  </a:moveTo>
                  <a:lnTo>
                    <a:pt x="151968" y="3860"/>
                  </a:lnTo>
                  <a:lnTo>
                    <a:pt x="158026" y="136728"/>
                  </a:lnTo>
                  <a:lnTo>
                    <a:pt x="227774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9850686" y="3599473"/>
              <a:ext cx="76200" cy="137160"/>
            </a:xfrm>
            <a:custGeom>
              <a:avLst/>
              <a:gdLst/>
              <a:ahLst/>
              <a:cxnLst/>
              <a:rect l="l" t="t" r="r" b="b"/>
              <a:pathLst>
                <a:path w="76200" h="137160">
                  <a:moveTo>
                    <a:pt x="0" y="3864"/>
                  </a:moveTo>
                  <a:lnTo>
                    <a:pt x="6059" y="136725"/>
                  </a:lnTo>
                  <a:lnTo>
                    <a:pt x="75805" y="0"/>
                  </a:lnTo>
                  <a:lnTo>
                    <a:pt x="0" y="3864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9882208" y="3477637"/>
              <a:ext cx="47625" cy="121285"/>
            </a:xfrm>
            <a:custGeom>
              <a:avLst/>
              <a:gdLst/>
              <a:ahLst/>
              <a:cxnLst/>
              <a:rect l="l" t="t" r="r" b="b"/>
              <a:pathLst>
                <a:path w="47625" h="121285">
                  <a:moveTo>
                    <a:pt x="47580" y="0"/>
                  </a:moveTo>
                  <a:lnTo>
                    <a:pt x="0" y="29181"/>
                  </a:lnTo>
                  <a:lnTo>
                    <a:pt x="44168" y="121159"/>
                  </a:lnTo>
                  <a:lnTo>
                    <a:pt x="47580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9882208" y="3477637"/>
              <a:ext cx="47625" cy="121285"/>
            </a:xfrm>
            <a:custGeom>
              <a:avLst/>
              <a:gdLst/>
              <a:ahLst/>
              <a:cxnLst/>
              <a:rect l="l" t="t" r="r" b="b"/>
              <a:pathLst>
                <a:path w="47625" h="121285">
                  <a:moveTo>
                    <a:pt x="0" y="29181"/>
                  </a:moveTo>
                  <a:lnTo>
                    <a:pt x="44168" y="121159"/>
                  </a:lnTo>
                  <a:lnTo>
                    <a:pt x="47580" y="0"/>
                  </a:lnTo>
                  <a:lnTo>
                    <a:pt x="0" y="29181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9827286" y="3508676"/>
              <a:ext cx="85090" cy="82550"/>
            </a:xfrm>
            <a:custGeom>
              <a:avLst/>
              <a:gdLst/>
              <a:ahLst/>
              <a:cxnLst/>
              <a:rect l="l" t="t" r="r" b="b"/>
              <a:pathLst>
                <a:path w="85090" h="82550">
                  <a:moveTo>
                    <a:pt x="70523" y="82550"/>
                  </a:moveTo>
                  <a:lnTo>
                    <a:pt x="8877" y="49530"/>
                  </a:lnTo>
                  <a:lnTo>
                    <a:pt x="0" y="73660"/>
                  </a:lnTo>
                  <a:lnTo>
                    <a:pt x="70523" y="82550"/>
                  </a:lnTo>
                  <a:close/>
                </a:path>
                <a:path w="85090" h="82550">
                  <a:moveTo>
                    <a:pt x="85026" y="82384"/>
                  </a:moveTo>
                  <a:lnTo>
                    <a:pt x="52705" y="0"/>
                  </a:lnTo>
                  <a:lnTo>
                    <a:pt x="45046" y="59080"/>
                  </a:lnTo>
                  <a:lnTo>
                    <a:pt x="85026" y="82384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9872344" y="3508673"/>
              <a:ext cx="40005" cy="82550"/>
            </a:xfrm>
            <a:custGeom>
              <a:avLst/>
              <a:gdLst/>
              <a:ahLst/>
              <a:cxnLst/>
              <a:rect l="l" t="t" r="r" b="b"/>
              <a:pathLst>
                <a:path w="40004" h="82550">
                  <a:moveTo>
                    <a:pt x="0" y="59080"/>
                  </a:moveTo>
                  <a:lnTo>
                    <a:pt x="39971" y="82380"/>
                  </a:lnTo>
                  <a:lnTo>
                    <a:pt x="7648" y="0"/>
                  </a:lnTo>
                  <a:lnTo>
                    <a:pt x="0" y="59080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9898440" y="3334607"/>
              <a:ext cx="76835" cy="40640"/>
            </a:xfrm>
            <a:custGeom>
              <a:avLst/>
              <a:gdLst/>
              <a:ahLst/>
              <a:cxnLst/>
              <a:rect l="l" t="t" r="r" b="b"/>
              <a:pathLst>
                <a:path w="76834" h="40639">
                  <a:moveTo>
                    <a:pt x="52495" y="0"/>
                  </a:moveTo>
                  <a:lnTo>
                    <a:pt x="0" y="40613"/>
                  </a:lnTo>
                  <a:lnTo>
                    <a:pt x="76594" y="20093"/>
                  </a:lnTo>
                  <a:lnTo>
                    <a:pt x="52495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9898440" y="3334607"/>
              <a:ext cx="76835" cy="40640"/>
            </a:xfrm>
            <a:custGeom>
              <a:avLst/>
              <a:gdLst/>
              <a:ahLst/>
              <a:cxnLst/>
              <a:rect l="l" t="t" r="r" b="b"/>
              <a:pathLst>
                <a:path w="76834" h="40639">
                  <a:moveTo>
                    <a:pt x="0" y="40613"/>
                  </a:moveTo>
                  <a:lnTo>
                    <a:pt x="76594" y="20093"/>
                  </a:lnTo>
                  <a:lnTo>
                    <a:pt x="52495" y="0"/>
                  </a:lnTo>
                  <a:lnTo>
                    <a:pt x="0" y="40613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9892978" y="3385734"/>
              <a:ext cx="43815" cy="73025"/>
            </a:xfrm>
            <a:custGeom>
              <a:avLst/>
              <a:gdLst/>
              <a:ahLst/>
              <a:cxnLst/>
              <a:rect l="l" t="t" r="r" b="b"/>
              <a:pathLst>
                <a:path w="43815" h="73025">
                  <a:moveTo>
                    <a:pt x="0" y="0"/>
                  </a:moveTo>
                  <a:lnTo>
                    <a:pt x="34360" y="72544"/>
                  </a:lnTo>
                  <a:lnTo>
                    <a:pt x="43719" y="14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9892978" y="3385734"/>
              <a:ext cx="43815" cy="73025"/>
            </a:xfrm>
            <a:custGeom>
              <a:avLst/>
              <a:gdLst/>
              <a:ahLst/>
              <a:cxnLst/>
              <a:rect l="l" t="t" r="r" b="b"/>
              <a:pathLst>
                <a:path w="43815" h="73025">
                  <a:moveTo>
                    <a:pt x="0" y="0"/>
                  </a:moveTo>
                  <a:lnTo>
                    <a:pt x="43719" y="14668"/>
                  </a:lnTo>
                  <a:lnTo>
                    <a:pt x="34360" y="72544"/>
                  </a:lnTo>
                  <a:lnTo>
                    <a:pt x="0" y="0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9947441" y="3365157"/>
              <a:ext cx="33020" cy="51435"/>
            </a:xfrm>
            <a:custGeom>
              <a:avLst/>
              <a:gdLst/>
              <a:ahLst/>
              <a:cxnLst/>
              <a:rect l="l" t="t" r="r" b="b"/>
              <a:pathLst>
                <a:path w="33020" h="51435">
                  <a:moveTo>
                    <a:pt x="32821" y="0"/>
                  </a:moveTo>
                  <a:lnTo>
                    <a:pt x="0" y="18545"/>
                  </a:lnTo>
                  <a:lnTo>
                    <a:pt x="2868" y="51424"/>
                  </a:lnTo>
                  <a:lnTo>
                    <a:pt x="8942" y="41355"/>
                  </a:lnTo>
                  <a:lnTo>
                    <a:pt x="14298" y="30607"/>
                  </a:lnTo>
                  <a:lnTo>
                    <a:pt x="20003" y="20164"/>
                  </a:lnTo>
                  <a:lnTo>
                    <a:pt x="26148" y="9978"/>
                  </a:lnTo>
                  <a:lnTo>
                    <a:pt x="32821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9947441" y="3365157"/>
              <a:ext cx="33020" cy="51435"/>
            </a:xfrm>
            <a:custGeom>
              <a:avLst/>
              <a:gdLst/>
              <a:ahLst/>
              <a:cxnLst/>
              <a:rect l="l" t="t" r="r" b="b"/>
              <a:pathLst>
                <a:path w="33020" h="51435">
                  <a:moveTo>
                    <a:pt x="2868" y="51424"/>
                  </a:moveTo>
                  <a:lnTo>
                    <a:pt x="0" y="18545"/>
                  </a:lnTo>
                  <a:lnTo>
                    <a:pt x="32821" y="0"/>
                  </a:lnTo>
                  <a:lnTo>
                    <a:pt x="26148" y="9978"/>
                  </a:lnTo>
                  <a:lnTo>
                    <a:pt x="20003" y="20164"/>
                  </a:lnTo>
                  <a:lnTo>
                    <a:pt x="14298" y="30607"/>
                  </a:lnTo>
                  <a:lnTo>
                    <a:pt x="8942" y="41355"/>
                  </a:lnTo>
                  <a:lnTo>
                    <a:pt x="2868" y="51424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9950247" y="3406510"/>
              <a:ext cx="19685" cy="12700"/>
            </a:xfrm>
            <a:custGeom>
              <a:avLst/>
              <a:gdLst/>
              <a:ahLst/>
              <a:cxnLst/>
              <a:rect l="l" t="t" r="r" b="b"/>
              <a:pathLst>
                <a:path w="19684" h="12700">
                  <a:moveTo>
                    <a:pt x="6172" y="0"/>
                  </a:moveTo>
                  <a:lnTo>
                    <a:pt x="0" y="10155"/>
                  </a:lnTo>
                  <a:lnTo>
                    <a:pt x="19609" y="12319"/>
                  </a:lnTo>
                  <a:lnTo>
                    <a:pt x="6172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9950247" y="3406510"/>
              <a:ext cx="19685" cy="12700"/>
            </a:xfrm>
            <a:custGeom>
              <a:avLst/>
              <a:gdLst/>
              <a:ahLst/>
              <a:cxnLst/>
              <a:rect l="l" t="t" r="r" b="b"/>
              <a:pathLst>
                <a:path w="19684" h="12700">
                  <a:moveTo>
                    <a:pt x="0" y="10155"/>
                  </a:moveTo>
                  <a:lnTo>
                    <a:pt x="19609" y="12319"/>
                  </a:lnTo>
                  <a:lnTo>
                    <a:pt x="6172" y="0"/>
                  </a:lnTo>
                  <a:lnTo>
                    <a:pt x="0" y="10155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9765449" y="3235740"/>
              <a:ext cx="692785" cy="621030"/>
            </a:xfrm>
            <a:custGeom>
              <a:avLst/>
              <a:gdLst/>
              <a:ahLst/>
              <a:cxnLst/>
              <a:rect l="l" t="t" r="r" b="b"/>
              <a:pathLst>
                <a:path w="692784" h="621029">
                  <a:moveTo>
                    <a:pt x="60401" y="363486"/>
                  </a:moveTo>
                  <a:lnTo>
                    <a:pt x="25742" y="349605"/>
                  </a:lnTo>
                  <a:lnTo>
                    <a:pt x="0" y="391604"/>
                  </a:lnTo>
                  <a:lnTo>
                    <a:pt x="60401" y="363486"/>
                  </a:lnTo>
                  <a:close/>
                </a:path>
                <a:path w="692784" h="621029">
                  <a:moveTo>
                    <a:pt x="76860" y="500253"/>
                  </a:moveTo>
                  <a:lnTo>
                    <a:pt x="56184" y="469328"/>
                  </a:lnTo>
                  <a:lnTo>
                    <a:pt x="11264" y="489521"/>
                  </a:lnTo>
                  <a:lnTo>
                    <a:pt x="76860" y="500253"/>
                  </a:lnTo>
                  <a:close/>
                </a:path>
                <a:path w="692784" h="621029">
                  <a:moveTo>
                    <a:pt x="204406" y="183083"/>
                  </a:moveTo>
                  <a:lnTo>
                    <a:pt x="184785" y="180936"/>
                  </a:lnTo>
                  <a:lnTo>
                    <a:pt x="166319" y="232765"/>
                  </a:lnTo>
                  <a:lnTo>
                    <a:pt x="204406" y="183083"/>
                  </a:lnTo>
                  <a:close/>
                </a:path>
                <a:path w="692784" h="621029">
                  <a:moveTo>
                    <a:pt x="692531" y="543077"/>
                  </a:moveTo>
                  <a:lnTo>
                    <a:pt x="653097" y="424789"/>
                  </a:lnTo>
                  <a:lnTo>
                    <a:pt x="630821" y="445566"/>
                  </a:lnTo>
                  <a:lnTo>
                    <a:pt x="614807" y="459155"/>
                  </a:lnTo>
                  <a:lnTo>
                    <a:pt x="579513" y="481266"/>
                  </a:lnTo>
                  <a:lnTo>
                    <a:pt x="539864" y="496570"/>
                  </a:lnTo>
                  <a:lnTo>
                    <a:pt x="497776" y="504202"/>
                  </a:lnTo>
                  <a:lnTo>
                    <a:pt x="476262" y="505142"/>
                  </a:lnTo>
                  <a:lnTo>
                    <a:pt x="464299" y="504825"/>
                  </a:lnTo>
                  <a:lnTo>
                    <a:pt x="464299" y="115951"/>
                  </a:lnTo>
                  <a:lnTo>
                    <a:pt x="476262" y="115684"/>
                  </a:lnTo>
                  <a:lnTo>
                    <a:pt x="518693" y="119291"/>
                  </a:lnTo>
                  <a:lnTo>
                    <a:pt x="559727" y="130505"/>
                  </a:lnTo>
                  <a:lnTo>
                    <a:pt x="596950" y="148971"/>
                  </a:lnTo>
                  <a:lnTo>
                    <a:pt x="629894" y="174307"/>
                  </a:lnTo>
                  <a:lnTo>
                    <a:pt x="652157" y="195084"/>
                  </a:lnTo>
                  <a:lnTo>
                    <a:pt x="691489" y="77101"/>
                  </a:lnTo>
                  <a:lnTo>
                    <a:pt x="637844" y="40652"/>
                  </a:lnTo>
                  <a:lnTo>
                    <a:pt x="593204" y="19964"/>
                  </a:lnTo>
                  <a:lnTo>
                    <a:pt x="546315" y="6426"/>
                  </a:lnTo>
                  <a:lnTo>
                    <a:pt x="497547" y="0"/>
                  </a:lnTo>
                  <a:lnTo>
                    <a:pt x="447281" y="698"/>
                  </a:lnTo>
                  <a:lnTo>
                    <a:pt x="447294" y="620420"/>
                  </a:lnTo>
                  <a:lnTo>
                    <a:pt x="498462" y="620522"/>
                  </a:lnTo>
                  <a:lnTo>
                    <a:pt x="546925" y="614324"/>
                  </a:lnTo>
                  <a:lnTo>
                    <a:pt x="593445" y="601281"/>
                  </a:lnTo>
                  <a:lnTo>
                    <a:pt x="638022" y="580809"/>
                  </a:lnTo>
                  <a:lnTo>
                    <a:pt x="680694" y="552348"/>
                  </a:lnTo>
                  <a:lnTo>
                    <a:pt x="692531" y="543077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9931776" y="3416673"/>
              <a:ext cx="38100" cy="52069"/>
            </a:xfrm>
            <a:custGeom>
              <a:avLst/>
              <a:gdLst/>
              <a:ahLst/>
              <a:cxnLst/>
              <a:rect l="l" t="t" r="r" b="b"/>
              <a:pathLst>
                <a:path w="38100" h="52070">
                  <a:moveTo>
                    <a:pt x="0" y="51828"/>
                  </a:moveTo>
                  <a:lnTo>
                    <a:pt x="38091" y="2141"/>
                  </a:lnTo>
                  <a:lnTo>
                    <a:pt x="18465" y="0"/>
                  </a:lnTo>
                  <a:lnTo>
                    <a:pt x="0" y="51828"/>
                  </a:lnTo>
                  <a:close/>
                </a:path>
              </a:pathLst>
            </a:custGeom>
            <a:ln w="7427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9" name="object 109"/>
          <p:cNvSpPr/>
          <p:nvPr/>
        </p:nvSpPr>
        <p:spPr>
          <a:xfrm>
            <a:off x="9668528" y="3936698"/>
            <a:ext cx="471805" cy="177800"/>
          </a:xfrm>
          <a:custGeom>
            <a:avLst/>
            <a:gdLst/>
            <a:ahLst/>
            <a:cxnLst/>
            <a:rect l="l" t="t" r="r" b="b"/>
            <a:pathLst>
              <a:path w="471804" h="177800">
                <a:moveTo>
                  <a:pt x="370865" y="3611"/>
                </a:moveTo>
                <a:lnTo>
                  <a:pt x="334126" y="3611"/>
                </a:lnTo>
                <a:lnTo>
                  <a:pt x="331452" y="4348"/>
                </a:lnTo>
                <a:lnTo>
                  <a:pt x="328426" y="7401"/>
                </a:lnTo>
                <a:lnTo>
                  <a:pt x="327686" y="9976"/>
                </a:lnTo>
                <a:lnTo>
                  <a:pt x="327686" y="167231"/>
                </a:lnTo>
                <a:lnTo>
                  <a:pt x="328426" y="169826"/>
                </a:lnTo>
                <a:lnTo>
                  <a:pt x="331452" y="172850"/>
                </a:lnTo>
                <a:lnTo>
                  <a:pt x="334126" y="173595"/>
                </a:lnTo>
                <a:lnTo>
                  <a:pt x="365992" y="173595"/>
                </a:lnTo>
                <a:lnTo>
                  <a:pt x="368662" y="172850"/>
                </a:lnTo>
                <a:lnTo>
                  <a:pt x="371673" y="169826"/>
                </a:lnTo>
                <a:lnTo>
                  <a:pt x="372451" y="167231"/>
                </a:lnTo>
                <a:lnTo>
                  <a:pt x="372328" y="113519"/>
                </a:lnTo>
                <a:lnTo>
                  <a:pt x="366782" y="72647"/>
                </a:lnTo>
                <a:lnTo>
                  <a:pt x="364551" y="62746"/>
                </a:lnTo>
                <a:lnTo>
                  <a:pt x="411084" y="62746"/>
                </a:lnTo>
                <a:lnTo>
                  <a:pt x="376274" y="8393"/>
                </a:lnTo>
                <a:lnTo>
                  <a:pt x="374198" y="5198"/>
                </a:lnTo>
                <a:lnTo>
                  <a:pt x="370865" y="3611"/>
                </a:lnTo>
                <a:close/>
              </a:path>
              <a:path w="471804" h="177800">
                <a:moveTo>
                  <a:pt x="411084" y="62746"/>
                </a:moveTo>
                <a:lnTo>
                  <a:pt x="366442" y="62746"/>
                </a:lnTo>
                <a:lnTo>
                  <a:pt x="369023" y="71034"/>
                </a:lnTo>
                <a:lnTo>
                  <a:pt x="387546" y="112076"/>
                </a:lnTo>
                <a:lnTo>
                  <a:pt x="424389" y="168834"/>
                </a:lnTo>
                <a:lnTo>
                  <a:pt x="429747" y="173595"/>
                </a:lnTo>
                <a:lnTo>
                  <a:pt x="464949" y="173595"/>
                </a:lnTo>
                <a:lnTo>
                  <a:pt x="467550" y="172850"/>
                </a:lnTo>
                <a:lnTo>
                  <a:pt x="469051" y="171323"/>
                </a:lnTo>
                <a:lnTo>
                  <a:pt x="470580" y="169826"/>
                </a:lnTo>
                <a:lnTo>
                  <a:pt x="471317" y="167231"/>
                </a:lnTo>
                <a:lnTo>
                  <a:pt x="471317" y="113519"/>
                </a:lnTo>
                <a:lnTo>
                  <a:pt x="435664" y="113519"/>
                </a:lnTo>
                <a:lnTo>
                  <a:pt x="434238" y="110163"/>
                </a:lnTo>
                <a:lnTo>
                  <a:pt x="432614" y="106163"/>
                </a:lnTo>
                <a:lnTo>
                  <a:pt x="430885" y="101523"/>
                </a:lnTo>
                <a:lnTo>
                  <a:pt x="427730" y="93320"/>
                </a:lnTo>
                <a:lnTo>
                  <a:pt x="415535" y="69696"/>
                </a:lnTo>
                <a:lnTo>
                  <a:pt x="411084" y="62746"/>
                </a:lnTo>
                <a:close/>
              </a:path>
              <a:path w="471804" h="177800">
                <a:moveTo>
                  <a:pt x="464949" y="3611"/>
                </a:moveTo>
                <a:lnTo>
                  <a:pt x="433009" y="3611"/>
                </a:lnTo>
                <a:lnTo>
                  <a:pt x="430398" y="4348"/>
                </a:lnTo>
                <a:lnTo>
                  <a:pt x="427529" y="7401"/>
                </a:lnTo>
                <a:lnTo>
                  <a:pt x="426786" y="9976"/>
                </a:lnTo>
                <a:lnTo>
                  <a:pt x="426786" y="52921"/>
                </a:lnTo>
                <a:lnTo>
                  <a:pt x="432347" y="95373"/>
                </a:lnTo>
                <a:lnTo>
                  <a:pt x="437591" y="113519"/>
                </a:lnTo>
                <a:lnTo>
                  <a:pt x="471317" y="113519"/>
                </a:lnTo>
                <a:lnTo>
                  <a:pt x="471317" y="9976"/>
                </a:lnTo>
                <a:lnTo>
                  <a:pt x="470580" y="7401"/>
                </a:lnTo>
                <a:lnTo>
                  <a:pt x="469051" y="5883"/>
                </a:lnTo>
                <a:lnTo>
                  <a:pt x="467550" y="4348"/>
                </a:lnTo>
                <a:lnTo>
                  <a:pt x="464949" y="3611"/>
                </a:lnTo>
                <a:close/>
              </a:path>
              <a:path w="471804" h="177800">
                <a:moveTo>
                  <a:pt x="201713" y="3611"/>
                </a:moveTo>
                <a:lnTo>
                  <a:pt x="166992" y="3611"/>
                </a:lnTo>
                <a:lnTo>
                  <a:pt x="164376" y="4348"/>
                </a:lnTo>
                <a:lnTo>
                  <a:pt x="161492" y="7401"/>
                </a:lnTo>
                <a:lnTo>
                  <a:pt x="160746" y="9976"/>
                </a:lnTo>
                <a:lnTo>
                  <a:pt x="160746" y="111099"/>
                </a:lnTo>
                <a:lnTo>
                  <a:pt x="171271" y="149813"/>
                </a:lnTo>
                <a:lnTo>
                  <a:pt x="202139" y="172782"/>
                </a:lnTo>
                <a:lnTo>
                  <a:pt x="232842" y="177219"/>
                </a:lnTo>
                <a:lnTo>
                  <a:pt x="249297" y="176110"/>
                </a:lnTo>
                <a:lnTo>
                  <a:pt x="286476" y="159473"/>
                </a:lnTo>
                <a:lnTo>
                  <a:pt x="301381" y="135287"/>
                </a:lnTo>
                <a:lnTo>
                  <a:pt x="232842" y="135287"/>
                </a:lnTo>
                <a:lnTo>
                  <a:pt x="222052" y="133913"/>
                </a:lnTo>
                <a:lnTo>
                  <a:pt x="214339" y="129789"/>
                </a:lnTo>
                <a:lnTo>
                  <a:pt x="209708" y="122909"/>
                </a:lnTo>
                <a:lnTo>
                  <a:pt x="208163" y="113267"/>
                </a:lnTo>
                <a:lnTo>
                  <a:pt x="208163" y="9976"/>
                </a:lnTo>
                <a:lnTo>
                  <a:pt x="207427" y="7401"/>
                </a:lnTo>
                <a:lnTo>
                  <a:pt x="204380" y="4348"/>
                </a:lnTo>
                <a:lnTo>
                  <a:pt x="201713" y="3611"/>
                </a:lnTo>
                <a:close/>
              </a:path>
              <a:path w="471804" h="177800">
                <a:moveTo>
                  <a:pt x="298683" y="3611"/>
                </a:moveTo>
                <a:lnTo>
                  <a:pt x="263984" y="3611"/>
                </a:lnTo>
                <a:lnTo>
                  <a:pt x="261349" y="4348"/>
                </a:lnTo>
                <a:lnTo>
                  <a:pt x="258465" y="7401"/>
                </a:lnTo>
                <a:lnTo>
                  <a:pt x="257726" y="9976"/>
                </a:lnTo>
                <a:lnTo>
                  <a:pt x="257726" y="113267"/>
                </a:lnTo>
                <a:lnTo>
                  <a:pt x="256170" y="122909"/>
                </a:lnTo>
                <a:lnTo>
                  <a:pt x="251503" y="129789"/>
                </a:lnTo>
                <a:lnTo>
                  <a:pt x="243727" y="133913"/>
                </a:lnTo>
                <a:lnTo>
                  <a:pt x="232842" y="135287"/>
                </a:lnTo>
                <a:lnTo>
                  <a:pt x="301381" y="135287"/>
                </a:lnTo>
                <a:lnTo>
                  <a:pt x="304008" y="125621"/>
                </a:lnTo>
                <a:lnTo>
                  <a:pt x="305179" y="111099"/>
                </a:lnTo>
                <a:lnTo>
                  <a:pt x="305179" y="9976"/>
                </a:lnTo>
                <a:lnTo>
                  <a:pt x="304403" y="7401"/>
                </a:lnTo>
                <a:lnTo>
                  <a:pt x="301353" y="4348"/>
                </a:lnTo>
                <a:lnTo>
                  <a:pt x="298683" y="3611"/>
                </a:lnTo>
                <a:close/>
              </a:path>
              <a:path w="471804" h="177800">
                <a:moveTo>
                  <a:pt x="36558" y="117214"/>
                </a:moveTo>
                <a:lnTo>
                  <a:pt x="44" y="133330"/>
                </a:lnTo>
                <a:lnTo>
                  <a:pt x="0" y="136422"/>
                </a:lnTo>
                <a:lnTo>
                  <a:pt x="1276" y="140081"/>
                </a:lnTo>
                <a:lnTo>
                  <a:pt x="10750" y="156316"/>
                </a:lnTo>
                <a:lnTo>
                  <a:pt x="25530" y="167923"/>
                </a:lnTo>
                <a:lnTo>
                  <a:pt x="45606" y="174894"/>
                </a:lnTo>
                <a:lnTo>
                  <a:pt x="70969" y="177219"/>
                </a:lnTo>
                <a:lnTo>
                  <a:pt x="86611" y="176313"/>
                </a:lnTo>
                <a:lnTo>
                  <a:pt x="124496" y="162722"/>
                </a:lnTo>
                <a:lnTo>
                  <a:pt x="143178" y="136749"/>
                </a:lnTo>
                <a:lnTo>
                  <a:pt x="71456" y="136749"/>
                </a:lnTo>
                <a:lnTo>
                  <a:pt x="62043" y="135954"/>
                </a:lnTo>
                <a:lnTo>
                  <a:pt x="54392" y="133570"/>
                </a:lnTo>
                <a:lnTo>
                  <a:pt x="48510" y="129597"/>
                </a:lnTo>
                <a:lnTo>
                  <a:pt x="44401" y="124034"/>
                </a:lnTo>
                <a:lnTo>
                  <a:pt x="42638" y="120680"/>
                </a:lnTo>
                <a:lnTo>
                  <a:pt x="40725" y="118658"/>
                </a:lnTo>
                <a:lnTo>
                  <a:pt x="38649" y="117957"/>
                </a:lnTo>
                <a:lnTo>
                  <a:pt x="36558" y="117214"/>
                </a:lnTo>
                <a:close/>
              </a:path>
              <a:path w="471804" h="177800">
                <a:moveTo>
                  <a:pt x="72879" y="0"/>
                </a:moveTo>
                <a:lnTo>
                  <a:pt x="30888" y="8288"/>
                </a:lnTo>
                <a:lnTo>
                  <a:pt x="2945" y="42139"/>
                </a:lnTo>
                <a:lnTo>
                  <a:pt x="1804" y="59071"/>
                </a:lnTo>
                <a:lnTo>
                  <a:pt x="2268" y="63417"/>
                </a:lnTo>
                <a:lnTo>
                  <a:pt x="3369" y="67783"/>
                </a:lnTo>
                <a:lnTo>
                  <a:pt x="4345" y="71873"/>
                </a:lnTo>
                <a:lnTo>
                  <a:pt x="33365" y="101220"/>
                </a:lnTo>
                <a:lnTo>
                  <a:pt x="78469" y="110256"/>
                </a:lnTo>
                <a:lnTo>
                  <a:pt x="85505" y="111841"/>
                </a:lnTo>
                <a:lnTo>
                  <a:pt x="94760" y="115643"/>
                </a:lnTo>
                <a:lnTo>
                  <a:pt x="96968" y="118658"/>
                </a:lnTo>
                <a:lnTo>
                  <a:pt x="97062" y="123095"/>
                </a:lnTo>
                <a:lnTo>
                  <a:pt x="95463" y="129063"/>
                </a:lnTo>
                <a:lnTo>
                  <a:pt x="90663" y="133330"/>
                </a:lnTo>
                <a:lnTo>
                  <a:pt x="82662" y="135893"/>
                </a:lnTo>
                <a:lnTo>
                  <a:pt x="71456" y="136749"/>
                </a:lnTo>
                <a:lnTo>
                  <a:pt x="143178" y="136749"/>
                </a:lnTo>
                <a:lnTo>
                  <a:pt x="143912" y="134720"/>
                </a:lnTo>
                <a:lnTo>
                  <a:pt x="145152" y="123095"/>
                </a:lnTo>
                <a:lnTo>
                  <a:pt x="145204" y="114007"/>
                </a:lnTo>
                <a:lnTo>
                  <a:pt x="143811" y="106412"/>
                </a:lnTo>
                <a:lnTo>
                  <a:pt x="138224" y="93320"/>
                </a:lnTo>
                <a:lnTo>
                  <a:pt x="134921" y="88197"/>
                </a:lnTo>
                <a:lnTo>
                  <a:pt x="131081" y="84537"/>
                </a:lnTo>
                <a:lnTo>
                  <a:pt x="127259" y="80855"/>
                </a:lnTo>
                <a:lnTo>
                  <a:pt x="88534" y="67783"/>
                </a:lnTo>
                <a:lnTo>
                  <a:pt x="70805" y="65544"/>
                </a:lnTo>
                <a:lnTo>
                  <a:pt x="62905" y="63957"/>
                </a:lnTo>
                <a:lnTo>
                  <a:pt x="57820" y="62009"/>
                </a:lnTo>
                <a:lnTo>
                  <a:pt x="52700" y="60111"/>
                </a:lnTo>
                <a:lnTo>
                  <a:pt x="50137" y="56853"/>
                </a:lnTo>
                <a:lnTo>
                  <a:pt x="50137" y="52214"/>
                </a:lnTo>
                <a:lnTo>
                  <a:pt x="51560" y="46770"/>
                </a:lnTo>
                <a:lnTo>
                  <a:pt x="55828" y="42882"/>
                </a:lnTo>
                <a:lnTo>
                  <a:pt x="62935" y="40550"/>
                </a:lnTo>
                <a:lnTo>
                  <a:pt x="72879" y="39772"/>
                </a:lnTo>
                <a:lnTo>
                  <a:pt x="142733" y="39772"/>
                </a:lnTo>
                <a:lnTo>
                  <a:pt x="139700" y="33532"/>
                </a:lnTo>
                <a:lnTo>
                  <a:pt x="106610" y="4590"/>
                </a:lnTo>
                <a:lnTo>
                  <a:pt x="85410" y="510"/>
                </a:lnTo>
                <a:lnTo>
                  <a:pt x="72879" y="0"/>
                </a:lnTo>
                <a:close/>
              </a:path>
              <a:path w="471804" h="177800">
                <a:moveTo>
                  <a:pt x="142733" y="39772"/>
                </a:moveTo>
                <a:lnTo>
                  <a:pt x="72879" y="39772"/>
                </a:lnTo>
                <a:lnTo>
                  <a:pt x="81136" y="40550"/>
                </a:lnTo>
                <a:lnTo>
                  <a:pt x="87915" y="42882"/>
                </a:lnTo>
                <a:lnTo>
                  <a:pt x="93222" y="46770"/>
                </a:lnTo>
                <a:lnTo>
                  <a:pt x="97062" y="52214"/>
                </a:lnTo>
                <a:lnTo>
                  <a:pt x="98998" y="55715"/>
                </a:lnTo>
                <a:lnTo>
                  <a:pt x="100816" y="57786"/>
                </a:lnTo>
                <a:lnTo>
                  <a:pt x="104336" y="59071"/>
                </a:lnTo>
                <a:lnTo>
                  <a:pt x="106803" y="58671"/>
                </a:lnTo>
                <a:lnTo>
                  <a:pt x="109997" y="57245"/>
                </a:lnTo>
                <a:lnTo>
                  <a:pt x="133947" y="46951"/>
                </a:lnTo>
                <a:lnTo>
                  <a:pt x="140799" y="44224"/>
                </a:lnTo>
                <a:lnTo>
                  <a:pt x="142733" y="39772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0202824" y="3936704"/>
            <a:ext cx="526415" cy="177800"/>
          </a:xfrm>
          <a:custGeom>
            <a:avLst/>
            <a:gdLst/>
            <a:ahLst/>
            <a:cxnLst/>
            <a:rect l="l" t="t" r="r" b="b"/>
            <a:pathLst>
              <a:path w="526415" h="177800">
                <a:moveTo>
                  <a:pt x="145072" y="48183"/>
                </a:moveTo>
                <a:lnTo>
                  <a:pt x="118287" y="10477"/>
                </a:lnTo>
                <a:lnTo>
                  <a:pt x="73761" y="0"/>
                </a:lnTo>
                <a:lnTo>
                  <a:pt x="57150" y="1117"/>
                </a:lnTo>
                <a:lnTo>
                  <a:pt x="19278" y="17868"/>
                </a:lnTo>
                <a:lnTo>
                  <a:pt x="1206" y="52209"/>
                </a:lnTo>
                <a:lnTo>
                  <a:pt x="0" y="67043"/>
                </a:lnTo>
                <a:lnTo>
                  <a:pt x="0" y="110159"/>
                </a:lnTo>
                <a:lnTo>
                  <a:pt x="10845" y="149606"/>
                </a:lnTo>
                <a:lnTo>
                  <a:pt x="42519" y="172758"/>
                </a:lnTo>
                <a:lnTo>
                  <a:pt x="73761" y="177215"/>
                </a:lnTo>
                <a:lnTo>
                  <a:pt x="98425" y="174599"/>
                </a:lnTo>
                <a:lnTo>
                  <a:pt x="133375" y="153631"/>
                </a:lnTo>
                <a:lnTo>
                  <a:pt x="145072" y="129032"/>
                </a:lnTo>
                <a:lnTo>
                  <a:pt x="143002" y="125056"/>
                </a:lnTo>
                <a:lnTo>
                  <a:pt x="140728" y="123494"/>
                </a:lnTo>
                <a:lnTo>
                  <a:pt x="137223" y="122351"/>
                </a:lnTo>
                <a:lnTo>
                  <a:pt x="107911" y="111988"/>
                </a:lnTo>
                <a:lnTo>
                  <a:pt x="105194" y="111785"/>
                </a:lnTo>
                <a:lnTo>
                  <a:pt x="101688" y="113550"/>
                </a:lnTo>
                <a:lnTo>
                  <a:pt x="100114" y="115900"/>
                </a:lnTo>
                <a:lnTo>
                  <a:pt x="98653" y="119735"/>
                </a:lnTo>
                <a:lnTo>
                  <a:pt x="94945" y="126542"/>
                </a:lnTo>
                <a:lnTo>
                  <a:pt x="89560" y="131406"/>
                </a:lnTo>
                <a:lnTo>
                  <a:pt x="82499" y="134315"/>
                </a:lnTo>
                <a:lnTo>
                  <a:pt x="73761" y="135293"/>
                </a:lnTo>
                <a:lnTo>
                  <a:pt x="64490" y="135293"/>
                </a:lnTo>
                <a:lnTo>
                  <a:pt x="57785" y="133273"/>
                </a:lnTo>
                <a:lnTo>
                  <a:pt x="53632" y="129171"/>
                </a:lnTo>
                <a:lnTo>
                  <a:pt x="49479" y="125107"/>
                </a:lnTo>
                <a:lnTo>
                  <a:pt x="47409" y="118859"/>
                </a:lnTo>
                <a:lnTo>
                  <a:pt x="47409" y="58356"/>
                </a:lnTo>
                <a:lnTo>
                  <a:pt x="49479" y="52095"/>
                </a:lnTo>
                <a:lnTo>
                  <a:pt x="57785" y="43942"/>
                </a:lnTo>
                <a:lnTo>
                  <a:pt x="64490" y="41922"/>
                </a:lnTo>
                <a:lnTo>
                  <a:pt x="73761" y="41922"/>
                </a:lnTo>
                <a:lnTo>
                  <a:pt x="99936" y="61137"/>
                </a:lnTo>
                <a:lnTo>
                  <a:pt x="101498" y="63411"/>
                </a:lnTo>
                <a:lnTo>
                  <a:pt x="103314" y="64300"/>
                </a:lnTo>
                <a:lnTo>
                  <a:pt x="105156" y="65163"/>
                </a:lnTo>
                <a:lnTo>
                  <a:pt x="107911" y="65062"/>
                </a:lnTo>
                <a:lnTo>
                  <a:pt x="111582" y="63957"/>
                </a:lnTo>
                <a:lnTo>
                  <a:pt x="137223" y="54851"/>
                </a:lnTo>
                <a:lnTo>
                  <a:pt x="140728" y="53721"/>
                </a:lnTo>
                <a:lnTo>
                  <a:pt x="142938" y="52209"/>
                </a:lnTo>
                <a:lnTo>
                  <a:pt x="145072" y="48183"/>
                </a:lnTo>
                <a:close/>
              </a:path>
              <a:path w="526415" h="177800">
                <a:moveTo>
                  <a:pt x="207403" y="83553"/>
                </a:moveTo>
                <a:lnTo>
                  <a:pt x="207365" y="9677"/>
                </a:lnTo>
                <a:lnTo>
                  <a:pt x="206667" y="7200"/>
                </a:lnTo>
                <a:lnTo>
                  <a:pt x="203796" y="4318"/>
                </a:lnTo>
                <a:lnTo>
                  <a:pt x="201320" y="3606"/>
                </a:lnTo>
                <a:lnTo>
                  <a:pt x="166014" y="3606"/>
                </a:lnTo>
                <a:lnTo>
                  <a:pt x="163537" y="4318"/>
                </a:lnTo>
                <a:lnTo>
                  <a:pt x="160667" y="7200"/>
                </a:lnTo>
                <a:lnTo>
                  <a:pt x="159969" y="9677"/>
                </a:lnTo>
                <a:lnTo>
                  <a:pt x="159969" y="49631"/>
                </a:lnTo>
                <a:lnTo>
                  <a:pt x="159969" y="55676"/>
                </a:lnTo>
                <a:lnTo>
                  <a:pt x="159969" y="167297"/>
                </a:lnTo>
                <a:lnTo>
                  <a:pt x="159969" y="167551"/>
                </a:lnTo>
                <a:lnTo>
                  <a:pt x="160667" y="170027"/>
                </a:lnTo>
                <a:lnTo>
                  <a:pt x="162115" y="171450"/>
                </a:lnTo>
                <a:lnTo>
                  <a:pt x="163537" y="172897"/>
                </a:lnTo>
                <a:lnTo>
                  <a:pt x="166014" y="173596"/>
                </a:lnTo>
                <a:lnTo>
                  <a:pt x="201320" y="173596"/>
                </a:lnTo>
                <a:lnTo>
                  <a:pt x="203796" y="172897"/>
                </a:lnTo>
                <a:lnTo>
                  <a:pt x="205193" y="171450"/>
                </a:lnTo>
                <a:lnTo>
                  <a:pt x="206667" y="170027"/>
                </a:lnTo>
                <a:lnTo>
                  <a:pt x="207365" y="167551"/>
                </a:lnTo>
                <a:lnTo>
                  <a:pt x="207365" y="119557"/>
                </a:lnTo>
                <a:lnTo>
                  <a:pt x="207403" y="83553"/>
                </a:lnTo>
                <a:close/>
              </a:path>
              <a:path w="526415" h="177800">
                <a:moveTo>
                  <a:pt x="361340" y="9982"/>
                </a:moveTo>
                <a:lnTo>
                  <a:pt x="360591" y="7404"/>
                </a:lnTo>
                <a:lnTo>
                  <a:pt x="357543" y="4343"/>
                </a:lnTo>
                <a:lnTo>
                  <a:pt x="354876" y="3606"/>
                </a:lnTo>
                <a:lnTo>
                  <a:pt x="228688" y="3606"/>
                </a:lnTo>
                <a:lnTo>
                  <a:pt x="226047" y="4343"/>
                </a:lnTo>
                <a:lnTo>
                  <a:pt x="224624" y="5880"/>
                </a:lnTo>
                <a:lnTo>
                  <a:pt x="223164" y="7404"/>
                </a:lnTo>
                <a:lnTo>
                  <a:pt x="222465" y="9982"/>
                </a:lnTo>
                <a:lnTo>
                  <a:pt x="222465" y="39052"/>
                </a:lnTo>
                <a:lnTo>
                  <a:pt x="223164" y="41719"/>
                </a:lnTo>
                <a:lnTo>
                  <a:pt x="226047" y="44729"/>
                </a:lnTo>
                <a:lnTo>
                  <a:pt x="228688" y="45516"/>
                </a:lnTo>
                <a:lnTo>
                  <a:pt x="268198" y="45516"/>
                </a:lnTo>
                <a:lnTo>
                  <a:pt x="268198" y="167233"/>
                </a:lnTo>
                <a:lnTo>
                  <a:pt x="268909" y="169824"/>
                </a:lnTo>
                <a:lnTo>
                  <a:pt x="270344" y="171323"/>
                </a:lnTo>
                <a:lnTo>
                  <a:pt x="271767" y="172847"/>
                </a:lnTo>
                <a:lnTo>
                  <a:pt x="274421" y="173596"/>
                </a:lnTo>
                <a:lnTo>
                  <a:pt x="309156" y="173596"/>
                </a:lnTo>
                <a:lnTo>
                  <a:pt x="311823" y="172847"/>
                </a:lnTo>
                <a:lnTo>
                  <a:pt x="313321" y="171323"/>
                </a:lnTo>
                <a:lnTo>
                  <a:pt x="314858" y="169824"/>
                </a:lnTo>
                <a:lnTo>
                  <a:pt x="315595" y="167233"/>
                </a:lnTo>
                <a:lnTo>
                  <a:pt x="315595" y="45516"/>
                </a:lnTo>
                <a:lnTo>
                  <a:pt x="354876" y="45516"/>
                </a:lnTo>
                <a:lnTo>
                  <a:pt x="357543" y="44729"/>
                </a:lnTo>
                <a:lnTo>
                  <a:pt x="360591" y="41719"/>
                </a:lnTo>
                <a:lnTo>
                  <a:pt x="361340" y="39052"/>
                </a:lnTo>
                <a:lnTo>
                  <a:pt x="361340" y="9982"/>
                </a:lnTo>
                <a:close/>
              </a:path>
              <a:path w="526415" h="177800">
                <a:moveTo>
                  <a:pt x="525932" y="8585"/>
                </a:moveTo>
                <a:lnTo>
                  <a:pt x="524344" y="4610"/>
                </a:lnTo>
                <a:lnTo>
                  <a:pt x="522173" y="3606"/>
                </a:lnTo>
                <a:lnTo>
                  <a:pt x="484911" y="3606"/>
                </a:lnTo>
                <a:lnTo>
                  <a:pt x="445147" y="61302"/>
                </a:lnTo>
                <a:lnTo>
                  <a:pt x="419531" y="12446"/>
                </a:lnTo>
                <a:lnTo>
                  <a:pt x="417296" y="8470"/>
                </a:lnTo>
                <a:lnTo>
                  <a:pt x="415023" y="5994"/>
                </a:lnTo>
                <a:lnTo>
                  <a:pt x="410387" y="4064"/>
                </a:lnTo>
                <a:lnTo>
                  <a:pt x="406044" y="3606"/>
                </a:lnTo>
                <a:lnTo>
                  <a:pt x="367411" y="3606"/>
                </a:lnTo>
                <a:lnTo>
                  <a:pt x="365252" y="4610"/>
                </a:lnTo>
                <a:lnTo>
                  <a:pt x="363664" y="8585"/>
                </a:lnTo>
                <a:lnTo>
                  <a:pt x="364147" y="10947"/>
                </a:lnTo>
                <a:lnTo>
                  <a:pt x="365912" y="13639"/>
                </a:lnTo>
                <a:lnTo>
                  <a:pt x="420954" y="107746"/>
                </a:lnTo>
                <a:lnTo>
                  <a:pt x="420954" y="167233"/>
                </a:lnTo>
                <a:lnTo>
                  <a:pt x="421741" y="169824"/>
                </a:lnTo>
                <a:lnTo>
                  <a:pt x="424764" y="172847"/>
                </a:lnTo>
                <a:lnTo>
                  <a:pt x="427431" y="173596"/>
                </a:lnTo>
                <a:lnTo>
                  <a:pt x="462153" y="173596"/>
                </a:lnTo>
                <a:lnTo>
                  <a:pt x="464781" y="172847"/>
                </a:lnTo>
                <a:lnTo>
                  <a:pt x="466217" y="171323"/>
                </a:lnTo>
                <a:lnTo>
                  <a:pt x="467652" y="169824"/>
                </a:lnTo>
                <a:lnTo>
                  <a:pt x="468376" y="167233"/>
                </a:lnTo>
                <a:lnTo>
                  <a:pt x="468376" y="107746"/>
                </a:lnTo>
                <a:lnTo>
                  <a:pt x="495681" y="61302"/>
                </a:lnTo>
                <a:lnTo>
                  <a:pt x="523709" y="13639"/>
                </a:lnTo>
                <a:lnTo>
                  <a:pt x="525437" y="10947"/>
                </a:lnTo>
                <a:lnTo>
                  <a:pt x="525932" y="8585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050968" y="4092673"/>
            <a:ext cx="323215" cy="73025"/>
          </a:xfrm>
          <a:custGeom>
            <a:avLst/>
            <a:gdLst/>
            <a:ahLst/>
            <a:cxnLst/>
            <a:rect l="l" t="t" r="r" b="b"/>
            <a:pathLst>
              <a:path w="323214" h="73025">
                <a:moveTo>
                  <a:pt x="64757" y="66903"/>
                </a:moveTo>
                <a:lnTo>
                  <a:pt x="53733" y="49364"/>
                </a:lnTo>
                <a:lnTo>
                  <a:pt x="52057" y="43942"/>
                </a:lnTo>
                <a:lnTo>
                  <a:pt x="47205" y="42087"/>
                </a:lnTo>
                <a:lnTo>
                  <a:pt x="51473" y="39827"/>
                </a:lnTo>
                <a:lnTo>
                  <a:pt x="55613" y="23964"/>
                </a:lnTo>
                <a:lnTo>
                  <a:pt x="56007" y="22898"/>
                </a:lnTo>
                <a:lnTo>
                  <a:pt x="57785" y="20383"/>
                </a:lnTo>
                <a:lnTo>
                  <a:pt x="62953" y="19380"/>
                </a:lnTo>
                <a:lnTo>
                  <a:pt x="62750" y="18986"/>
                </a:lnTo>
                <a:lnTo>
                  <a:pt x="61239" y="13931"/>
                </a:lnTo>
                <a:lnTo>
                  <a:pt x="60947" y="13677"/>
                </a:lnTo>
                <a:lnTo>
                  <a:pt x="60375" y="13677"/>
                </a:lnTo>
                <a:lnTo>
                  <a:pt x="45237" y="38785"/>
                </a:lnTo>
                <a:lnTo>
                  <a:pt x="43091" y="39255"/>
                </a:lnTo>
                <a:lnTo>
                  <a:pt x="35775" y="39255"/>
                </a:lnTo>
                <a:lnTo>
                  <a:pt x="35775" y="15824"/>
                </a:lnTo>
                <a:lnTo>
                  <a:pt x="35699" y="14846"/>
                </a:lnTo>
                <a:lnTo>
                  <a:pt x="29057" y="14846"/>
                </a:lnTo>
                <a:lnTo>
                  <a:pt x="28994" y="15824"/>
                </a:lnTo>
                <a:lnTo>
                  <a:pt x="28994" y="39255"/>
                </a:lnTo>
                <a:lnTo>
                  <a:pt x="21666" y="39255"/>
                </a:lnTo>
                <a:lnTo>
                  <a:pt x="19519" y="38785"/>
                </a:lnTo>
                <a:lnTo>
                  <a:pt x="15278" y="22390"/>
                </a:lnTo>
                <a:lnTo>
                  <a:pt x="14287" y="19088"/>
                </a:lnTo>
                <a:lnTo>
                  <a:pt x="10553" y="14998"/>
                </a:lnTo>
                <a:lnTo>
                  <a:pt x="8001" y="14338"/>
                </a:lnTo>
                <a:lnTo>
                  <a:pt x="4394" y="13677"/>
                </a:lnTo>
                <a:lnTo>
                  <a:pt x="3670" y="13423"/>
                </a:lnTo>
                <a:lnTo>
                  <a:pt x="1866" y="19380"/>
                </a:lnTo>
                <a:lnTo>
                  <a:pt x="7010" y="20383"/>
                </a:lnTo>
                <a:lnTo>
                  <a:pt x="8750" y="22898"/>
                </a:lnTo>
                <a:lnTo>
                  <a:pt x="9156" y="23964"/>
                </a:lnTo>
                <a:lnTo>
                  <a:pt x="12407" y="36093"/>
                </a:lnTo>
                <a:lnTo>
                  <a:pt x="13284" y="39827"/>
                </a:lnTo>
                <a:lnTo>
                  <a:pt x="17513" y="42087"/>
                </a:lnTo>
                <a:lnTo>
                  <a:pt x="12738" y="43942"/>
                </a:lnTo>
                <a:lnTo>
                  <a:pt x="11544" y="47637"/>
                </a:lnTo>
                <a:lnTo>
                  <a:pt x="7327" y="63131"/>
                </a:lnTo>
                <a:lnTo>
                  <a:pt x="6819" y="64249"/>
                </a:lnTo>
                <a:lnTo>
                  <a:pt x="5346" y="65874"/>
                </a:lnTo>
                <a:lnTo>
                  <a:pt x="4102" y="66217"/>
                </a:lnTo>
                <a:lnTo>
                  <a:pt x="0" y="66903"/>
                </a:lnTo>
                <a:lnTo>
                  <a:pt x="1866" y="72771"/>
                </a:lnTo>
                <a:lnTo>
                  <a:pt x="14566" y="64249"/>
                </a:lnTo>
                <a:lnTo>
                  <a:pt x="19088" y="45707"/>
                </a:lnTo>
                <a:lnTo>
                  <a:pt x="21374" y="45021"/>
                </a:lnTo>
                <a:lnTo>
                  <a:pt x="28994" y="45021"/>
                </a:lnTo>
                <a:lnTo>
                  <a:pt x="28994" y="71602"/>
                </a:lnTo>
                <a:lnTo>
                  <a:pt x="29464" y="71678"/>
                </a:lnTo>
                <a:lnTo>
                  <a:pt x="35699" y="71678"/>
                </a:lnTo>
                <a:lnTo>
                  <a:pt x="35775" y="71208"/>
                </a:lnTo>
                <a:lnTo>
                  <a:pt x="35775" y="45021"/>
                </a:lnTo>
                <a:lnTo>
                  <a:pt x="43408" y="45021"/>
                </a:lnTo>
                <a:lnTo>
                  <a:pt x="45669" y="45707"/>
                </a:lnTo>
                <a:lnTo>
                  <a:pt x="47205" y="52197"/>
                </a:lnTo>
                <a:lnTo>
                  <a:pt x="50253" y="64249"/>
                </a:lnTo>
                <a:lnTo>
                  <a:pt x="50787" y="67157"/>
                </a:lnTo>
                <a:lnTo>
                  <a:pt x="53213" y="70205"/>
                </a:lnTo>
                <a:lnTo>
                  <a:pt x="55283" y="72009"/>
                </a:lnTo>
                <a:lnTo>
                  <a:pt x="61595" y="72847"/>
                </a:lnTo>
                <a:lnTo>
                  <a:pt x="62953" y="72771"/>
                </a:lnTo>
                <a:lnTo>
                  <a:pt x="64757" y="66903"/>
                </a:lnTo>
                <a:close/>
              </a:path>
              <a:path w="323214" h="73025">
                <a:moveTo>
                  <a:pt x="126809" y="15100"/>
                </a:moveTo>
                <a:lnTo>
                  <a:pt x="126314" y="14846"/>
                </a:lnTo>
                <a:lnTo>
                  <a:pt x="125844" y="14846"/>
                </a:lnTo>
                <a:lnTo>
                  <a:pt x="119710" y="14846"/>
                </a:lnTo>
                <a:lnTo>
                  <a:pt x="118846" y="14732"/>
                </a:lnTo>
                <a:lnTo>
                  <a:pt x="98183" y="57251"/>
                </a:lnTo>
                <a:lnTo>
                  <a:pt x="97294" y="59893"/>
                </a:lnTo>
                <a:lnTo>
                  <a:pt x="96786" y="61823"/>
                </a:lnTo>
                <a:lnTo>
                  <a:pt x="96634" y="61823"/>
                </a:lnTo>
                <a:lnTo>
                  <a:pt x="97434" y="56426"/>
                </a:lnTo>
                <a:lnTo>
                  <a:pt x="97434" y="15824"/>
                </a:lnTo>
                <a:lnTo>
                  <a:pt x="97358" y="14846"/>
                </a:lnTo>
                <a:lnTo>
                  <a:pt x="90728" y="14846"/>
                </a:lnTo>
                <a:lnTo>
                  <a:pt x="90652" y="15354"/>
                </a:lnTo>
                <a:lnTo>
                  <a:pt x="90652" y="71475"/>
                </a:lnTo>
                <a:lnTo>
                  <a:pt x="91122" y="71691"/>
                </a:lnTo>
                <a:lnTo>
                  <a:pt x="97612" y="71691"/>
                </a:lnTo>
                <a:lnTo>
                  <a:pt x="119278" y="27393"/>
                </a:lnTo>
                <a:lnTo>
                  <a:pt x="120218" y="24714"/>
                </a:lnTo>
                <a:lnTo>
                  <a:pt x="120675" y="22783"/>
                </a:lnTo>
                <a:lnTo>
                  <a:pt x="120865" y="22783"/>
                </a:lnTo>
                <a:lnTo>
                  <a:pt x="120002" y="28194"/>
                </a:lnTo>
                <a:lnTo>
                  <a:pt x="120002" y="71628"/>
                </a:lnTo>
                <a:lnTo>
                  <a:pt x="120535" y="71691"/>
                </a:lnTo>
                <a:lnTo>
                  <a:pt x="125844" y="71691"/>
                </a:lnTo>
                <a:lnTo>
                  <a:pt x="126809" y="71628"/>
                </a:lnTo>
                <a:lnTo>
                  <a:pt x="126809" y="15100"/>
                </a:lnTo>
                <a:close/>
              </a:path>
              <a:path w="323214" h="73025">
                <a:moveTo>
                  <a:pt x="191820" y="15824"/>
                </a:moveTo>
                <a:lnTo>
                  <a:pt x="191719" y="14833"/>
                </a:lnTo>
                <a:lnTo>
                  <a:pt x="164172" y="14833"/>
                </a:lnTo>
                <a:lnTo>
                  <a:pt x="164109" y="15367"/>
                </a:lnTo>
                <a:lnTo>
                  <a:pt x="163906" y="33820"/>
                </a:lnTo>
                <a:lnTo>
                  <a:pt x="163588" y="42087"/>
                </a:lnTo>
                <a:lnTo>
                  <a:pt x="151739" y="66192"/>
                </a:lnTo>
                <a:lnTo>
                  <a:pt x="151371" y="66827"/>
                </a:lnTo>
                <a:lnTo>
                  <a:pt x="152831" y="72771"/>
                </a:lnTo>
                <a:lnTo>
                  <a:pt x="155422" y="72834"/>
                </a:lnTo>
                <a:lnTo>
                  <a:pt x="157365" y="72440"/>
                </a:lnTo>
                <a:lnTo>
                  <a:pt x="170243" y="32626"/>
                </a:lnTo>
                <a:lnTo>
                  <a:pt x="170383" y="20637"/>
                </a:lnTo>
                <a:lnTo>
                  <a:pt x="185013" y="20637"/>
                </a:lnTo>
                <a:lnTo>
                  <a:pt x="185013" y="71615"/>
                </a:lnTo>
                <a:lnTo>
                  <a:pt x="185521" y="71678"/>
                </a:lnTo>
                <a:lnTo>
                  <a:pt x="191719" y="71678"/>
                </a:lnTo>
                <a:lnTo>
                  <a:pt x="191820" y="71208"/>
                </a:lnTo>
                <a:lnTo>
                  <a:pt x="191820" y="15824"/>
                </a:lnTo>
                <a:close/>
              </a:path>
              <a:path w="323214" h="73025">
                <a:moveTo>
                  <a:pt x="258102" y="43205"/>
                </a:moveTo>
                <a:lnTo>
                  <a:pt x="256235" y="27889"/>
                </a:lnTo>
                <a:lnTo>
                  <a:pt x="251726" y="19240"/>
                </a:lnTo>
                <a:lnTo>
                  <a:pt x="251561" y="18923"/>
                </a:lnTo>
                <a:lnTo>
                  <a:pt x="250545" y="18224"/>
                </a:lnTo>
                <a:lnTo>
                  <a:pt x="250545" y="50228"/>
                </a:lnTo>
                <a:lnTo>
                  <a:pt x="249415" y="58140"/>
                </a:lnTo>
                <a:lnTo>
                  <a:pt x="246087" y="64604"/>
                </a:lnTo>
                <a:lnTo>
                  <a:pt x="239382" y="67284"/>
                </a:lnTo>
                <a:lnTo>
                  <a:pt x="232638" y="64604"/>
                </a:lnTo>
                <a:lnTo>
                  <a:pt x="229311" y="58140"/>
                </a:lnTo>
                <a:lnTo>
                  <a:pt x="228193" y="50228"/>
                </a:lnTo>
                <a:lnTo>
                  <a:pt x="228282" y="35814"/>
                </a:lnTo>
                <a:lnTo>
                  <a:pt x="229362" y="28371"/>
                </a:lnTo>
                <a:lnTo>
                  <a:pt x="232702" y="21920"/>
                </a:lnTo>
                <a:lnTo>
                  <a:pt x="239382" y="19240"/>
                </a:lnTo>
                <a:lnTo>
                  <a:pt x="245579" y="21412"/>
                </a:lnTo>
                <a:lnTo>
                  <a:pt x="248958" y="27025"/>
                </a:lnTo>
                <a:lnTo>
                  <a:pt x="250367" y="34747"/>
                </a:lnTo>
                <a:lnTo>
                  <a:pt x="250418" y="36258"/>
                </a:lnTo>
                <a:lnTo>
                  <a:pt x="250545" y="50228"/>
                </a:lnTo>
                <a:lnTo>
                  <a:pt x="250545" y="18224"/>
                </a:lnTo>
                <a:lnTo>
                  <a:pt x="245491" y="14732"/>
                </a:lnTo>
                <a:lnTo>
                  <a:pt x="239382" y="13690"/>
                </a:lnTo>
                <a:lnTo>
                  <a:pt x="228663" y="17373"/>
                </a:lnTo>
                <a:lnTo>
                  <a:pt x="223075" y="25971"/>
                </a:lnTo>
                <a:lnTo>
                  <a:pt x="220929" y="35814"/>
                </a:lnTo>
                <a:lnTo>
                  <a:pt x="220586" y="43205"/>
                </a:lnTo>
                <a:lnTo>
                  <a:pt x="222364" y="58140"/>
                </a:lnTo>
                <a:lnTo>
                  <a:pt x="222440" y="58597"/>
                </a:lnTo>
                <a:lnTo>
                  <a:pt x="227037" y="67551"/>
                </a:lnTo>
                <a:lnTo>
                  <a:pt x="233133" y="71780"/>
                </a:lnTo>
                <a:lnTo>
                  <a:pt x="239382" y="72847"/>
                </a:lnTo>
                <a:lnTo>
                  <a:pt x="245478" y="71780"/>
                </a:lnTo>
                <a:lnTo>
                  <a:pt x="251536" y="67589"/>
                </a:lnTo>
                <a:lnTo>
                  <a:pt x="251701" y="67284"/>
                </a:lnTo>
                <a:lnTo>
                  <a:pt x="256222" y="58597"/>
                </a:lnTo>
                <a:lnTo>
                  <a:pt x="258102" y="43205"/>
                </a:lnTo>
                <a:close/>
              </a:path>
              <a:path w="323214" h="73025">
                <a:moveTo>
                  <a:pt x="315798" y="1143"/>
                </a:moveTo>
                <a:lnTo>
                  <a:pt x="315302" y="927"/>
                </a:lnTo>
                <a:lnTo>
                  <a:pt x="314896" y="812"/>
                </a:lnTo>
                <a:lnTo>
                  <a:pt x="311924" y="342"/>
                </a:lnTo>
                <a:lnTo>
                  <a:pt x="311416" y="254"/>
                </a:lnTo>
                <a:lnTo>
                  <a:pt x="310642" y="0"/>
                </a:lnTo>
                <a:lnTo>
                  <a:pt x="310197" y="2476"/>
                </a:lnTo>
                <a:lnTo>
                  <a:pt x="309600" y="5664"/>
                </a:lnTo>
                <a:lnTo>
                  <a:pt x="307200" y="6781"/>
                </a:lnTo>
                <a:lnTo>
                  <a:pt x="302844" y="6781"/>
                </a:lnTo>
                <a:lnTo>
                  <a:pt x="300456" y="5664"/>
                </a:lnTo>
                <a:lnTo>
                  <a:pt x="299770" y="2222"/>
                </a:lnTo>
                <a:lnTo>
                  <a:pt x="299377" y="0"/>
                </a:lnTo>
                <a:lnTo>
                  <a:pt x="298615" y="254"/>
                </a:lnTo>
                <a:lnTo>
                  <a:pt x="298145" y="342"/>
                </a:lnTo>
                <a:lnTo>
                  <a:pt x="295135" y="812"/>
                </a:lnTo>
                <a:lnTo>
                  <a:pt x="294741" y="927"/>
                </a:lnTo>
                <a:lnTo>
                  <a:pt x="294220" y="1143"/>
                </a:lnTo>
                <a:lnTo>
                  <a:pt x="294220" y="2476"/>
                </a:lnTo>
                <a:lnTo>
                  <a:pt x="294919" y="4876"/>
                </a:lnTo>
                <a:lnTo>
                  <a:pt x="295783" y="6870"/>
                </a:lnTo>
                <a:lnTo>
                  <a:pt x="298678" y="9613"/>
                </a:lnTo>
                <a:lnTo>
                  <a:pt x="301129" y="11226"/>
                </a:lnTo>
                <a:lnTo>
                  <a:pt x="308914" y="11226"/>
                </a:lnTo>
                <a:lnTo>
                  <a:pt x="311315" y="9613"/>
                </a:lnTo>
                <a:lnTo>
                  <a:pt x="312572" y="8458"/>
                </a:lnTo>
                <a:lnTo>
                  <a:pt x="314210" y="6870"/>
                </a:lnTo>
                <a:lnTo>
                  <a:pt x="315112" y="4876"/>
                </a:lnTo>
                <a:lnTo>
                  <a:pt x="315556" y="3225"/>
                </a:lnTo>
                <a:lnTo>
                  <a:pt x="315798" y="2476"/>
                </a:lnTo>
                <a:lnTo>
                  <a:pt x="315798" y="1143"/>
                </a:lnTo>
                <a:close/>
              </a:path>
              <a:path w="323214" h="73025">
                <a:moveTo>
                  <a:pt x="323088" y="15100"/>
                </a:moveTo>
                <a:lnTo>
                  <a:pt x="322618" y="14846"/>
                </a:lnTo>
                <a:lnTo>
                  <a:pt x="315556" y="14846"/>
                </a:lnTo>
                <a:lnTo>
                  <a:pt x="315112" y="14732"/>
                </a:lnTo>
                <a:lnTo>
                  <a:pt x="314718" y="15608"/>
                </a:lnTo>
                <a:lnTo>
                  <a:pt x="295351" y="55626"/>
                </a:lnTo>
                <a:lnTo>
                  <a:pt x="294424" y="57251"/>
                </a:lnTo>
                <a:lnTo>
                  <a:pt x="293560" y="59893"/>
                </a:lnTo>
                <a:lnTo>
                  <a:pt x="293065" y="61823"/>
                </a:lnTo>
                <a:lnTo>
                  <a:pt x="292874" y="61823"/>
                </a:lnTo>
                <a:lnTo>
                  <a:pt x="293306" y="59499"/>
                </a:lnTo>
                <a:lnTo>
                  <a:pt x="293598" y="57251"/>
                </a:lnTo>
                <a:lnTo>
                  <a:pt x="293636" y="14846"/>
                </a:lnTo>
                <a:lnTo>
                  <a:pt x="286994" y="14846"/>
                </a:lnTo>
                <a:lnTo>
                  <a:pt x="286918" y="71475"/>
                </a:lnTo>
                <a:lnTo>
                  <a:pt x="287401" y="71691"/>
                </a:lnTo>
                <a:lnTo>
                  <a:pt x="293890" y="71691"/>
                </a:lnTo>
                <a:lnTo>
                  <a:pt x="294132" y="71285"/>
                </a:lnTo>
                <a:lnTo>
                  <a:pt x="298742" y="61823"/>
                </a:lnTo>
                <a:lnTo>
                  <a:pt x="314718" y="29057"/>
                </a:lnTo>
                <a:lnTo>
                  <a:pt x="315556" y="27393"/>
                </a:lnTo>
                <a:lnTo>
                  <a:pt x="316445" y="24714"/>
                </a:lnTo>
                <a:lnTo>
                  <a:pt x="316953" y="22783"/>
                </a:lnTo>
                <a:lnTo>
                  <a:pt x="317093" y="22783"/>
                </a:lnTo>
                <a:lnTo>
                  <a:pt x="316699" y="25146"/>
                </a:lnTo>
                <a:lnTo>
                  <a:pt x="316407" y="27393"/>
                </a:lnTo>
                <a:lnTo>
                  <a:pt x="316306" y="71628"/>
                </a:lnTo>
                <a:lnTo>
                  <a:pt x="316776" y="71691"/>
                </a:lnTo>
                <a:lnTo>
                  <a:pt x="322618" y="71691"/>
                </a:lnTo>
                <a:lnTo>
                  <a:pt x="323088" y="71628"/>
                </a:lnTo>
                <a:lnTo>
                  <a:pt x="323088" y="22783"/>
                </a:lnTo>
                <a:lnTo>
                  <a:pt x="323088" y="1510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442356" y="4106325"/>
            <a:ext cx="473709" cy="59690"/>
          </a:xfrm>
          <a:custGeom>
            <a:avLst/>
            <a:gdLst/>
            <a:ahLst/>
            <a:cxnLst/>
            <a:rect l="l" t="t" r="r" b="b"/>
            <a:pathLst>
              <a:path w="473710" h="59689">
                <a:moveTo>
                  <a:pt x="36982" y="53251"/>
                </a:moveTo>
                <a:lnTo>
                  <a:pt x="25895" y="35725"/>
                </a:lnTo>
                <a:lnTo>
                  <a:pt x="24244" y="30276"/>
                </a:lnTo>
                <a:lnTo>
                  <a:pt x="19443" y="28397"/>
                </a:lnTo>
                <a:lnTo>
                  <a:pt x="23647" y="26174"/>
                </a:lnTo>
                <a:lnTo>
                  <a:pt x="24561" y="22453"/>
                </a:lnTo>
                <a:lnTo>
                  <a:pt x="26847" y="14071"/>
                </a:lnTo>
                <a:lnTo>
                  <a:pt x="27724" y="9969"/>
                </a:lnTo>
                <a:lnTo>
                  <a:pt x="30035" y="6731"/>
                </a:lnTo>
                <a:lnTo>
                  <a:pt x="31318" y="6553"/>
                </a:lnTo>
                <a:lnTo>
                  <a:pt x="35128" y="5727"/>
                </a:lnTo>
                <a:lnTo>
                  <a:pt x="33439" y="279"/>
                </a:lnTo>
                <a:lnTo>
                  <a:pt x="33121" y="0"/>
                </a:lnTo>
                <a:lnTo>
                  <a:pt x="32537" y="0"/>
                </a:lnTo>
                <a:lnTo>
                  <a:pt x="32219" y="101"/>
                </a:lnTo>
                <a:lnTo>
                  <a:pt x="28981" y="685"/>
                </a:lnTo>
                <a:lnTo>
                  <a:pt x="26377" y="1346"/>
                </a:lnTo>
                <a:lnTo>
                  <a:pt x="22669" y="5410"/>
                </a:lnTo>
                <a:lnTo>
                  <a:pt x="21666" y="8750"/>
                </a:lnTo>
                <a:lnTo>
                  <a:pt x="17462" y="25133"/>
                </a:lnTo>
                <a:lnTo>
                  <a:pt x="15278" y="25603"/>
                </a:lnTo>
                <a:lnTo>
                  <a:pt x="12484" y="25603"/>
                </a:lnTo>
                <a:lnTo>
                  <a:pt x="6819" y="25603"/>
                </a:lnTo>
                <a:lnTo>
                  <a:pt x="6819" y="2171"/>
                </a:lnTo>
                <a:lnTo>
                  <a:pt x="6756" y="1181"/>
                </a:lnTo>
                <a:lnTo>
                  <a:pt x="76" y="1181"/>
                </a:lnTo>
                <a:lnTo>
                  <a:pt x="0" y="1714"/>
                </a:lnTo>
                <a:lnTo>
                  <a:pt x="0" y="57061"/>
                </a:lnTo>
                <a:lnTo>
                  <a:pt x="76" y="58026"/>
                </a:lnTo>
                <a:lnTo>
                  <a:pt x="6756" y="58026"/>
                </a:lnTo>
                <a:lnTo>
                  <a:pt x="6819" y="57569"/>
                </a:lnTo>
                <a:lnTo>
                  <a:pt x="6819" y="31381"/>
                </a:lnTo>
                <a:lnTo>
                  <a:pt x="15608" y="31381"/>
                </a:lnTo>
                <a:lnTo>
                  <a:pt x="17856" y="32067"/>
                </a:lnTo>
                <a:lnTo>
                  <a:pt x="22415" y="50571"/>
                </a:lnTo>
                <a:lnTo>
                  <a:pt x="22999" y="53505"/>
                </a:lnTo>
                <a:lnTo>
                  <a:pt x="25400" y="56553"/>
                </a:lnTo>
                <a:lnTo>
                  <a:pt x="27470" y="58356"/>
                </a:lnTo>
                <a:lnTo>
                  <a:pt x="33820" y="59182"/>
                </a:lnTo>
                <a:lnTo>
                  <a:pt x="35128" y="59118"/>
                </a:lnTo>
                <a:lnTo>
                  <a:pt x="36982" y="53251"/>
                </a:lnTo>
                <a:close/>
              </a:path>
              <a:path w="473710" h="59689">
                <a:moveTo>
                  <a:pt x="95694" y="29552"/>
                </a:moveTo>
                <a:lnTo>
                  <a:pt x="93827" y="14236"/>
                </a:lnTo>
                <a:lnTo>
                  <a:pt x="89319" y="5588"/>
                </a:lnTo>
                <a:lnTo>
                  <a:pt x="89154" y="5270"/>
                </a:lnTo>
                <a:lnTo>
                  <a:pt x="88138" y="4572"/>
                </a:lnTo>
                <a:lnTo>
                  <a:pt x="88138" y="36576"/>
                </a:lnTo>
                <a:lnTo>
                  <a:pt x="87020" y="44488"/>
                </a:lnTo>
                <a:lnTo>
                  <a:pt x="83680" y="50952"/>
                </a:lnTo>
                <a:lnTo>
                  <a:pt x="76949" y="53632"/>
                </a:lnTo>
                <a:lnTo>
                  <a:pt x="70205" y="50952"/>
                </a:lnTo>
                <a:lnTo>
                  <a:pt x="66878" y="44488"/>
                </a:lnTo>
                <a:lnTo>
                  <a:pt x="65760" y="36576"/>
                </a:lnTo>
                <a:lnTo>
                  <a:pt x="65659" y="29552"/>
                </a:lnTo>
                <a:lnTo>
                  <a:pt x="65798" y="22606"/>
                </a:lnTo>
                <a:lnTo>
                  <a:pt x="66954" y="14719"/>
                </a:lnTo>
                <a:lnTo>
                  <a:pt x="70294" y="8267"/>
                </a:lnTo>
                <a:lnTo>
                  <a:pt x="76949" y="5588"/>
                </a:lnTo>
                <a:lnTo>
                  <a:pt x="83159" y="7759"/>
                </a:lnTo>
                <a:lnTo>
                  <a:pt x="86550" y="13373"/>
                </a:lnTo>
                <a:lnTo>
                  <a:pt x="87972" y="21094"/>
                </a:lnTo>
                <a:lnTo>
                  <a:pt x="88023" y="22606"/>
                </a:lnTo>
                <a:lnTo>
                  <a:pt x="88138" y="36576"/>
                </a:lnTo>
                <a:lnTo>
                  <a:pt x="88138" y="4572"/>
                </a:lnTo>
                <a:lnTo>
                  <a:pt x="83058" y="1079"/>
                </a:lnTo>
                <a:lnTo>
                  <a:pt x="76949" y="38"/>
                </a:lnTo>
                <a:lnTo>
                  <a:pt x="66243" y="3721"/>
                </a:lnTo>
                <a:lnTo>
                  <a:pt x="60655" y="12319"/>
                </a:lnTo>
                <a:lnTo>
                  <a:pt x="58496" y="22161"/>
                </a:lnTo>
                <a:lnTo>
                  <a:pt x="58153" y="29552"/>
                </a:lnTo>
                <a:lnTo>
                  <a:pt x="59944" y="44488"/>
                </a:lnTo>
                <a:lnTo>
                  <a:pt x="60007" y="44945"/>
                </a:lnTo>
                <a:lnTo>
                  <a:pt x="64617" y="53898"/>
                </a:lnTo>
                <a:lnTo>
                  <a:pt x="70713" y="58127"/>
                </a:lnTo>
                <a:lnTo>
                  <a:pt x="76949" y="59194"/>
                </a:lnTo>
                <a:lnTo>
                  <a:pt x="83045" y="58127"/>
                </a:lnTo>
                <a:lnTo>
                  <a:pt x="89128" y="53936"/>
                </a:lnTo>
                <a:lnTo>
                  <a:pt x="89281" y="53632"/>
                </a:lnTo>
                <a:lnTo>
                  <a:pt x="93814" y="44945"/>
                </a:lnTo>
                <a:lnTo>
                  <a:pt x="95694" y="29552"/>
                </a:lnTo>
                <a:close/>
              </a:path>
              <a:path w="473710" h="59689">
                <a:moveTo>
                  <a:pt x="162839" y="58039"/>
                </a:moveTo>
                <a:lnTo>
                  <a:pt x="159613" y="2171"/>
                </a:lnTo>
                <a:lnTo>
                  <a:pt x="159613" y="1181"/>
                </a:lnTo>
                <a:lnTo>
                  <a:pt x="152628" y="1181"/>
                </a:lnTo>
                <a:lnTo>
                  <a:pt x="142405" y="30645"/>
                </a:lnTo>
                <a:lnTo>
                  <a:pt x="141503" y="34048"/>
                </a:lnTo>
                <a:lnTo>
                  <a:pt x="141363" y="35801"/>
                </a:lnTo>
                <a:lnTo>
                  <a:pt x="141185" y="35801"/>
                </a:lnTo>
                <a:lnTo>
                  <a:pt x="141033" y="34048"/>
                </a:lnTo>
                <a:lnTo>
                  <a:pt x="140462" y="31673"/>
                </a:lnTo>
                <a:lnTo>
                  <a:pt x="130124" y="1511"/>
                </a:lnTo>
                <a:lnTo>
                  <a:pt x="130124" y="1181"/>
                </a:lnTo>
                <a:lnTo>
                  <a:pt x="122999" y="1181"/>
                </a:lnTo>
                <a:lnTo>
                  <a:pt x="119849" y="58039"/>
                </a:lnTo>
                <a:lnTo>
                  <a:pt x="126593" y="58039"/>
                </a:lnTo>
                <a:lnTo>
                  <a:pt x="126669" y="57569"/>
                </a:lnTo>
                <a:lnTo>
                  <a:pt x="127977" y="12661"/>
                </a:lnTo>
                <a:lnTo>
                  <a:pt x="127838" y="10045"/>
                </a:lnTo>
                <a:lnTo>
                  <a:pt x="127977" y="10045"/>
                </a:lnTo>
                <a:lnTo>
                  <a:pt x="128308" y="11976"/>
                </a:lnTo>
                <a:lnTo>
                  <a:pt x="128409" y="13233"/>
                </a:lnTo>
                <a:lnTo>
                  <a:pt x="138963" y="44869"/>
                </a:lnTo>
                <a:lnTo>
                  <a:pt x="139395" y="44754"/>
                </a:lnTo>
                <a:lnTo>
                  <a:pt x="142773" y="44754"/>
                </a:lnTo>
                <a:lnTo>
                  <a:pt x="143192" y="44932"/>
                </a:lnTo>
                <a:lnTo>
                  <a:pt x="154241" y="13309"/>
                </a:lnTo>
                <a:lnTo>
                  <a:pt x="154597" y="10045"/>
                </a:lnTo>
                <a:lnTo>
                  <a:pt x="154813" y="10045"/>
                </a:lnTo>
                <a:lnTo>
                  <a:pt x="154597" y="12877"/>
                </a:lnTo>
                <a:lnTo>
                  <a:pt x="154749" y="14351"/>
                </a:lnTo>
                <a:lnTo>
                  <a:pt x="156133" y="58039"/>
                </a:lnTo>
                <a:lnTo>
                  <a:pt x="162839" y="58039"/>
                </a:lnTo>
                <a:close/>
              </a:path>
              <a:path w="473710" h="59689">
                <a:moveTo>
                  <a:pt x="227647" y="57950"/>
                </a:moveTo>
                <a:lnTo>
                  <a:pt x="227609" y="1193"/>
                </a:lnTo>
                <a:lnTo>
                  <a:pt x="193636" y="1193"/>
                </a:lnTo>
                <a:lnTo>
                  <a:pt x="193560" y="1701"/>
                </a:lnTo>
                <a:lnTo>
                  <a:pt x="193560" y="57061"/>
                </a:lnTo>
                <a:lnTo>
                  <a:pt x="193636" y="58026"/>
                </a:lnTo>
                <a:lnTo>
                  <a:pt x="200304" y="58026"/>
                </a:lnTo>
                <a:lnTo>
                  <a:pt x="200380" y="57061"/>
                </a:lnTo>
                <a:lnTo>
                  <a:pt x="200380" y="7010"/>
                </a:lnTo>
                <a:lnTo>
                  <a:pt x="220865" y="7010"/>
                </a:lnTo>
                <a:lnTo>
                  <a:pt x="220865" y="57950"/>
                </a:lnTo>
                <a:lnTo>
                  <a:pt x="221348" y="58026"/>
                </a:lnTo>
                <a:lnTo>
                  <a:pt x="226682" y="58026"/>
                </a:lnTo>
                <a:lnTo>
                  <a:pt x="227647" y="57950"/>
                </a:lnTo>
                <a:close/>
              </a:path>
              <a:path w="473710" h="59689">
                <a:moveTo>
                  <a:pt x="292671" y="2171"/>
                </a:moveTo>
                <a:lnTo>
                  <a:pt x="292582" y="1181"/>
                </a:lnTo>
                <a:lnTo>
                  <a:pt x="264972" y="1181"/>
                </a:lnTo>
                <a:lnTo>
                  <a:pt x="264731" y="20167"/>
                </a:lnTo>
                <a:lnTo>
                  <a:pt x="264414" y="28435"/>
                </a:lnTo>
                <a:lnTo>
                  <a:pt x="252539" y="52539"/>
                </a:lnTo>
                <a:lnTo>
                  <a:pt x="252247" y="53174"/>
                </a:lnTo>
                <a:lnTo>
                  <a:pt x="253631" y="59118"/>
                </a:lnTo>
                <a:lnTo>
                  <a:pt x="256311" y="59182"/>
                </a:lnTo>
                <a:lnTo>
                  <a:pt x="258203" y="58788"/>
                </a:lnTo>
                <a:lnTo>
                  <a:pt x="271081" y="18973"/>
                </a:lnTo>
                <a:lnTo>
                  <a:pt x="271259" y="6985"/>
                </a:lnTo>
                <a:lnTo>
                  <a:pt x="285877" y="6985"/>
                </a:lnTo>
                <a:lnTo>
                  <a:pt x="285877" y="57962"/>
                </a:lnTo>
                <a:lnTo>
                  <a:pt x="286359" y="58026"/>
                </a:lnTo>
                <a:lnTo>
                  <a:pt x="292582" y="58026"/>
                </a:lnTo>
                <a:lnTo>
                  <a:pt x="292671" y="57556"/>
                </a:lnTo>
                <a:lnTo>
                  <a:pt x="292671" y="2171"/>
                </a:lnTo>
                <a:close/>
              </a:path>
              <a:path w="473710" h="59689">
                <a:moveTo>
                  <a:pt x="353047" y="1587"/>
                </a:moveTo>
                <a:lnTo>
                  <a:pt x="352831" y="1193"/>
                </a:lnTo>
                <a:lnTo>
                  <a:pt x="325081" y="1193"/>
                </a:lnTo>
                <a:lnTo>
                  <a:pt x="325005" y="1701"/>
                </a:lnTo>
                <a:lnTo>
                  <a:pt x="325005" y="57061"/>
                </a:lnTo>
                <a:lnTo>
                  <a:pt x="325081" y="58026"/>
                </a:lnTo>
                <a:lnTo>
                  <a:pt x="352653" y="58026"/>
                </a:lnTo>
                <a:lnTo>
                  <a:pt x="352729" y="57061"/>
                </a:lnTo>
                <a:lnTo>
                  <a:pt x="352653" y="52222"/>
                </a:lnTo>
                <a:lnTo>
                  <a:pt x="331812" y="52222"/>
                </a:lnTo>
                <a:lnTo>
                  <a:pt x="331812" y="31229"/>
                </a:lnTo>
                <a:lnTo>
                  <a:pt x="349072" y="31229"/>
                </a:lnTo>
                <a:lnTo>
                  <a:pt x="349211" y="30759"/>
                </a:lnTo>
                <a:lnTo>
                  <a:pt x="349211" y="25920"/>
                </a:lnTo>
                <a:lnTo>
                  <a:pt x="349072" y="25412"/>
                </a:lnTo>
                <a:lnTo>
                  <a:pt x="331812" y="25412"/>
                </a:lnTo>
                <a:lnTo>
                  <a:pt x="331812" y="7010"/>
                </a:lnTo>
                <a:lnTo>
                  <a:pt x="351256" y="7010"/>
                </a:lnTo>
                <a:lnTo>
                  <a:pt x="351459" y="6553"/>
                </a:lnTo>
                <a:lnTo>
                  <a:pt x="353047" y="1587"/>
                </a:lnTo>
                <a:close/>
              </a:path>
              <a:path w="473710" h="59689">
                <a:moveTo>
                  <a:pt x="418642" y="53251"/>
                </a:moveTo>
                <a:lnTo>
                  <a:pt x="413308" y="52222"/>
                </a:lnTo>
                <a:lnTo>
                  <a:pt x="411810" y="50571"/>
                </a:lnTo>
                <a:lnTo>
                  <a:pt x="411340" y="49466"/>
                </a:lnTo>
                <a:lnTo>
                  <a:pt x="407568" y="35725"/>
                </a:lnTo>
                <a:lnTo>
                  <a:pt x="405942" y="30276"/>
                </a:lnTo>
                <a:lnTo>
                  <a:pt x="401142" y="28397"/>
                </a:lnTo>
                <a:lnTo>
                  <a:pt x="405345" y="26174"/>
                </a:lnTo>
                <a:lnTo>
                  <a:pt x="409028" y="12115"/>
                </a:lnTo>
                <a:lnTo>
                  <a:pt x="409422" y="9969"/>
                </a:lnTo>
                <a:lnTo>
                  <a:pt x="411695" y="6731"/>
                </a:lnTo>
                <a:lnTo>
                  <a:pt x="412978" y="6553"/>
                </a:lnTo>
                <a:lnTo>
                  <a:pt x="416788" y="5727"/>
                </a:lnTo>
                <a:lnTo>
                  <a:pt x="415163" y="279"/>
                </a:lnTo>
                <a:lnTo>
                  <a:pt x="414820" y="0"/>
                </a:lnTo>
                <a:lnTo>
                  <a:pt x="414235" y="0"/>
                </a:lnTo>
                <a:lnTo>
                  <a:pt x="413880" y="101"/>
                </a:lnTo>
                <a:lnTo>
                  <a:pt x="410692" y="685"/>
                </a:lnTo>
                <a:lnTo>
                  <a:pt x="408101" y="1346"/>
                </a:lnTo>
                <a:lnTo>
                  <a:pt x="404342" y="5410"/>
                </a:lnTo>
                <a:lnTo>
                  <a:pt x="403364" y="8750"/>
                </a:lnTo>
                <a:lnTo>
                  <a:pt x="399135" y="25133"/>
                </a:lnTo>
                <a:lnTo>
                  <a:pt x="397014" y="25603"/>
                </a:lnTo>
                <a:lnTo>
                  <a:pt x="394144" y="25603"/>
                </a:lnTo>
                <a:lnTo>
                  <a:pt x="388493" y="25603"/>
                </a:lnTo>
                <a:lnTo>
                  <a:pt x="388493" y="2171"/>
                </a:lnTo>
                <a:lnTo>
                  <a:pt x="388416" y="1181"/>
                </a:lnTo>
                <a:lnTo>
                  <a:pt x="381736" y="1181"/>
                </a:lnTo>
                <a:lnTo>
                  <a:pt x="381736" y="58026"/>
                </a:lnTo>
                <a:lnTo>
                  <a:pt x="388416" y="58026"/>
                </a:lnTo>
                <a:lnTo>
                  <a:pt x="388493" y="57569"/>
                </a:lnTo>
                <a:lnTo>
                  <a:pt x="388493" y="31381"/>
                </a:lnTo>
                <a:lnTo>
                  <a:pt x="397306" y="31381"/>
                </a:lnTo>
                <a:lnTo>
                  <a:pt x="399567" y="32067"/>
                </a:lnTo>
                <a:lnTo>
                  <a:pt x="404126" y="50571"/>
                </a:lnTo>
                <a:lnTo>
                  <a:pt x="404698" y="53505"/>
                </a:lnTo>
                <a:lnTo>
                  <a:pt x="407098" y="56553"/>
                </a:lnTo>
                <a:lnTo>
                  <a:pt x="409168" y="58356"/>
                </a:lnTo>
                <a:lnTo>
                  <a:pt x="413156" y="58864"/>
                </a:lnTo>
                <a:lnTo>
                  <a:pt x="416674" y="59182"/>
                </a:lnTo>
                <a:lnTo>
                  <a:pt x="418642" y="53251"/>
                </a:lnTo>
                <a:close/>
              </a:path>
              <a:path w="473710" h="59689">
                <a:moveTo>
                  <a:pt x="473481" y="52374"/>
                </a:moveTo>
                <a:lnTo>
                  <a:pt x="473329" y="52057"/>
                </a:lnTo>
                <a:lnTo>
                  <a:pt x="473125" y="51904"/>
                </a:lnTo>
                <a:lnTo>
                  <a:pt x="471081" y="49250"/>
                </a:lnTo>
                <a:lnTo>
                  <a:pt x="470649" y="48818"/>
                </a:lnTo>
                <a:lnTo>
                  <a:pt x="470001" y="48895"/>
                </a:lnTo>
                <a:lnTo>
                  <a:pt x="463867" y="53657"/>
                </a:lnTo>
                <a:lnTo>
                  <a:pt x="460349" y="53657"/>
                </a:lnTo>
                <a:lnTo>
                  <a:pt x="448513" y="5588"/>
                </a:lnTo>
                <a:lnTo>
                  <a:pt x="462572" y="5588"/>
                </a:lnTo>
                <a:lnTo>
                  <a:pt x="465620" y="6997"/>
                </a:lnTo>
                <a:lnTo>
                  <a:pt x="469531" y="10502"/>
                </a:lnTo>
                <a:lnTo>
                  <a:pt x="470077" y="10502"/>
                </a:lnTo>
                <a:lnTo>
                  <a:pt x="463473" y="0"/>
                </a:lnTo>
                <a:lnTo>
                  <a:pt x="459193" y="0"/>
                </a:lnTo>
                <a:lnTo>
                  <a:pt x="449110" y="3302"/>
                </a:lnTo>
                <a:lnTo>
                  <a:pt x="443712" y="11239"/>
                </a:lnTo>
                <a:lnTo>
                  <a:pt x="441528" y="20815"/>
                </a:lnTo>
                <a:lnTo>
                  <a:pt x="441121" y="29057"/>
                </a:lnTo>
                <a:lnTo>
                  <a:pt x="442887" y="44399"/>
                </a:lnTo>
                <a:lnTo>
                  <a:pt x="447408" y="53581"/>
                </a:lnTo>
                <a:lnTo>
                  <a:pt x="453517" y="58026"/>
                </a:lnTo>
                <a:lnTo>
                  <a:pt x="460070" y="59194"/>
                </a:lnTo>
                <a:lnTo>
                  <a:pt x="464769" y="59194"/>
                </a:lnTo>
                <a:lnTo>
                  <a:pt x="469353" y="57213"/>
                </a:lnTo>
                <a:lnTo>
                  <a:pt x="473481" y="53416"/>
                </a:lnTo>
                <a:lnTo>
                  <a:pt x="473481" y="52374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3" name="object 1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02108" y="3865026"/>
            <a:ext cx="178172" cy="170780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31598" y="3866336"/>
            <a:ext cx="153912" cy="169203"/>
          </a:xfrm>
          <a:prstGeom prst="rect">
            <a:avLst/>
          </a:prstGeom>
        </p:spPr>
      </p:pic>
      <p:sp>
        <p:nvSpPr>
          <p:cNvPr id="115" name="object 115"/>
          <p:cNvSpPr/>
          <p:nvPr/>
        </p:nvSpPr>
        <p:spPr>
          <a:xfrm>
            <a:off x="5633674" y="3865137"/>
            <a:ext cx="147320" cy="170815"/>
          </a:xfrm>
          <a:custGeom>
            <a:avLst/>
            <a:gdLst/>
            <a:ahLst/>
            <a:cxnLst/>
            <a:rect l="l" t="t" r="r" b="b"/>
            <a:pathLst>
              <a:path w="147320" h="170814">
                <a:moveTo>
                  <a:pt x="87311" y="0"/>
                </a:moveTo>
                <a:lnTo>
                  <a:pt x="0" y="0"/>
                </a:lnTo>
                <a:lnTo>
                  <a:pt x="0" y="170670"/>
                </a:lnTo>
                <a:lnTo>
                  <a:pt x="22237" y="170670"/>
                </a:lnTo>
                <a:lnTo>
                  <a:pt x="22237" y="103813"/>
                </a:lnTo>
                <a:lnTo>
                  <a:pt x="87311" y="103813"/>
                </a:lnTo>
                <a:lnTo>
                  <a:pt x="110524" y="99727"/>
                </a:lnTo>
                <a:lnTo>
                  <a:pt x="129488" y="88592"/>
                </a:lnTo>
                <a:lnTo>
                  <a:pt x="132646" y="84517"/>
                </a:lnTo>
                <a:lnTo>
                  <a:pt x="22237" y="84517"/>
                </a:lnTo>
                <a:lnTo>
                  <a:pt x="22237" y="19297"/>
                </a:lnTo>
                <a:lnTo>
                  <a:pt x="132649" y="19297"/>
                </a:lnTo>
                <a:lnTo>
                  <a:pt x="129488" y="15218"/>
                </a:lnTo>
                <a:lnTo>
                  <a:pt x="110524" y="4084"/>
                </a:lnTo>
                <a:lnTo>
                  <a:pt x="87311" y="0"/>
                </a:lnTo>
                <a:close/>
              </a:path>
              <a:path w="147320" h="170814">
                <a:moveTo>
                  <a:pt x="132649" y="19297"/>
                </a:moveTo>
                <a:lnTo>
                  <a:pt x="87311" y="19297"/>
                </a:lnTo>
                <a:lnTo>
                  <a:pt x="102600" y="21860"/>
                </a:lnTo>
                <a:lnTo>
                  <a:pt x="115086" y="28851"/>
                </a:lnTo>
                <a:lnTo>
                  <a:pt x="123504" y="39217"/>
                </a:lnTo>
                <a:lnTo>
                  <a:pt x="126590" y="51908"/>
                </a:lnTo>
                <a:lnTo>
                  <a:pt x="123504" y="64593"/>
                </a:lnTo>
                <a:lnTo>
                  <a:pt x="115086" y="74959"/>
                </a:lnTo>
                <a:lnTo>
                  <a:pt x="102600" y="81952"/>
                </a:lnTo>
                <a:lnTo>
                  <a:pt x="87311" y="84517"/>
                </a:lnTo>
                <a:lnTo>
                  <a:pt x="132646" y="84517"/>
                </a:lnTo>
                <a:lnTo>
                  <a:pt x="142277" y="72091"/>
                </a:lnTo>
                <a:lnTo>
                  <a:pt x="146968" y="51908"/>
                </a:lnTo>
                <a:lnTo>
                  <a:pt x="142277" y="31719"/>
                </a:lnTo>
                <a:lnTo>
                  <a:pt x="132649" y="19297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6" name="object 1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41993" y="3865638"/>
            <a:ext cx="146826" cy="170093"/>
          </a:xfrm>
          <a:prstGeom prst="rect">
            <a:avLst/>
          </a:prstGeom>
        </p:spPr>
      </p:pic>
      <p:sp>
        <p:nvSpPr>
          <p:cNvPr id="117" name="object 117"/>
          <p:cNvSpPr/>
          <p:nvPr/>
        </p:nvSpPr>
        <p:spPr>
          <a:xfrm>
            <a:off x="5790011" y="3865128"/>
            <a:ext cx="165100" cy="170815"/>
          </a:xfrm>
          <a:custGeom>
            <a:avLst/>
            <a:gdLst/>
            <a:ahLst/>
            <a:cxnLst/>
            <a:rect l="l" t="t" r="r" b="b"/>
            <a:pathLst>
              <a:path w="165100" h="170814">
                <a:moveTo>
                  <a:pt x="139035" y="0"/>
                </a:moveTo>
                <a:lnTo>
                  <a:pt x="88354" y="92359"/>
                </a:lnTo>
                <a:lnTo>
                  <a:pt x="26731" y="0"/>
                </a:lnTo>
                <a:lnTo>
                  <a:pt x="0" y="0"/>
                </a:lnTo>
                <a:lnTo>
                  <a:pt x="76361" y="115425"/>
                </a:lnTo>
                <a:lnTo>
                  <a:pt x="46169" y="170560"/>
                </a:lnTo>
                <a:lnTo>
                  <a:pt x="71745" y="170666"/>
                </a:lnTo>
                <a:lnTo>
                  <a:pt x="155392" y="17853"/>
                </a:lnTo>
                <a:lnTo>
                  <a:pt x="155246" y="17853"/>
                </a:lnTo>
                <a:lnTo>
                  <a:pt x="164753" y="484"/>
                </a:lnTo>
                <a:lnTo>
                  <a:pt x="139035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8" name="object 1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208734" y="3865136"/>
            <a:ext cx="164789" cy="170670"/>
          </a:xfrm>
          <a:prstGeom prst="rect">
            <a:avLst/>
          </a:prstGeom>
        </p:spPr>
      </p:pic>
      <p:sp>
        <p:nvSpPr>
          <p:cNvPr id="119" name="object 119"/>
          <p:cNvSpPr/>
          <p:nvPr/>
        </p:nvSpPr>
        <p:spPr>
          <a:xfrm>
            <a:off x="5918996" y="3863833"/>
            <a:ext cx="216535" cy="175260"/>
          </a:xfrm>
          <a:custGeom>
            <a:avLst/>
            <a:gdLst/>
            <a:ahLst/>
            <a:cxnLst/>
            <a:rect l="l" t="t" r="r" b="b"/>
            <a:pathLst>
              <a:path w="216535" h="175260">
                <a:moveTo>
                  <a:pt x="216445" y="152852"/>
                </a:moveTo>
                <a:lnTo>
                  <a:pt x="0" y="152852"/>
                </a:lnTo>
                <a:lnTo>
                  <a:pt x="0" y="175053"/>
                </a:lnTo>
                <a:lnTo>
                  <a:pt x="216445" y="175053"/>
                </a:lnTo>
                <a:lnTo>
                  <a:pt x="216445" y="152852"/>
                </a:lnTo>
                <a:close/>
              </a:path>
              <a:path w="216535" h="175260">
                <a:moveTo>
                  <a:pt x="116545" y="0"/>
                </a:moveTo>
                <a:lnTo>
                  <a:pt x="99322" y="0"/>
                </a:lnTo>
                <a:lnTo>
                  <a:pt x="19370" y="152852"/>
                </a:lnTo>
                <a:lnTo>
                  <a:pt x="45305" y="152852"/>
                </a:lnTo>
                <a:lnTo>
                  <a:pt x="107941" y="33077"/>
                </a:lnTo>
                <a:lnTo>
                  <a:pt x="133940" y="33077"/>
                </a:lnTo>
                <a:lnTo>
                  <a:pt x="116545" y="0"/>
                </a:lnTo>
                <a:close/>
              </a:path>
              <a:path w="216535" h="175260">
                <a:moveTo>
                  <a:pt x="133940" y="33077"/>
                </a:moveTo>
                <a:lnTo>
                  <a:pt x="107941" y="33077"/>
                </a:lnTo>
                <a:lnTo>
                  <a:pt x="171029" y="152852"/>
                </a:lnTo>
                <a:lnTo>
                  <a:pt x="196925" y="152852"/>
                </a:lnTo>
                <a:lnTo>
                  <a:pt x="133940" y="33077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457774" y="3200434"/>
            <a:ext cx="320040" cy="530225"/>
          </a:xfrm>
          <a:custGeom>
            <a:avLst/>
            <a:gdLst/>
            <a:ahLst/>
            <a:cxnLst/>
            <a:rect l="l" t="t" r="r" b="b"/>
            <a:pathLst>
              <a:path w="320039" h="530225">
                <a:moveTo>
                  <a:pt x="144856" y="100584"/>
                </a:moveTo>
                <a:lnTo>
                  <a:pt x="0" y="0"/>
                </a:lnTo>
                <a:lnTo>
                  <a:pt x="0" y="61442"/>
                </a:lnTo>
                <a:lnTo>
                  <a:pt x="108902" y="137071"/>
                </a:lnTo>
                <a:lnTo>
                  <a:pt x="108902" y="530021"/>
                </a:lnTo>
                <a:lnTo>
                  <a:pt x="144856" y="530021"/>
                </a:lnTo>
                <a:lnTo>
                  <a:pt x="144856" y="100584"/>
                </a:lnTo>
                <a:close/>
              </a:path>
              <a:path w="320039" h="530225">
                <a:moveTo>
                  <a:pt x="319532" y="381673"/>
                </a:moveTo>
                <a:lnTo>
                  <a:pt x="176441" y="282346"/>
                </a:lnTo>
                <a:lnTo>
                  <a:pt x="176441" y="530021"/>
                </a:lnTo>
                <a:lnTo>
                  <a:pt x="319532" y="530021"/>
                </a:lnTo>
                <a:lnTo>
                  <a:pt x="319532" y="381673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1" name="object 121"/>
          <p:cNvGrpSpPr/>
          <p:nvPr/>
        </p:nvGrpSpPr>
        <p:grpSpPr>
          <a:xfrm>
            <a:off x="5064625" y="3252697"/>
            <a:ext cx="471170" cy="478155"/>
            <a:chOff x="5064625" y="3252697"/>
            <a:chExt cx="471170" cy="478155"/>
          </a:xfrm>
        </p:grpSpPr>
        <p:sp>
          <p:nvSpPr>
            <p:cNvPr id="122" name="object 122"/>
            <p:cNvSpPr/>
            <p:nvPr/>
          </p:nvSpPr>
          <p:spPr>
            <a:xfrm>
              <a:off x="5214032" y="3392524"/>
              <a:ext cx="145415" cy="338455"/>
            </a:xfrm>
            <a:custGeom>
              <a:avLst/>
              <a:gdLst/>
              <a:ahLst/>
              <a:cxnLst/>
              <a:rect l="l" t="t" r="r" b="b"/>
              <a:pathLst>
                <a:path w="145414" h="338454">
                  <a:moveTo>
                    <a:pt x="144837" y="0"/>
                  </a:moveTo>
                  <a:lnTo>
                    <a:pt x="0" y="100599"/>
                  </a:lnTo>
                  <a:lnTo>
                    <a:pt x="0" y="337925"/>
                  </a:lnTo>
                  <a:lnTo>
                    <a:pt x="144837" y="337925"/>
                  </a:lnTo>
                  <a:lnTo>
                    <a:pt x="144837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90527" y="3252697"/>
              <a:ext cx="144863" cy="477757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5064625" y="3622442"/>
              <a:ext cx="118745" cy="108585"/>
            </a:xfrm>
            <a:custGeom>
              <a:avLst/>
              <a:gdLst/>
              <a:ahLst/>
              <a:cxnLst/>
              <a:rect l="l" t="t" r="r" b="b"/>
              <a:pathLst>
                <a:path w="118745" h="108585">
                  <a:moveTo>
                    <a:pt x="118473" y="0"/>
                  </a:moveTo>
                  <a:lnTo>
                    <a:pt x="0" y="0"/>
                  </a:lnTo>
                  <a:lnTo>
                    <a:pt x="0" y="108012"/>
                  </a:lnTo>
                  <a:lnTo>
                    <a:pt x="118473" y="108012"/>
                  </a:lnTo>
                  <a:lnTo>
                    <a:pt x="118473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5" name="object 125"/>
          <p:cNvSpPr/>
          <p:nvPr/>
        </p:nvSpPr>
        <p:spPr>
          <a:xfrm>
            <a:off x="5808993" y="3653519"/>
            <a:ext cx="93980" cy="77470"/>
          </a:xfrm>
          <a:custGeom>
            <a:avLst/>
            <a:gdLst/>
            <a:ahLst/>
            <a:cxnLst/>
            <a:rect l="l" t="t" r="r" b="b"/>
            <a:pathLst>
              <a:path w="93979" h="77470">
                <a:moveTo>
                  <a:pt x="93510" y="0"/>
                </a:moveTo>
                <a:lnTo>
                  <a:pt x="40030" y="0"/>
                </a:lnTo>
                <a:lnTo>
                  <a:pt x="40030" y="24130"/>
                </a:lnTo>
                <a:lnTo>
                  <a:pt x="0" y="24130"/>
                </a:lnTo>
                <a:lnTo>
                  <a:pt x="0" y="77470"/>
                </a:lnTo>
                <a:lnTo>
                  <a:pt x="93510" y="77470"/>
                </a:lnTo>
                <a:lnTo>
                  <a:pt x="93510" y="24130"/>
                </a:lnTo>
                <a:lnTo>
                  <a:pt x="93510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725552" y="3418823"/>
            <a:ext cx="2353310" cy="299085"/>
          </a:xfrm>
          <a:custGeom>
            <a:avLst/>
            <a:gdLst/>
            <a:ahLst/>
            <a:cxnLst/>
            <a:rect l="l" t="t" r="r" b="b"/>
            <a:pathLst>
              <a:path w="2353309" h="299085">
                <a:moveTo>
                  <a:pt x="240550" y="65849"/>
                </a:moveTo>
                <a:lnTo>
                  <a:pt x="233807" y="36982"/>
                </a:lnTo>
                <a:lnTo>
                  <a:pt x="213575" y="16421"/>
                </a:lnTo>
                <a:lnTo>
                  <a:pt x="179819" y="4102"/>
                </a:lnTo>
                <a:lnTo>
                  <a:pt x="132524" y="0"/>
                </a:lnTo>
                <a:lnTo>
                  <a:pt x="100571" y="2743"/>
                </a:lnTo>
                <a:lnTo>
                  <a:pt x="49364" y="24625"/>
                </a:lnTo>
                <a:lnTo>
                  <a:pt x="17043" y="64338"/>
                </a:lnTo>
                <a:lnTo>
                  <a:pt x="1905" y="115506"/>
                </a:lnTo>
                <a:lnTo>
                  <a:pt x="0" y="146113"/>
                </a:lnTo>
                <a:lnTo>
                  <a:pt x="2171" y="180238"/>
                </a:lnTo>
                <a:lnTo>
                  <a:pt x="19507" y="236118"/>
                </a:lnTo>
                <a:lnTo>
                  <a:pt x="53962" y="275805"/>
                </a:lnTo>
                <a:lnTo>
                  <a:pt x="104330" y="296316"/>
                </a:lnTo>
                <a:lnTo>
                  <a:pt x="135280" y="298869"/>
                </a:lnTo>
                <a:lnTo>
                  <a:pt x="158775" y="297789"/>
                </a:lnTo>
                <a:lnTo>
                  <a:pt x="203758" y="289356"/>
                </a:lnTo>
                <a:lnTo>
                  <a:pt x="225107" y="246291"/>
                </a:lnTo>
                <a:lnTo>
                  <a:pt x="208927" y="255638"/>
                </a:lnTo>
                <a:lnTo>
                  <a:pt x="190639" y="262255"/>
                </a:lnTo>
                <a:lnTo>
                  <a:pt x="170281" y="266166"/>
                </a:lnTo>
                <a:lnTo>
                  <a:pt x="147916" y="267462"/>
                </a:lnTo>
                <a:lnTo>
                  <a:pt x="124853" y="264515"/>
                </a:lnTo>
                <a:lnTo>
                  <a:pt x="90906" y="240804"/>
                </a:lnTo>
                <a:lnTo>
                  <a:pt x="75641" y="204330"/>
                </a:lnTo>
                <a:lnTo>
                  <a:pt x="70599" y="162166"/>
                </a:lnTo>
                <a:lnTo>
                  <a:pt x="69951" y="135559"/>
                </a:lnTo>
                <a:lnTo>
                  <a:pt x="73621" y="87782"/>
                </a:lnTo>
                <a:lnTo>
                  <a:pt x="84632" y="53606"/>
                </a:lnTo>
                <a:lnTo>
                  <a:pt x="103035" y="33083"/>
                </a:lnTo>
                <a:lnTo>
                  <a:pt x="128816" y="26225"/>
                </a:lnTo>
                <a:lnTo>
                  <a:pt x="149021" y="28740"/>
                </a:lnTo>
                <a:lnTo>
                  <a:pt x="163436" y="36207"/>
                </a:lnTo>
                <a:lnTo>
                  <a:pt x="172072" y="48602"/>
                </a:lnTo>
                <a:lnTo>
                  <a:pt x="174955" y="65849"/>
                </a:lnTo>
                <a:lnTo>
                  <a:pt x="174955" y="68999"/>
                </a:lnTo>
                <a:lnTo>
                  <a:pt x="240550" y="68999"/>
                </a:lnTo>
                <a:lnTo>
                  <a:pt x="240550" y="65849"/>
                </a:lnTo>
                <a:close/>
              </a:path>
              <a:path w="2353309" h="299085">
                <a:moveTo>
                  <a:pt x="414426" y="180009"/>
                </a:moveTo>
                <a:lnTo>
                  <a:pt x="408813" y="137782"/>
                </a:lnTo>
                <a:lnTo>
                  <a:pt x="392137" y="102476"/>
                </a:lnTo>
                <a:lnTo>
                  <a:pt x="361111" y="73736"/>
                </a:lnTo>
                <a:lnTo>
                  <a:pt x="359359" y="73101"/>
                </a:lnTo>
                <a:lnTo>
                  <a:pt x="359359" y="180009"/>
                </a:lnTo>
                <a:lnTo>
                  <a:pt x="356857" y="221056"/>
                </a:lnTo>
                <a:lnTo>
                  <a:pt x="349377" y="250405"/>
                </a:lnTo>
                <a:lnTo>
                  <a:pt x="336994" y="268046"/>
                </a:lnTo>
                <a:lnTo>
                  <a:pt x="319773" y="273939"/>
                </a:lnTo>
                <a:lnTo>
                  <a:pt x="302475" y="268046"/>
                </a:lnTo>
                <a:lnTo>
                  <a:pt x="290220" y="250405"/>
                </a:lnTo>
                <a:lnTo>
                  <a:pt x="282917" y="221056"/>
                </a:lnTo>
                <a:lnTo>
                  <a:pt x="280492" y="180009"/>
                </a:lnTo>
                <a:lnTo>
                  <a:pt x="282917" y="137591"/>
                </a:lnTo>
                <a:lnTo>
                  <a:pt x="290220" y="107276"/>
                </a:lnTo>
                <a:lnTo>
                  <a:pt x="302475" y="89052"/>
                </a:lnTo>
                <a:lnTo>
                  <a:pt x="319773" y="82981"/>
                </a:lnTo>
                <a:lnTo>
                  <a:pt x="336994" y="89052"/>
                </a:lnTo>
                <a:lnTo>
                  <a:pt x="349377" y="107276"/>
                </a:lnTo>
                <a:lnTo>
                  <a:pt x="356857" y="137591"/>
                </a:lnTo>
                <a:lnTo>
                  <a:pt x="359359" y="180009"/>
                </a:lnTo>
                <a:lnTo>
                  <a:pt x="359359" y="73101"/>
                </a:lnTo>
                <a:lnTo>
                  <a:pt x="341757" y="66598"/>
                </a:lnTo>
                <a:lnTo>
                  <a:pt x="319773" y="64223"/>
                </a:lnTo>
                <a:lnTo>
                  <a:pt x="298373" y="66776"/>
                </a:lnTo>
                <a:lnTo>
                  <a:pt x="262343" y="87210"/>
                </a:lnTo>
                <a:lnTo>
                  <a:pt x="238010" y="122504"/>
                </a:lnTo>
                <a:lnTo>
                  <a:pt x="226872" y="159943"/>
                </a:lnTo>
                <a:lnTo>
                  <a:pt x="225463" y="180009"/>
                </a:lnTo>
                <a:lnTo>
                  <a:pt x="226872" y="202869"/>
                </a:lnTo>
                <a:lnTo>
                  <a:pt x="238010" y="242989"/>
                </a:lnTo>
                <a:lnTo>
                  <a:pt x="261747" y="277114"/>
                </a:lnTo>
                <a:lnTo>
                  <a:pt x="297789" y="296430"/>
                </a:lnTo>
                <a:lnTo>
                  <a:pt x="319773" y="298869"/>
                </a:lnTo>
                <a:lnTo>
                  <a:pt x="341757" y="296430"/>
                </a:lnTo>
                <a:lnTo>
                  <a:pt x="377774" y="277114"/>
                </a:lnTo>
                <a:lnTo>
                  <a:pt x="401726" y="242989"/>
                </a:lnTo>
                <a:lnTo>
                  <a:pt x="413016" y="202869"/>
                </a:lnTo>
                <a:lnTo>
                  <a:pt x="414426" y="180009"/>
                </a:lnTo>
                <a:close/>
              </a:path>
              <a:path w="2353309" h="299085">
                <a:moveTo>
                  <a:pt x="618337" y="233222"/>
                </a:moveTo>
                <a:lnTo>
                  <a:pt x="604062" y="195872"/>
                </a:lnTo>
                <a:lnTo>
                  <a:pt x="563689" y="174688"/>
                </a:lnTo>
                <a:lnTo>
                  <a:pt x="563689" y="227190"/>
                </a:lnTo>
                <a:lnTo>
                  <a:pt x="562965" y="238302"/>
                </a:lnTo>
                <a:lnTo>
                  <a:pt x="537248" y="268643"/>
                </a:lnTo>
                <a:lnTo>
                  <a:pt x="514438" y="271221"/>
                </a:lnTo>
                <a:lnTo>
                  <a:pt x="488823" y="271221"/>
                </a:lnTo>
                <a:lnTo>
                  <a:pt x="488823" y="185826"/>
                </a:lnTo>
                <a:lnTo>
                  <a:pt x="512762" y="185826"/>
                </a:lnTo>
                <a:lnTo>
                  <a:pt x="535076" y="188391"/>
                </a:lnTo>
                <a:lnTo>
                  <a:pt x="550989" y="196113"/>
                </a:lnTo>
                <a:lnTo>
                  <a:pt x="560514" y="209029"/>
                </a:lnTo>
                <a:lnTo>
                  <a:pt x="563689" y="227190"/>
                </a:lnTo>
                <a:lnTo>
                  <a:pt x="563689" y="174688"/>
                </a:lnTo>
                <a:lnTo>
                  <a:pt x="561568" y="173901"/>
                </a:lnTo>
                <a:lnTo>
                  <a:pt x="580872" y="164668"/>
                </a:lnTo>
                <a:lnTo>
                  <a:pt x="581329" y="164439"/>
                </a:lnTo>
                <a:lnTo>
                  <a:pt x="595414" y="153009"/>
                </a:lnTo>
                <a:lnTo>
                  <a:pt x="603872" y="139534"/>
                </a:lnTo>
                <a:lnTo>
                  <a:pt x="606679" y="123952"/>
                </a:lnTo>
                <a:lnTo>
                  <a:pt x="604621" y="109220"/>
                </a:lnTo>
                <a:lnTo>
                  <a:pt x="598424" y="96723"/>
                </a:lnTo>
                <a:lnTo>
                  <a:pt x="590067" y="88404"/>
                </a:lnTo>
                <a:lnTo>
                  <a:pt x="588060" y="86398"/>
                </a:lnTo>
                <a:lnTo>
                  <a:pt x="573481" y="78193"/>
                </a:lnTo>
                <a:lnTo>
                  <a:pt x="560908" y="73723"/>
                </a:lnTo>
                <a:lnTo>
                  <a:pt x="552691" y="71894"/>
                </a:lnTo>
                <a:lnTo>
                  <a:pt x="552691" y="125361"/>
                </a:lnTo>
                <a:lnTo>
                  <a:pt x="549681" y="142595"/>
                </a:lnTo>
                <a:lnTo>
                  <a:pt x="540677" y="154863"/>
                </a:lnTo>
                <a:lnTo>
                  <a:pt x="525716" y="162217"/>
                </a:lnTo>
                <a:lnTo>
                  <a:pt x="504850" y="164668"/>
                </a:lnTo>
                <a:lnTo>
                  <a:pt x="488823" y="164668"/>
                </a:lnTo>
                <a:lnTo>
                  <a:pt x="488823" y="88404"/>
                </a:lnTo>
                <a:lnTo>
                  <a:pt x="508330" y="88404"/>
                </a:lnTo>
                <a:lnTo>
                  <a:pt x="546544" y="102019"/>
                </a:lnTo>
                <a:lnTo>
                  <a:pt x="552691" y="125361"/>
                </a:lnTo>
                <a:lnTo>
                  <a:pt x="552691" y="71894"/>
                </a:lnTo>
                <a:lnTo>
                  <a:pt x="546595" y="70535"/>
                </a:lnTo>
                <a:lnTo>
                  <a:pt x="530555" y="68618"/>
                </a:lnTo>
                <a:lnTo>
                  <a:pt x="512762" y="67970"/>
                </a:lnTo>
                <a:lnTo>
                  <a:pt x="407136" y="67970"/>
                </a:lnTo>
                <a:lnTo>
                  <a:pt x="404787" y="70078"/>
                </a:lnTo>
                <a:lnTo>
                  <a:pt x="404787" y="78193"/>
                </a:lnTo>
                <a:lnTo>
                  <a:pt x="406895" y="80568"/>
                </a:lnTo>
                <a:lnTo>
                  <a:pt x="410591" y="81241"/>
                </a:lnTo>
                <a:lnTo>
                  <a:pt x="420560" y="81241"/>
                </a:lnTo>
                <a:lnTo>
                  <a:pt x="426326" y="83286"/>
                </a:lnTo>
                <a:lnTo>
                  <a:pt x="429399" y="86728"/>
                </a:lnTo>
                <a:lnTo>
                  <a:pt x="432498" y="90449"/>
                </a:lnTo>
                <a:lnTo>
                  <a:pt x="434098" y="97637"/>
                </a:lnTo>
                <a:lnTo>
                  <a:pt x="434098" y="294767"/>
                </a:lnTo>
                <a:lnTo>
                  <a:pt x="508330" y="294767"/>
                </a:lnTo>
                <a:lnTo>
                  <a:pt x="556348" y="290931"/>
                </a:lnTo>
                <a:lnTo>
                  <a:pt x="590740" y="279412"/>
                </a:lnTo>
                <a:lnTo>
                  <a:pt x="599554" y="271221"/>
                </a:lnTo>
                <a:lnTo>
                  <a:pt x="611428" y="260184"/>
                </a:lnTo>
                <a:lnTo>
                  <a:pt x="618337" y="233222"/>
                </a:lnTo>
                <a:close/>
              </a:path>
              <a:path w="2353309" h="299085">
                <a:moveTo>
                  <a:pt x="808507" y="130454"/>
                </a:moveTo>
                <a:lnTo>
                  <a:pt x="806450" y="115265"/>
                </a:lnTo>
                <a:lnTo>
                  <a:pt x="800265" y="102019"/>
                </a:lnTo>
                <a:lnTo>
                  <a:pt x="789901" y="90678"/>
                </a:lnTo>
                <a:lnTo>
                  <a:pt x="786396" y="88417"/>
                </a:lnTo>
                <a:lnTo>
                  <a:pt x="775347" y="81254"/>
                </a:lnTo>
                <a:lnTo>
                  <a:pt x="761911" y="75438"/>
                </a:lnTo>
                <a:lnTo>
                  <a:pt x="754608" y="73380"/>
                </a:lnTo>
                <a:lnTo>
                  <a:pt x="754608" y="132181"/>
                </a:lnTo>
                <a:lnTo>
                  <a:pt x="751586" y="152146"/>
                </a:lnTo>
                <a:lnTo>
                  <a:pt x="742569" y="166420"/>
                </a:lnTo>
                <a:lnTo>
                  <a:pt x="727570" y="174993"/>
                </a:lnTo>
                <a:lnTo>
                  <a:pt x="706640" y="177850"/>
                </a:lnTo>
                <a:lnTo>
                  <a:pt x="690613" y="177850"/>
                </a:lnTo>
                <a:lnTo>
                  <a:pt x="690613" y="88417"/>
                </a:lnTo>
                <a:lnTo>
                  <a:pt x="706640" y="88417"/>
                </a:lnTo>
                <a:lnTo>
                  <a:pt x="727570" y="91160"/>
                </a:lnTo>
                <a:lnTo>
                  <a:pt x="742569" y="99377"/>
                </a:lnTo>
                <a:lnTo>
                  <a:pt x="751586" y="113068"/>
                </a:lnTo>
                <a:lnTo>
                  <a:pt x="754608" y="132181"/>
                </a:lnTo>
                <a:lnTo>
                  <a:pt x="754608" y="73380"/>
                </a:lnTo>
                <a:lnTo>
                  <a:pt x="747255" y="71285"/>
                </a:lnTo>
                <a:lnTo>
                  <a:pt x="731456" y="68808"/>
                </a:lnTo>
                <a:lnTo>
                  <a:pt x="714629" y="67983"/>
                </a:lnTo>
                <a:lnTo>
                  <a:pt x="609053" y="67983"/>
                </a:lnTo>
                <a:lnTo>
                  <a:pt x="606679" y="70040"/>
                </a:lnTo>
                <a:lnTo>
                  <a:pt x="606679" y="78498"/>
                </a:lnTo>
                <a:lnTo>
                  <a:pt x="608711" y="80606"/>
                </a:lnTo>
                <a:lnTo>
                  <a:pt x="612419" y="81254"/>
                </a:lnTo>
                <a:lnTo>
                  <a:pt x="622427" y="81254"/>
                </a:lnTo>
                <a:lnTo>
                  <a:pt x="628154" y="83273"/>
                </a:lnTo>
                <a:lnTo>
                  <a:pt x="631317" y="86677"/>
                </a:lnTo>
                <a:lnTo>
                  <a:pt x="634365" y="90436"/>
                </a:lnTo>
                <a:lnTo>
                  <a:pt x="636054" y="97650"/>
                </a:lnTo>
                <a:lnTo>
                  <a:pt x="636054" y="294805"/>
                </a:lnTo>
                <a:lnTo>
                  <a:pt x="690613" y="294805"/>
                </a:lnTo>
                <a:lnTo>
                  <a:pt x="690613" y="198805"/>
                </a:lnTo>
                <a:lnTo>
                  <a:pt x="717994" y="198805"/>
                </a:lnTo>
                <a:lnTo>
                  <a:pt x="734974" y="197967"/>
                </a:lnTo>
                <a:lnTo>
                  <a:pt x="750519" y="195440"/>
                </a:lnTo>
                <a:lnTo>
                  <a:pt x="764667" y="191173"/>
                </a:lnTo>
                <a:lnTo>
                  <a:pt x="777417" y="185140"/>
                </a:lnTo>
                <a:lnTo>
                  <a:pt x="787349" y="177850"/>
                </a:lnTo>
                <a:lnTo>
                  <a:pt x="791044" y="175145"/>
                </a:lnTo>
                <a:lnTo>
                  <a:pt x="800760" y="162648"/>
                </a:lnTo>
                <a:lnTo>
                  <a:pt x="806577" y="147739"/>
                </a:lnTo>
                <a:lnTo>
                  <a:pt x="808507" y="130454"/>
                </a:lnTo>
                <a:close/>
              </a:path>
              <a:path w="2353309" h="299085">
                <a:moveTo>
                  <a:pt x="966393" y="67983"/>
                </a:moveTo>
                <a:lnTo>
                  <a:pt x="799922" y="67983"/>
                </a:lnTo>
                <a:lnTo>
                  <a:pt x="797560" y="70040"/>
                </a:lnTo>
                <a:lnTo>
                  <a:pt x="797560" y="78498"/>
                </a:lnTo>
                <a:lnTo>
                  <a:pt x="799668" y="80606"/>
                </a:lnTo>
                <a:lnTo>
                  <a:pt x="803363" y="81254"/>
                </a:lnTo>
                <a:lnTo>
                  <a:pt x="813295" y="81254"/>
                </a:lnTo>
                <a:lnTo>
                  <a:pt x="819073" y="83273"/>
                </a:lnTo>
                <a:lnTo>
                  <a:pt x="822223" y="86677"/>
                </a:lnTo>
                <a:lnTo>
                  <a:pt x="825284" y="90436"/>
                </a:lnTo>
                <a:lnTo>
                  <a:pt x="826960" y="97650"/>
                </a:lnTo>
                <a:lnTo>
                  <a:pt x="826960" y="294805"/>
                </a:lnTo>
                <a:lnTo>
                  <a:pt x="966393" y="294805"/>
                </a:lnTo>
                <a:lnTo>
                  <a:pt x="966393" y="271221"/>
                </a:lnTo>
                <a:lnTo>
                  <a:pt x="881608" y="271221"/>
                </a:lnTo>
                <a:lnTo>
                  <a:pt x="881608" y="186829"/>
                </a:lnTo>
                <a:lnTo>
                  <a:pt x="947889" y="186829"/>
                </a:lnTo>
                <a:lnTo>
                  <a:pt x="947889" y="166001"/>
                </a:lnTo>
                <a:lnTo>
                  <a:pt x="881608" y="166001"/>
                </a:lnTo>
                <a:lnTo>
                  <a:pt x="881608" y="88417"/>
                </a:lnTo>
                <a:lnTo>
                  <a:pt x="936256" y="88417"/>
                </a:lnTo>
                <a:lnTo>
                  <a:pt x="943800" y="90182"/>
                </a:lnTo>
                <a:lnTo>
                  <a:pt x="947547" y="93192"/>
                </a:lnTo>
                <a:lnTo>
                  <a:pt x="950912" y="96304"/>
                </a:lnTo>
                <a:lnTo>
                  <a:pt x="953033" y="102120"/>
                </a:lnTo>
                <a:lnTo>
                  <a:pt x="953033" y="111391"/>
                </a:lnTo>
                <a:lnTo>
                  <a:pt x="952690" y="115404"/>
                </a:lnTo>
                <a:lnTo>
                  <a:pt x="954951" y="117436"/>
                </a:lnTo>
                <a:lnTo>
                  <a:pt x="963510" y="117436"/>
                </a:lnTo>
                <a:lnTo>
                  <a:pt x="965708" y="115785"/>
                </a:lnTo>
                <a:lnTo>
                  <a:pt x="965962" y="112344"/>
                </a:lnTo>
                <a:lnTo>
                  <a:pt x="966393" y="111696"/>
                </a:lnTo>
                <a:lnTo>
                  <a:pt x="966393" y="67983"/>
                </a:lnTo>
                <a:close/>
              </a:path>
              <a:path w="2353309" h="299085">
                <a:moveTo>
                  <a:pt x="1249819" y="67983"/>
                </a:moveTo>
                <a:lnTo>
                  <a:pt x="1194435" y="67983"/>
                </a:lnTo>
                <a:lnTo>
                  <a:pt x="1135786" y="233616"/>
                </a:lnTo>
                <a:lnTo>
                  <a:pt x="1065149" y="67551"/>
                </a:lnTo>
                <a:lnTo>
                  <a:pt x="986497" y="67551"/>
                </a:lnTo>
                <a:lnTo>
                  <a:pt x="982395" y="67983"/>
                </a:lnTo>
                <a:lnTo>
                  <a:pt x="980363" y="70040"/>
                </a:lnTo>
                <a:lnTo>
                  <a:pt x="980363" y="78181"/>
                </a:lnTo>
                <a:lnTo>
                  <a:pt x="982040" y="80606"/>
                </a:lnTo>
                <a:lnTo>
                  <a:pt x="985418" y="80949"/>
                </a:lnTo>
                <a:lnTo>
                  <a:pt x="986091" y="81254"/>
                </a:lnTo>
                <a:lnTo>
                  <a:pt x="995375" y="81254"/>
                </a:lnTo>
                <a:lnTo>
                  <a:pt x="1001534" y="84048"/>
                </a:lnTo>
                <a:lnTo>
                  <a:pt x="1004633" y="89154"/>
                </a:lnTo>
                <a:lnTo>
                  <a:pt x="1006246" y="92938"/>
                </a:lnTo>
                <a:lnTo>
                  <a:pt x="1007325" y="99758"/>
                </a:lnTo>
                <a:lnTo>
                  <a:pt x="1007618" y="294805"/>
                </a:lnTo>
                <a:lnTo>
                  <a:pt x="1030147" y="294805"/>
                </a:lnTo>
                <a:lnTo>
                  <a:pt x="1030147" y="115062"/>
                </a:lnTo>
                <a:lnTo>
                  <a:pt x="1106627" y="294805"/>
                </a:lnTo>
                <a:lnTo>
                  <a:pt x="1138466" y="294805"/>
                </a:lnTo>
                <a:lnTo>
                  <a:pt x="1195095" y="134569"/>
                </a:lnTo>
                <a:lnTo>
                  <a:pt x="1195095" y="294805"/>
                </a:lnTo>
                <a:lnTo>
                  <a:pt x="1249819" y="294805"/>
                </a:lnTo>
                <a:lnTo>
                  <a:pt x="1249819" y="67983"/>
                </a:lnTo>
                <a:close/>
              </a:path>
              <a:path w="2353309" h="299085">
                <a:moveTo>
                  <a:pt x="1431277" y="67983"/>
                </a:moveTo>
                <a:lnTo>
                  <a:pt x="1264780" y="67983"/>
                </a:lnTo>
                <a:lnTo>
                  <a:pt x="1262456" y="70040"/>
                </a:lnTo>
                <a:lnTo>
                  <a:pt x="1262456" y="78498"/>
                </a:lnTo>
                <a:lnTo>
                  <a:pt x="1264564" y="80606"/>
                </a:lnTo>
                <a:lnTo>
                  <a:pt x="1268260" y="81254"/>
                </a:lnTo>
                <a:lnTo>
                  <a:pt x="1278178" y="81254"/>
                </a:lnTo>
                <a:lnTo>
                  <a:pt x="1284008" y="83273"/>
                </a:lnTo>
                <a:lnTo>
                  <a:pt x="1287068" y="86677"/>
                </a:lnTo>
                <a:lnTo>
                  <a:pt x="1290053" y="90436"/>
                </a:lnTo>
                <a:lnTo>
                  <a:pt x="1291780" y="97650"/>
                </a:lnTo>
                <a:lnTo>
                  <a:pt x="1291780" y="294805"/>
                </a:lnTo>
                <a:lnTo>
                  <a:pt x="1431277" y="294805"/>
                </a:lnTo>
                <a:lnTo>
                  <a:pt x="1431277" y="271221"/>
                </a:lnTo>
                <a:lnTo>
                  <a:pt x="1346403" y="271221"/>
                </a:lnTo>
                <a:lnTo>
                  <a:pt x="1346403" y="186829"/>
                </a:lnTo>
                <a:lnTo>
                  <a:pt x="1412735" y="186829"/>
                </a:lnTo>
                <a:lnTo>
                  <a:pt x="1412735" y="166001"/>
                </a:lnTo>
                <a:lnTo>
                  <a:pt x="1346403" y="166001"/>
                </a:lnTo>
                <a:lnTo>
                  <a:pt x="1346403" y="88417"/>
                </a:lnTo>
                <a:lnTo>
                  <a:pt x="1401140" y="88417"/>
                </a:lnTo>
                <a:lnTo>
                  <a:pt x="1408595" y="90182"/>
                </a:lnTo>
                <a:lnTo>
                  <a:pt x="1412430" y="93192"/>
                </a:lnTo>
                <a:lnTo>
                  <a:pt x="1415808" y="96304"/>
                </a:lnTo>
                <a:lnTo>
                  <a:pt x="1417866" y="102120"/>
                </a:lnTo>
                <a:lnTo>
                  <a:pt x="1417866" y="111391"/>
                </a:lnTo>
                <a:lnTo>
                  <a:pt x="1417574" y="115404"/>
                </a:lnTo>
                <a:lnTo>
                  <a:pt x="1419898" y="117436"/>
                </a:lnTo>
                <a:lnTo>
                  <a:pt x="1428483" y="117436"/>
                </a:lnTo>
                <a:lnTo>
                  <a:pt x="1430502" y="115785"/>
                </a:lnTo>
                <a:lnTo>
                  <a:pt x="1430883" y="112344"/>
                </a:lnTo>
                <a:lnTo>
                  <a:pt x="1431277" y="111696"/>
                </a:lnTo>
                <a:lnTo>
                  <a:pt x="1431277" y="67983"/>
                </a:lnTo>
                <a:close/>
              </a:path>
              <a:path w="2353309" h="299085">
                <a:moveTo>
                  <a:pt x="1663115" y="67983"/>
                </a:moveTo>
                <a:lnTo>
                  <a:pt x="1608442" y="67983"/>
                </a:lnTo>
                <a:lnTo>
                  <a:pt x="1608442" y="166001"/>
                </a:lnTo>
                <a:lnTo>
                  <a:pt x="1530007" y="166001"/>
                </a:lnTo>
                <a:lnTo>
                  <a:pt x="1530007" y="67551"/>
                </a:lnTo>
                <a:lnTo>
                  <a:pt x="1452448" y="67551"/>
                </a:lnTo>
                <a:lnTo>
                  <a:pt x="1448320" y="67983"/>
                </a:lnTo>
                <a:lnTo>
                  <a:pt x="1446212" y="70040"/>
                </a:lnTo>
                <a:lnTo>
                  <a:pt x="1446212" y="78181"/>
                </a:lnTo>
                <a:lnTo>
                  <a:pt x="1447977" y="80264"/>
                </a:lnTo>
                <a:lnTo>
                  <a:pt x="1452067" y="80949"/>
                </a:lnTo>
                <a:lnTo>
                  <a:pt x="1452448" y="81254"/>
                </a:lnTo>
                <a:lnTo>
                  <a:pt x="1462506" y="82931"/>
                </a:lnTo>
                <a:lnTo>
                  <a:pt x="1469567" y="87985"/>
                </a:lnTo>
                <a:lnTo>
                  <a:pt x="1473809" y="96443"/>
                </a:lnTo>
                <a:lnTo>
                  <a:pt x="1475232" y="108343"/>
                </a:lnTo>
                <a:lnTo>
                  <a:pt x="1475232" y="294805"/>
                </a:lnTo>
                <a:lnTo>
                  <a:pt x="1530007" y="294805"/>
                </a:lnTo>
                <a:lnTo>
                  <a:pt x="1530007" y="186829"/>
                </a:lnTo>
                <a:lnTo>
                  <a:pt x="1608442" y="186829"/>
                </a:lnTo>
                <a:lnTo>
                  <a:pt x="1608442" y="294805"/>
                </a:lnTo>
                <a:lnTo>
                  <a:pt x="1663115" y="294805"/>
                </a:lnTo>
                <a:lnTo>
                  <a:pt x="1663115" y="67983"/>
                </a:lnTo>
                <a:close/>
              </a:path>
              <a:path w="2353309" h="299085">
                <a:moveTo>
                  <a:pt x="1895094" y="67983"/>
                </a:moveTo>
                <a:lnTo>
                  <a:pt x="1840661" y="67983"/>
                </a:lnTo>
                <a:lnTo>
                  <a:pt x="1840661" y="166001"/>
                </a:lnTo>
                <a:lnTo>
                  <a:pt x="1761972" y="166001"/>
                </a:lnTo>
                <a:lnTo>
                  <a:pt x="1761972" y="67551"/>
                </a:lnTo>
                <a:lnTo>
                  <a:pt x="1684337" y="67551"/>
                </a:lnTo>
                <a:lnTo>
                  <a:pt x="1680337" y="67983"/>
                </a:lnTo>
                <a:lnTo>
                  <a:pt x="1678089" y="70040"/>
                </a:lnTo>
                <a:lnTo>
                  <a:pt x="1678089" y="78181"/>
                </a:lnTo>
                <a:lnTo>
                  <a:pt x="1679892" y="80264"/>
                </a:lnTo>
                <a:lnTo>
                  <a:pt x="1683956" y="80949"/>
                </a:lnTo>
                <a:lnTo>
                  <a:pt x="1684337" y="81254"/>
                </a:lnTo>
                <a:lnTo>
                  <a:pt x="1694459" y="82931"/>
                </a:lnTo>
                <a:lnTo>
                  <a:pt x="1701495" y="87985"/>
                </a:lnTo>
                <a:lnTo>
                  <a:pt x="1705711" y="96443"/>
                </a:lnTo>
                <a:lnTo>
                  <a:pt x="1707108" y="108343"/>
                </a:lnTo>
                <a:lnTo>
                  <a:pt x="1707108" y="294805"/>
                </a:lnTo>
                <a:lnTo>
                  <a:pt x="1761972" y="294805"/>
                </a:lnTo>
                <a:lnTo>
                  <a:pt x="1761972" y="186829"/>
                </a:lnTo>
                <a:lnTo>
                  <a:pt x="1840661" y="186829"/>
                </a:lnTo>
                <a:lnTo>
                  <a:pt x="1840661" y="294805"/>
                </a:lnTo>
                <a:lnTo>
                  <a:pt x="1895094" y="294805"/>
                </a:lnTo>
                <a:lnTo>
                  <a:pt x="1895094" y="67983"/>
                </a:lnTo>
                <a:close/>
              </a:path>
              <a:path w="2353309" h="299085">
                <a:moveTo>
                  <a:pt x="2128913" y="67983"/>
                </a:moveTo>
                <a:lnTo>
                  <a:pt x="2083600" y="67983"/>
                </a:lnTo>
                <a:lnTo>
                  <a:pt x="1995830" y="233959"/>
                </a:lnTo>
                <a:lnTo>
                  <a:pt x="1995830" y="67551"/>
                </a:lnTo>
                <a:lnTo>
                  <a:pt x="1918309" y="67551"/>
                </a:lnTo>
                <a:lnTo>
                  <a:pt x="1914245" y="67983"/>
                </a:lnTo>
                <a:lnTo>
                  <a:pt x="1912480" y="70040"/>
                </a:lnTo>
                <a:lnTo>
                  <a:pt x="1912480" y="78181"/>
                </a:lnTo>
                <a:lnTo>
                  <a:pt x="1914245" y="80264"/>
                </a:lnTo>
                <a:lnTo>
                  <a:pt x="1917560" y="80949"/>
                </a:lnTo>
                <a:lnTo>
                  <a:pt x="1918309" y="80949"/>
                </a:lnTo>
                <a:lnTo>
                  <a:pt x="1918550" y="81254"/>
                </a:lnTo>
                <a:lnTo>
                  <a:pt x="1928431" y="82931"/>
                </a:lnTo>
                <a:lnTo>
                  <a:pt x="1935480" y="87985"/>
                </a:lnTo>
                <a:lnTo>
                  <a:pt x="1939709" y="96443"/>
                </a:lnTo>
                <a:lnTo>
                  <a:pt x="1941118" y="108343"/>
                </a:lnTo>
                <a:lnTo>
                  <a:pt x="1941118" y="294805"/>
                </a:lnTo>
                <a:lnTo>
                  <a:pt x="1986940" y="294805"/>
                </a:lnTo>
                <a:lnTo>
                  <a:pt x="2018334" y="233959"/>
                </a:lnTo>
                <a:lnTo>
                  <a:pt x="2074760" y="124587"/>
                </a:lnTo>
                <a:lnTo>
                  <a:pt x="2074760" y="294805"/>
                </a:lnTo>
                <a:lnTo>
                  <a:pt x="2128913" y="294805"/>
                </a:lnTo>
                <a:lnTo>
                  <a:pt x="2128913" y="124587"/>
                </a:lnTo>
                <a:lnTo>
                  <a:pt x="2128913" y="67983"/>
                </a:lnTo>
                <a:close/>
              </a:path>
              <a:path w="2353309" h="299085">
                <a:moveTo>
                  <a:pt x="2353081" y="294805"/>
                </a:moveTo>
                <a:lnTo>
                  <a:pt x="2260231" y="162255"/>
                </a:lnTo>
                <a:lnTo>
                  <a:pt x="2347658" y="67983"/>
                </a:lnTo>
                <a:lnTo>
                  <a:pt x="2315857" y="67983"/>
                </a:lnTo>
                <a:lnTo>
                  <a:pt x="2223287" y="167640"/>
                </a:lnTo>
                <a:lnTo>
                  <a:pt x="2222944" y="67551"/>
                </a:lnTo>
                <a:lnTo>
                  <a:pt x="2145779" y="67551"/>
                </a:lnTo>
                <a:lnTo>
                  <a:pt x="2141728" y="67983"/>
                </a:lnTo>
                <a:lnTo>
                  <a:pt x="2139277" y="70040"/>
                </a:lnTo>
                <a:lnTo>
                  <a:pt x="2139277" y="78181"/>
                </a:lnTo>
                <a:lnTo>
                  <a:pt x="2141385" y="80264"/>
                </a:lnTo>
                <a:lnTo>
                  <a:pt x="2145131" y="81254"/>
                </a:lnTo>
                <a:lnTo>
                  <a:pt x="2146122" y="81254"/>
                </a:lnTo>
                <a:lnTo>
                  <a:pt x="2155977" y="82981"/>
                </a:lnTo>
                <a:lnTo>
                  <a:pt x="2163013" y="88150"/>
                </a:lnTo>
                <a:lnTo>
                  <a:pt x="2167229" y="96786"/>
                </a:lnTo>
                <a:lnTo>
                  <a:pt x="2168639" y="108902"/>
                </a:lnTo>
                <a:lnTo>
                  <a:pt x="2168639" y="294805"/>
                </a:lnTo>
                <a:lnTo>
                  <a:pt x="2223287" y="294805"/>
                </a:lnTo>
                <a:lnTo>
                  <a:pt x="2223287" y="205282"/>
                </a:lnTo>
                <a:lnTo>
                  <a:pt x="2286495" y="294805"/>
                </a:lnTo>
                <a:lnTo>
                  <a:pt x="2353081" y="294805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826112" y="3841578"/>
            <a:ext cx="120650" cy="150495"/>
          </a:xfrm>
          <a:custGeom>
            <a:avLst/>
            <a:gdLst/>
            <a:ahLst/>
            <a:cxnLst/>
            <a:rect l="l" t="t" r="r" b="b"/>
            <a:pathLst>
              <a:path w="120650" h="150495">
                <a:moveTo>
                  <a:pt x="60108" y="0"/>
                </a:moveTo>
                <a:lnTo>
                  <a:pt x="23423" y="14927"/>
                </a:lnTo>
                <a:lnTo>
                  <a:pt x="3380" y="49137"/>
                </a:lnTo>
                <a:lnTo>
                  <a:pt x="0" y="74174"/>
                </a:lnTo>
                <a:lnTo>
                  <a:pt x="831" y="88745"/>
                </a:lnTo>
                <a:lnTo>
                  <a:pt x="13976" y="125453"/>
                </a:lnTo>
                <a:lnTo>
                  <a:pt x="46093" y="148533"/>
                </a:lnTo>
                <a:lnTo>
                  <a:pt x="60108" y="150069"/>
                </a:lnTo>
                <a:lnTo>
                  <a:pt x="74133" y="148533"/>
                </a:lnTo>
                <a:lnTo>
                  <a:pt x="86500" y="143921"/>
                </a:lnTo>
                <a:lnTo>
                  <a:pt x="97200" y="136230"/>
                </a:lnTo>
                <a:lnTo>
                  <a:pt x="98748" y="134381"/>
                </a:lnTo>
                <a:lnTo>
                  <a:pt x="60108" y="134381"/>
                </a:lnTo>
                <a:lnTo>
                  <a:pt x="49131" y="130607"/>
                </a:lnTo>
                <a:lnTo>
                  <a:pt x="41246" y="119299"/>
                </a:lnTo>
                <a:lnTo>
                  <a:pt x="36489" y="100481"/>
                </a:lnTo>
                <a:lnTo>
                  <a:pt x="34895" y="74174"/>
                </a:lnTo>
                <a:lnTo>
                  <a:pt x="36489" y="47120"/>
                </a:lnTo>
                <a:lnTo>
                  <a:pt x="41246" y="27827"/>
                </a:lnTo>
                <a:lnTo>
                  <a:pt x="49131" y="16270"/>
                </a:lnTo>
                <a:lnTo>
                  <a:pt x="60108" y="12423"/>
                </a:lnTo>
                <a:lnTo>
                  <a:pt x="95122" y="12423"/>
                </a:lnTo>
                <a:lnTo>
                  <a:pt x="86500" y="6207"/>
                </a:lnTo>
                <a:lnTo>
                  <a:pt x="74133" y="1556"/>
                </a:lnTo>
                <a:lnTo>
                  <a:pt x="60108" y="0"/>
                </a:lnTo>
                <a:close/>
              </a:path>
              <a:path w="120650" h="150495">
                <a:moveTo>
                  <a:pt x="95122" y="12423"/>
                </a:moveTo>
                <a:lnTo>
                  <a:pt x="60108" y="12423"/>
                </a:lnTo>
                <a:lnTo>
                  <a:pt x="71126" y="16270"/>
                </a:lnTo>
                <a:lnTo>
                  <a:pt x="79046" y="27827"/>
                </a:lnTo>
                <a:lnTo>
                  <a:pt x="83828" y="47120"/>
                </a:lnTo>
                <a:lnTo>
                  <a:pt x="85430" y="74174"/>
                </a:lnTo>
                <a:lnTo>
                  <a:pt x="83828" y="100481"/>
                </a:lnTo>
                <a:lnTo>
                  <a:pt x="79046" y="119299"/>
                </a:lnTo>
                <a:lnTo>
                  <a:pt x="71126" y="130607"/>
                </a:lnTo>
                <a:lnTo>
                  <a:pt x="60108" y="134381"/>
                </a:lnTo>
                <a:lnTo>
                  <a:pt x="98748" y="134381"/>
                </a:lnTo>
                <a:lnTo>
                  <a:pt x="119715" y="88745"/>
                </a:lnTo>
                <a:lnTo>
                  <a:pt x="120620" y="74174"/>
                </a:lnTo>
                <a:lnTo>
                  <a:pt x="119715" y="60126"/>
                </a:lnTo>
                <a:lnTo>
                  <a:pt x="116999" y="47120"/>
                </a:lnTo>
                <a:lnTo>
                  <a:pt x="112506" y="35297"/>
                </a:lnTo>
                <a:lnTo>
                  <a:pt x="106225" y="24668"/>
                </a:lnTo>
                <a:lnTo>
                  <a:pt x="97200" y="13921"/>
                </a:lnTo>
                <a:lnTo>
                  <a:pt x="95122" y="12423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352077" y="3841578"/>
            <a:ext cx="120650" cy="150495"/>
          </a:xfrm>
          <a:custGeom>
            <a:avLst/>
            <a:gdLst/>
            <a:ahLst/>
            <a:cxnLst/>
            <a:rect l="l" t="t" r="r" b="b"/>
            <a:pathLst>
              <a:path w="120650" h="150495">
                <a:moveTo>
                  <a:pt x="60417" y="0"/>
                </a:moveTo>
                <a:lnTo>
                  <a:pt x="23447" y="14927"/>
                </a:lnTo>
                <a:lnTo>
                  <a:pt x="3562" y="49137"/>
                </a:lnTo>
                <a:lnTo>
                  <a:pt x="0" y="74174"/>
                </a:lnTo>
                <a:lnTo>
                  <a:pt x="898" y="88745"/>
                </a:lnTo>
                <a:lnTo>
                  <a:pt x="14011" y="125453"/>
                </a:lnTo>
                <a:lnTo>
                  <a:pt x="46220" y="148533"/>
                </a:lnTo>
                <a:lnTo>
                  <a:pt x="60417" y="150069"/>
                </a:lnTo>
                <a:lnTo>
                  <a:pt x="74284" y="148533"/>
                </a:lnTo>
                <a:lnTo>
                  <a:pt x="86574" y="143921"/>
                </a:lnTo>
                <a:lnTo>
                  <a:pt x="97255" y="136230"/>
                </a:lnTo>
                <a:lnTo>
                  <a:pt x="98806" y="134381"/>
                </a:lnTo>
                <a:lnTo>
                  <a:pt x="60417" y="134381"/>
                </a:lnTo>
                <a:lnTo>
                  <a:pt x="49324" y="130607"/>
                </a:lnTo>
                <a:lnTo>
                  <a:pt x="41489" y="119299"/>
                </a:lnTo>
                <a:lnTo>
                  <a:pt x="36841" y="100481"/>
                </a:lnTo>
                <a:lnTo>
                  <a:pt x="35308" y="74174"/>
                </a:lnTo>
                <a:lnTo>
                  <a:pt x="36841" y="47120"/>
                </a:lnTo>
                <a:lnTo>
                  <a:pt x="41489" y="27827"/>
                </a:lnTo>
                <a:lnTo>
                  <a:pt x="49324" y="16270"/>
                </a:lnTo>
                <a:lnTo>
                  <a:pt x="60417" y="12423"/>
                </a:lnTo>
                <a:lnTo>
                  <a:pt x="95292" y="12423"/>
                </a:lnTo>
                <a:lnTo>
                  <a:pt x="86612" y="6207"/>
                </a:lnTo>
                <a:lnTo>
                  <a:pt x="74289" y="1556"/>
                </a:lnTo>
                <a:lnTo>
                  <a:pt x="60417" y="0"/>
                </a:lnTo>
                <a:close/>
              </a:path>
              <a:path w="120650" h="150495">
                <a:moveTo>
                  <a:pt x="95292" y="12423"/>
                </a:moveTo>
                <a:lnTo>
                  <a:pt x="60417" y="12423"/>
                </a:lnTo>
                <a:lnTo>
                  <a:pt x="71404" y="16270"/>
                </a:lnTo>
                <a:lnTo>
                  <a:pt x="79228" y="27827"/>
                </a:lnTo>
                <a:lnTo>
                  <a:pt x="83910" y="47120"/>
                </a:lnTo>
                <a:lnTo>
                  <a:pt x="85466" y="74174"/>
                </a:lnTo>
                <a:lnTo>
                  <a:pt x="83910" y="100481"/>
                </a:lnTo>
                <a:lnTo>
                  <a:pt x="79228" y="119299"/>
                </a:lnTo>
                <a:lnTo>
                  <a:pt x="71404" y="130607"/>
                </a:lnTo>
                <a:lnTo>
                  <a:pt x="60417" y="134381"/>
                </a:lnTo>
                <a:lnTo>
                  <a:pt x="98806" y="134381"/>
                </a:lnTo>
                <a:lnTo>
                  <a:pt x="119755" y="88745"/>
                </a:lnTo>
                <a:lnTo>
                  <a:pt x="120651" y="74174"/>
                </a:lnTo>
                <a:lnTo>
                  <a:pt x="119759" y="60126"/>
                </a:lnTo>
                <a:lnTo>
                  <a:pt x="117095" y="47120"/>
                </a:lnTo>
                <a:lnTo>
                  <a:pt x="112709" y="35297"/>
                </a:lnTo>
                <a:lnTo>
                  <a:pt x="106602" y="24668"/>
                </a:lnTo>
                <a:lnTo>
                  <a:pt x="97384" y="13921"/>
                </a:lnTo>
                <a:lnTo>
                  <a:pt x="95292" y="12423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688709" y="3844073"/>
            <a:ext cx="128905" cy="145415"/>
          </a:xfrm>
          <a:custGeom>
            <a:avLst/>
            <a:gdLst/>
            <a:ahLst/>
            <a:cxnLst/>
            <a:rect l="l" t="t" r="r" b="b"/>
            <a:pathLst>
              <a:path w="128904" h="145414">
                <a:moveTo>
                  <a:pt x="69095" y="0"/>
                </a:moveTo>
                <a:lnTo>
                  <a:pt x="1464" y="0"/>
                </a:lnTo>
                <a:lnTo>
                  <a:pt x="0" y="1350"/>
                </a:lnTo>
                <a:lnTo>
                  <a:pt x="0" y="6869"/>
                </a:lnTo>
                <a:lnTo>
                  <a:pt x="1081" y="8209"/>
                </a:lnTo>
                <a:lnTo>
                  <a:pt x="3588" y="8491"/>
                </a:lnTo>
                <a:lnTo>
                  <a:pt x="10009" y="8491"/>
                </a:lnTo>
                <a:lnTo>
                  <a:pt x="13724" y="9919"/>
                </a:lnTo>
                <a:lnTo>
                  <a:pt x="15874" y="12266"/>
                </a:lnTo>
                <a:lnTo>
                  <a:pt x="17856" y="14321"/>
                </a:lnTo>
                <a:lnTo>
                  <a:pt x="18471" y="19117"/>
                </a:lnTo>
                <a:lnTo>
                  <a:pt x="18471" y="145169"/>
                </a:lnTo>
                <a:lnTo>
                  <a:pt x="53604" y="145169"/>
                </a:lnTo>
                <a:lnTo>
                  <a:pt x="53604" y="83664"/>
                </a:lnTo>
                <a:lnTo>
                  <a:pt x="71112" y="83664"/>
                </a:lnTo>
                <a:lnTo>
                  <a:pt x="109061" y="75175"/>
                </a:lnTo>
                <a:lnTo>
                  <a:pt x="115456" y="70301"/>
                </a:lnTo>
                <a:lnTo>
                  <a:pt x="53604" y="70301"/>
                </a:lnTo>
                <a:lnTo>
                  <a:pt x="53604" y="13294"/>
                </a:lnTo>
                <a:lnTo>
                  <a:pt x="115033" y="13294"/>
                </a:lnTo>
                <a:lnTo>
                  <a:pt x="107728" y="8491"/>
                </a:lnTo>
                <a:lnTo>
                  <a:pt x="99111" y="4747"/>
                </a:lnTo>
                <a:lnTo>
                  <a:pt x="89771" y="2097"/>
                </a:lnTo>
                <a:lnTo>
                  <a:pt x="79751" y="521"/>
                </a:lnTo>
                <a:lnTo>
                  <a:pt x="69095" y="0"/>
                </a:lnTo>
                <a:close/>
              </a:path>
              <a:path w="128904" h="145414">
                <a:moveTo>
                  <a:pt x="115033" y="13294"/>
                </a:moveTo>
                <a:lnTo>
                  <a:pt x="64047" y="13294"/>
                </a:lnTo>
                <a:lnTo>
                  <a:pt x="77260" y="15024"/>
                </a:lnTo>
                <a:lnTo>
                  <a:pt x="86740" y="20216"/>
                </a:lnTo>
                <a:lnTo>
                  <a:pt x="92454" y="28867"/>
                </a:lnTo>
                <a:lnTo>
                  <a:pt x="94366" y="40977"/>
                </a:lnTo>
                <a:lnTo>
                  <a:pt x="92454" y="53784"/>
                </a:lnTo>
                <a:lnTo>
                  <a:pt x="86740" y="62950"/>
                </a:lnTo>
                <a:lnTo>
                  <a:pt x="77260" y="68461"/>
                </a:lnTo>
                <a:lnTo>
                  <a:pt x="64047" y="70301"/>
                </a:lnTo>
                <a:lnTo>
                  <a:pt x="115456" y="70301"/>
                </a:lnTo>
                <a:lnTo>
                  <a:pt x="117749" y="68555"/>
                </a:lnTo>
                <a:lnTo>
                  <a:pt x="123903" y="60495"/>
                </a:lnTo>
                <a:lnTo>
                  <a:pt x="127566" y="50955"/>
                </a:lnTo>
                <a:lnTo>
                  <a:pt x="128777" y="39891"/>
                </a:lnTo>
                <a:lnTo>
                  <a:pt x="127509" y="30308"/>
                </a:lnTo>
                <a:lnTo>
                  <a:pt x="123642" y="21902"/>
                </a:lnTo>
                <a:lnTo>
                  <a:pt x="117081" y="14640"/>
                </a:lnTo>
                <a:lnTo>
                  <a:pt x="115033" y="13294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949145" y="3844073"/>
            <a:ext cx="128905" cy="145415"/>
          </a:xfrm>
          <a:custGeom>
            <a:avLst/>
            <a:gdLst/>
            <a:ahLst/>
            <a:cxnLst/>
            <a:rect l="l" t="t" r="r" b="b"/>
            <a:pathLst>
              <a:path w="128904" h="145414">
                <a:moveTo>
                  <a:pt x="69003" y="0"/>
                </a:moveTo>
                <a:lnTo>
                  <a:pt x="1333" y="0"/>
                </a:lnTo>
                <a:lnTo>
                  <a:pt x="0" y="1350"/>
                </a:lnTo>
                <a:lnTo>
                  <a:pt x="0" y="6869"/>
                </a:lnTo>
                <a:lnTo>
                  <a:pt x="1042" y="8209"/>
                </a:lnTo>
                <a:lnTo>
                  <a:pt x="3317" y="8491"/>
                </a:lnTo>
                <a:lnTo>
                  <a:pt x="9884" y="8491"/>
                </a:lnTo>
                <a:lnTo>
                  <a:pt x="13508" y="9919"/>
                </a:lnTo>
                <a:lnTo>
                  <a:pt x="15581" y="12266"/>
                </a:lnTo>
                <a:lnTo>
                  <a:pt x="17603" y="14321"/>
                </a:lnTo>
                <a:lnTo>
                  <a:pt x="18372" y="19117"/>
                </a:lnTo>
                <a:lnTo>
                  <a:pt x="18372" y="145169"/>
                </a:lnTo>
                <a:lnTo>
                  <a:pt x="53526" y="145169"/>
                </a:lnTo>
                <a:lnTo>
                  <a:pt x="53526" y="83664"/>
                </a:lnTo>
                <a:lnTo>
                  <a:pt x="70988" y="83664"/>
                </a:lnTo>
                <a:lnTo>
                  <a:pt x="108894" y="75175"/>
                </a:lnTo>
                <a:lnTo>
                  <a:pt x="115316" y="70301"/>
                </a:lnTo>
                <a:lnTo>
                  <a:pt x="53526" y="70301"/>
                </a:lnTo>
                <a:lnTo>
                  <a:pt x="53526" y="13294"/>
                </a:lnTo>
                <a:lnTo>
                  <a:pt x="114893" y="13294"/>
                </a:lnTo>
                <a:lnTo>
                  <a:pt x="107594" y="8491"/>
                </a:lnTo>
                <a:lnTo>
                  <a:pt x="98990" y="4747"/>
                </a:lnTo>
                <a:lnTo>
                  <a:pt x="89666" y="2097"/>
                </a:lnTo>
                <a:lnTo>
                  <a:pt x="79659" y="521"/>
                </a:lnTo>
                <a:lnTo>
                  <a:pt x="69003" y="0"/>
                </a:lnTo>
                <a:close/>
              </a:path>
              <a:path w="128904" h="145414">
                <a:moveTo>
                  <a:pt x="114893" y="13294"/>
                </a:moveTo>
                <a:lnTo>
                  <a:pt x="63737" y="13294"/>
                </a:lnTo>
                <a:lnTo>
                  <a:pt x="77054" y="15024"/>
                </a:lnTo>
                <a:lnTo>
                  <a:pt x="86586" y="20216"/>
                </a:lnTo>
                <a:lnTo>
                  <a:pt x="92318" y="28867"/>
                </a:lnTo>
                <a:lnTo>
                  <a:pt x="94232" y="40977"/>
                </a:lnTo>
                <a:lnTo>
                  <a:pt x="92318" y="53784"/>
                </a:lnTo>
                <a:lnTo>
                  <a:pt x="86586" y="62950"/>
                </a:lnTo>
                <a:lnTo>
                  <a:pt x="77054" y="68461"/>
                </a:lnTo>
                <a:lnTo>
                  <a:pt x="63737" y="70301"/>
                </a:lnTo>
                <a:lnTo>
                  <a:pt x="115316" y="70301"/>
                </a:lnTo>
                <a:lnTo>
                  <a:pt x="117617" y="68555"/>
                </a:lnTo>
                <a:lnTo>
                  <a:pt x="123813" y="60495"/>
                </a:lnTo>
                <a:lnTo>
                  <a:pt x="127509" y="50955"/>
                </a:lnTo>
                <a:lnTo>
                  <a:pt x="128735" y="39891"/>
                </a:lnTo>
                <a:lnTo>
                  <a:pt x="127446" y="30308"/>
                </a:lnTo>
                <a:lnTo>
                  <a:pt x="123535" y="21902"/>
                </a:lnTo>
                <a:lnTo>
                  <a:pt x="116940" y="14640"/>
                </a:lnTo>
                <a:lnTo>
                  <a:pt x="114893" y="13294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1" name="object 1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86702" y="3844073"/>
            <a:ext cx="172151" cy="145169"/>
          </a:xfrm>
          <a:prstGeom prst="rect">
            <a:avLst/>
          </a:prstGeom>
        </p:spPr>
      </p:pic>
      <p:sp>
        <p:nvSpPr>
          <p:cNvPr id="132" name="object 132"/>
          <p:cNvSpPr/>
          <p:nvPr/>
        </p:nvSpPr>
        <p:spPr>
          <a:xfrm>
            <a:off x="8479208" y="3843693"/>
            <a:ext cx="138430" cy="146050"/>
          </a:xfrm>
          <a:custGeom>
            <a:avLst/>
            <a:gdLst/>
            <a:ahLst/>
            <a:cxnLst/>
            <a:rect l="l" t="t" r="r" b="b"/>
            <a:pathLst>
              <a:path w="138429" h="146050">
                <a:moveTo>
                  <a:pt x="53381" y="0"/>
                </a:moveTo>
                <a:lnTo>
                  <a:pt x="3789" y="380"/>
                </a:lnTo>
                <a:lnTo>
                  <a:pt x="1335" y="380"/>
                </a:lnTo>
                <a:lnTo>
                  <a:pt x="0" y="1730"/>
                </a:lnTo>
                <a:lnTo>
                  <a:pt x="0" y="6851"/>
                </a:lnTo>
                <a:lnTo>
                  <a:pt x="991" y="8280"/>
                </a:lnTo>
                <a:lnTo>
                  <a:pt x="3448" y="8589"/>
                </a:lnTo>
                <a:lnTo>
                  <a:pt x="3789" y="8871"/>
                </a:lnTo>
                <a:lnTo>
                  <a:pt x="13576" y="8871"/>
                </a:lnTo>
                <a:lnTo>
                  <a:pt x="18416" y="14701"/>
                </a:lnTo>
                <a:lnTo>
                  <a:pt x="18416" y="145549"/>
                </a:lnTo>
                <a:lnTo>
                  <a:pt x="53381" y="145549"/>
                </a:lnTo>
                <a:lnTo>
                  <a:pt x="53381" y="76167"/>
                </a:lnTo>
                <a:lnTo>
                  <a:pt x="138295" y="76167"/>
                </a:lnTo>
                <a:lnTo>
                  <a:pt x="138295" y="63271"/>
                </a:lnTo>
                <a:lnTo>
                  <a:pt x="53381" y="63271"/>
                </a:lnTo>
                <a:lnTo>
                  <a:pt x="53381" y="0"/>
                </a:lnTo>
                <a:close/>
              </a:path>
              <a:path w="138429" h="146050">
                <a:moveTo>
                  <a:pt x="138295" y="76167"/>
                </a:moveTo>
                <a:lnTo>
                  <a:pt x="103756" y="76167"/>
                </a:lnTo>
                <a:lnTo>
                  <a:pt x="103756" y="145549"/>
                </a:lnTo>
                <a:lnTo>
                  <a:pt x="138295" y="145549"/>
                </a:lnTo>
                <a:lnTo>
                  <a:pt x="138295" y="76167"/>
                </a:lnTo>
                <a:close/>
              </a:path>
              <a:path w="138429" h="146050">
                <a:moveTo>
                  <a:pt x="138295" y="380"/>
                </a:moveTo>
                <a:lnTo>
                  <a:pt x="103756" y="380"/>
                </a:lnTo>
                <a:lnTo>
                  <a:pt x="103756" y="63271"/>
                </a:lnTo>
                <a:lnTo>
                  <a:pt x="138295" y="63271"/>
                </a:lnTo>
                <a:lnTo>
                  <a:pt x="138295" y="38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3" name="object 133"/>
          <p:cNvGrpSpPr/>
          <p:nvPr/>
        </p:nvGrpSpPr>
        <p:grpSpPr>
          <a:xfrm>
            <a:off x="7383815" y="3843692"/>
            <a:ext cx="295910" cy="146050"/>
            <a:chOff x="7383815" y="3843692"/>
            <a:chExt cx="295910" cy="146050"/>
          </a:xfrm>
        </p:grpSpPr>
        <p:pic>
          <p:nvPicPr>
            <p:cNvPr id="134" name="object 1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83815" y="3843692"/>
              <a:ext cx="138566" cy="145549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7543336" y="3843692"/>
              <a:ext cx="136525" cy="146050"/>
            </a:xfrm>
            <a:custGeom>
              <a:avLst/>
              <a:gdLst/>
              <a:ahLst/>
              <a:cxnLst/>
              <a:rect l="l" t="t" r="r" b="b"/>
              <a:pathLst>
                <a:path w="136525" h="146050">
                  <a:moveTo>
                    <a:pt x="4098" y="0"/>
                  </a:moveTo>
                  <a:lnTo>
                    <a:pt x="1300" y="380"/>
                  </a:lnTo>
                  <a:lnTo>
                    <a:pt x="0" y="1730"/>
                  </a:lnTo>
                  <a:lnTo>
                    <a:pt x="0" y="6851"/>
                  </a:lnTo>
                  <a:lnTo>
                    <a:pt x="1033" y="8589"/>
                  </a:lnTo>
                  <a:lnTo>
                    <a:pt x="3359" y="8871"/>
                  </a:lnTo>
                  <a:lnTo>
                    <a:pt x="13548" y="8871"/>
                  </a:lnTo>
                  <a:lnTo>
                    <a:pt x="18416" y="14701"/>
                  </a:lnTo>
                  <a:lnTo>
                    <a:pt x="18416" y="145549"/>
                  </a:lnTo>
                  <a:lnTo>
                    <a:pt x="53606" y="145549"/>
                  </a:lnTo>
                  <a:lnTo>
                    <a:pt x="53606" y="88140"/>
                  </a:lnTo>
                  <a:lnTo>
                    <a:pt x="93803" y="145549"/>
                  </a:lnTo>
                  <a:lnTo>
                    <a:pt x="136279" y="145549"/>
                  </a:lnTo>
                  <a:lnTo>
                    <a:pt x="77159" y="60515"/>
                  </a:lnTo>
                  <a:lnTo>
                    <a:pt x="132744" y="380"/>
                  </a:lnTo>
                  <a:lnTo>
                    <a:pt x="112598" y="380"/>
                  </a:lnTo>
                  <a:lnTo>
                    <a:pt x="53606" y="64210"/>
                  </a:lnTo>
                  <a:lnTo>
                    <a:pt x="53170" y="380"/>
                  </a:lnTo>
                  <a:lnTo>
                    <a:pt x="4098" y="0"/>
                  </a:lnTo>
                  <a:close/>
                </a:path>
              </a:pathLst>
            </a:custGeom>
            <a:solidFill>
              <a:srgbClr val="7C7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6" name="object 136"/>
          <p:cNvSpPr/>
          <p:nvPr/>
        </p:nvSpPr>
        <p:spPr>
          <a:xfrm>
            <a:off x="8061833" y="3794883"/>
            <a:ext cx="271145" cy="194945"/>
          </a:xfrm>
          <a:custGeom>
            <a:avLst/>
            <a:gdLst/>
            <a:ahLst/>
            <a:cxnLst/>
            <a:rect l="l" t="t" r="r" b="b"/>
            <a:pathLst>
              <a:path w="271145" h="194945">
                <a:moveTo>
                  <a:pt x="133134" y="193979"/>
                </a:moveTo>
                <a:lnTo>
                  <a:pt x="117259" y="150241"/>
                </a:lnTo>
                <a:lnTo>
                  <a:pt x="112433" y="136956"/>
                </a:lnTo>
                <a:lnTo>
                  <a:pt x="93345" y="84353"/>
                </a:lnTo>
                <a:lnTo>
                  <a:pt x="80594" y="49199"/>
                </a:lnTo>
                <a:lnTo>
                  <a:pt x="75730" y="49199"/>
                </a:lnTo>
                <a:lnTo>
                  <a:pt x="75730" y="136956"/>
                </a:lnTo>
                <a:lnTo>
                  <a:pt x="37172" y="136956"/>
                </a:lnTo>
                <a:lnTo>
                  <a:pt x="56654" y="84353"/>
                </a:lnTo>
                <a:lnTo>
                  <a:pt x="75730" y="136956"/>
                </a:lnTo>
                <a:lnTo>
                  <a:pt x="75730" y="49199"/>
                </a:lnTo>
                <a:lnTo>
                  <a:pt x="31432" y="49199"/>
                </a:lnTo>
                <a:lnTo>
                  <a:pt x="29959" y="50495"/>
                </a:lnTo>
                <a:lnTo>
                  <a:pt x="29959" y="55676"/>
                </a:lnTo>
                <a:lnTo>
                  <a:pt x="31432" y="57391"/>
                </a:lnTo>
                <a:lnTo>
                  <a:pt x="33680" y="57696"/>
                </a:lnTo>
                <a:lnTo>
                  <a:pt x="41617" y="57696"/>
                </a:lnTo>
                <a:lnTo>
                  <a:pt x="45440" y="60769"/>
                </a:lnTo>
                <a:lnTo>
                  <a:pt x="45440" y="69291"/>
                </a:lnTo>
                <a:lnTo>
                  <a:pt x="45059" y="71716"/>
                </a:lnTo>
                <a:lnTo>
                  <a:pt x="0" y="193979"/>
                </a:lnTo>
                <a:lnTo>
                  <a:pt x="16637" y="193979"/>
                </a:lnTo>
                <a:lnTo>
                  <a:pt x="32423" y="150241"/>
                </a:lnTo>
                <a:lnTo>
                  <a:pt x="80594" y="150241"/>
                </a:lnTo>
                <a:lnTo>
                  <a:pt x="96596" y="193979"/>
                </a:lnTo>
                <a:lnTo>
                  <a:pt x="133134" y="193979"/>
                </a:lnTo>
                <a:close/>
              </a:path>
              <a:path w="271145" h="194945">
                <a:moveTo>
                  <a:pt x="252666" y="7531"/>
                </a:moveTo>
                <a:lnTo>
                  <a:pt x="249301" y="5181"/>
                </a:lnTo>
                <a:lnTo>
                  <a:pt x="246316" y="2755"/>
                </a:lnTo>
                <a:lnTo>
                  <a:pt x="243433" y="0"/>
                </a:lnTo>
                <a:lnTo>
                  <a:pt x="235242" y="12407"/>
                </a:lnTo>
                <a:lnTo>
                  <a:pt x="225933" y="19773"/>
                </a:lnTo>
                <a:lnTo>
                  <a:pt x="217017" y="23317"/>
                </a:lnTo>
                <a:lnTo>
                  <a:pt x="210007" y="24231"/>
                </a:lnTo>
                <a:lnTo>
                  <a:pt x="202857" y="24231"/>
                </a:lnTo>
                <a:lnTo>
                  <a:pt x="195999" y="20091"/>
                </a:lnTo>
                <a:lnTo>
                  <a:pt x="195999" y="0"/>
                </a:lnTo>
                <a:lnTo>
                  <a:pt x="193332" y="0"/>
                </a:lnTo>
                <a:lnTo>
                  <a:pt x="171170" y="17106"/>
                </a:lnTo>
                <a:lnTo>
                  <a:pt x="175425" y="26263"/>
                </a:lnTo>
                <a:lnTo>
                  <a:pt x="181330" y="32410"/>
                </a:lnTo>
                <a:lnTo>
                  <a:pt x="189064" y="35839"/>
                </a:lnTo>
                <a:lnTo>
                  <a:pt x="198793" y="36918"/>
                </a:lnTo>
                <a:lnTo>
                  <a:pt x="209334" y="36017"/>
                </a:lnTo>
                <a:lnTo>
                  <a:pt x="222681" y="32054"/>
                </a:lnTo>
                <a:lnTo>
                  <a:pt x="237553" y="23190"/>
                </a:lnTo>
                <a:lnTo>
                  <a:pt x="252666" y="7531"/>
                </a:lnTo>
                <a:close/>
              </a:path>
              <a:path w="271145" h="194945">
                <a:moveTo>
                  <a:pt x="271119" y="49199"/>
                </a:moveTo>
                <a:lnTo>
                  <a:pt x="242049" y="49199"/>
                </a:lnTo>
                <a:lnTo>
                  <a:pt x="186093" y="155028"/>
                </a:lnTo>
                <a:lnTo>
                  <a:pt x="186093" y="48818"/>
                </a:lnTo>
                <a:lnTo>
                  <a:pt x="133896" y="49199"/>
                </a:lnTo>
                <a:lnTo>
                  <a:pt x="132829" y="50546"/>
                </a:lnTo>
                <a:lnTo>
                  <a:pt x="132829" y="55664"/>
                </a:lnTo>
                <a:lnTo>
                  <a:pt x="133896" y="57099"/>
                </a:lnTo>
                <a:lnTo>
                  <a:pt x="136232" y="57404"/>
                </a:lnTo>
                <a:lnTo>
                  <a:pt x="136232" y="57683"/>
                </a:lnTo>
                <a:lnTo>
                  <a:pt x="146532" y="57683"/>
                </a:lnTo>
                <a:lnTo>
                  <a:pt x="151180" y="63512"/>
                </a:lnTo>
                <a:lnTo>
                  <a:pt x="151180" y="194360"/>
                </a:lnTo>
                <a:lnTo>
                  <a:pt x="180352" y="194360"/>
                </a:lnTo>
                <a:lnTo>
                  <a:pt x="236321" y="85344"/>
                </a:lnTo>
                <a:lnTo>
                  <a:pt x="236321" y="194360"/>
                </a:lnTo>
                <a:lnTo>
                  <a:pt x="271119" y="194360"/>
                </a:lnTo>
                <a:lnTo>
                  <a:pt x="271119" y="49199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7" name="object 13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560840" y="3330228"/>
            <a:ext cx="1198960" cy="718223"/>
          </a:xfrm>
          <a:prstGeom prst="rect">
            <a:avLst/>
          </a:prstGeom>
        </p:spPr>
      </p:pic>
      <p:sp>
        <p:nvSpPr>
          <p:cNvPr id="150" name="object 150"/>
          <p:cNvSpPr/>
          <p:nvPr/>
        </p:nvSpPr>
        <p:spPr>
          <a:xfrm>
            <a:off x="15669789" y="3317764"/>
            <a:ext cx="1635125" cy="553720"/>
          </a:xfrm>
          <a:custGeom>
            <a:avLst/>
            <a:gdLst/>
            <a:ahLst/>
            <a:cxnLst/>
            <a:rect l="l" t="t" r="r" b="b"/>
            <a:pathLst>
              <a:path w="1635125" h="553720">
                <a:moveTo>
                  <a:pt x="152235" y="84805"/>
                </a:moveTo>
                <a:lnTo>
                  <a:pt x="0" y="84805"/>
                </a:lnTo>
                <a:lnTo>
                  <a:pt x="0" y="497002"/>
                </a:lnTo>
                <a:lnTo>
                  <a:pt x="84122" y="497002"/>
                </a:lnTo>
                <a:lnTo>
                  <a:pt x="121054" y="490386"/>
                </a:lnTo>
                <a:lnTo>
                  <a:pt x="146953" y="471018"/>
                </a:lnTo>
                <a:lnTo>
                  <a:pt x="154639" y="455196"/>
                </a:lnTo>
                <a:lnTo>
                  <a:pt x="39737" y="455196"/>
                </a:lnTo>
                <a:lnTo>
                  <a:pt x="39737" y="296210"/>
                </a:lnTo>
                <a:lnTo>
                  <a:pt x="155174" y="296210"/>
                </a:lnTo>
                <a:lnTo>
                  <a:pt x="145732" y="278537"/>
                </a:lnTo>
                <a:lnTo>
                  <a:pt x="119106" y="260799"/>
                </a:lnTo>
                <a:lnTo>
                  <a:pt x="82079" y="254985"/>
                </a:lnTo>
                <a:lnTo>
                  <a:pt x="39737" y="254985"/>
                </a:lnTo>
                <a:lnTo>
                  <a:pt x="39737" y="126608"/>
                </a:lnTo>
                <a:lnTo>
                  <a:pt x="152235" y="126608"/>
                </a:lnTo>
                <a:lnTo>
                  <a:pt x="152235" y="84805"/>
                </a:lnTo>
                <a:close/>
              </a:path>
              <a:path w="1635125" h="553720">
                <a:moveTo>
                  <a:pt x="155174" y="296210"/>
                </a:moveTo>
                <a:lnTo>
                  <a:pt x="82079" y="296210"/>
                </a:lnTo>
                <a:lnTo>
                  <a:pt x="101496" y="298767"/>
                </a:lnTo>
                <a:lnTo>
                  <a:pt x="115550" y="307396"/>
                </a:lnTo>
                <a:lnTo>
                  <a:pt x="124091" y="323537"/>
                </a:lnTo>
                <a:lnTo>
                  <a:pt x="126971" y="348626"/>
                </a:lnTo>
                <a:lnTo>
                  <a:pt x="126971" y="399860"/>
                </a:lnTo>
                <a:lnTo>
                  <a:pt x="124414" y="424653"/>
                </a:lnTo>
                <a:lnTo>
                  <a:pt x="116582" y="441880"/>
                </a:lnTo>
                <a:lnTo>
                  <a:pt x="103232" y="451932"/>
                </a:lnTo>
                <a:lnTo>
                  <a:pt x="84122" y="455196"/>
                </a:lnTo>
                <a:lnTo>
                  <a:pt x="154639" y="455196"/>
                </a:lnTo>
                <a:lnTo>
                  <a:pt x="162208" y="439617"/>
                </a:lnTo>
                <a:lnTo>
                  <a:pt x="167207" y="396905"/>
                </a:lnTo>
                <a:lnTo>
                  <a:pt x="167207" y="351542"/>
                </a:lnTo>
                <a:lnTo>
                  <a:pt x="161814" y="308638"/>
                </a:lnTo>
                <a:lnTo>
                  <a:pt x="155174" y="296210"/>
                </a:lnTo>
                <a:close/>
              </a:path>
              <a:path w="1635125" h="553720">
                <a:moveTo>
                  <a:pt x="283822" y="84805"/>
                </a:moveTo>
                <a:lnTo>
                  <a:pt x="204865" y="84805"/>
                </a:lnTo>
                <a:lnTo>
                  <a:pt x="204865" y="497002"/>
                </a:lnTo>
                <a:lnTo>
                  <a:pt x="245104" y="497002"/>
                </a:lnTo>
                <a:lnTo>
                  <a:pt x="245104" y="334482"/>
                </a:lnTo>
                <a:lnTo>
                  <a:pt x="280707" y="334482"/>
                </a:lnTo>
                <a:lnTo>
                  <a:pt x="318033" y="328126"/>
                </a:lnTo>
                <a:lnTo>
                  <a:pt x="344267" y="309240"/>
                </a:lnTo>
                <a:lnTo>
                  <a:pt x="352216" y="293255"/>
                </a:lnTo>
                <a:lnTo>
                  <a:pt x="245104" y="293255"/>
                </a:lnTo>
                <a:lnTo>
                  <a:pt x="245104" y="126608"/>
                </a:lnTo>
                <a:lnTo>
                  <a:pt x="352442" y="126608"/>
                </a:lnTo>
                <a:lnTo>
                  <a:pt x="345624" y="111750"/>
                </a:lnTo>
                <a:lnTo>
                  <a:pt x="320436" y="91762"/>
                </a:lnTo>
                <a:lnTo>
                  <a:pt x="283822" y="84805"/>
                </a:lnTo>
                <a:close/>
              </a:path>
              <a:path w="1635125" h="553720">
                <a:moveTo>
                  <a:pt x="352442" y="126608"/>
                </a:moveTo>
                <a:lnTo>
                  <a:pt x="283822" y="126608"/>
                </a:lnTo>
                <a:lnTo>
                  <a:pt x="302676" y="130141"/>
                </a:lnTo>
                <a:lnTo>
                  <a:pt x="315491" y="140742"/>
                </a:lnTo>
                <a:lnTo>
                  <a:pt x="322793" y="158411"/>
                </a:lnTo>
                <a:lnTo>
                  <a:pt x="325110" y="183150"/>
                </a:lnTo>
                <a:lnTo>
                  <a:pt x="325110" y="237921"/>
                </a:lnTo>
                <a:lnTo>
                  <a:pt x="322382" y="263209"/>
                </a:lnTo>
                <a:lnTo>
                  <a:pt x="314135" y="280380"/>
                </a:lnTo>
                <a:lnTo>
                  <a:pt x="300275" y="290156"/>
                </a:lnTo>
                <a:lnTo>
                  <a:pt x="280707" y="293255"/>
                </a:lnTo>
                <a:lnTo>
                  <a:pt x="352216" y="293255"/>
                </a:lnTo>
                <a:lnTo>
                  <a:pt x="359755" y="278096"/>
                </a:lnTo>
                <a:lnTo>
                  <a:pt x="364840" y="234964"/>
                </a:lnTo>
                <a:lnTo>
                  <a:pt x="364840" y="185515"/>
                </a:lnTo>
                <a:lnTo>
                  <a:pt x="360166" y="143443"/>
                </a:lnTo>
                <a:lnTo>
                  <a:pt x="352442" y="126608"/>
                </a:lnTo>
                <a:close/>
              </a:path>
              <a:path w="1635125" h="553720">
                <a:moveTo>
                  <a:pt x="817782" y="456381"/>
                </a:moveTo>
                <a:lnTo>
                  <a:pt x="592251" y="456381"/>
                </a:lnTo>
                <a:lnTo>
                  <a:pt x="592251" y="553542"/>
                </a:lnTo>
                <a:lnTo>
                  <a:pt x="630948" y="553542"/>
                </a:lnTo>
                <a:lnTo>
                  <a:pt x="630948" y="497002"/>
                </a:lnTo>
                <a:lnTo>
                  <a:pt x="817782" y="497002"/>
                </a:lnTo>
                <a:lnTo>
                  <a:pt x="817782" y="456381"/>
                </a:lnTo>
                <a:close/>
              </a:path>
              <a:path w="1635125" h="553720">
                <a:moveTo>
                  <a:pt x="817782" y="497002"/>
                </a:moveTo>
                <a:lnTo>
                  <a:pt x="778559" y="497002"/>
                </a:lnTo>
                <a:lnTo>
                  <a:pt x="778559" y="553542"/>
                </a:lnTo>
                <a:lnTo>
                  <a:pt x="817782" y="553542"/>
                </a:lnTo>
                <a:lnTo>
                  <a:pt x="817782" y="497002"/>
                </a:lnTo>
                <a:close/>
              </a:path>
              <a:path w="1635125" h="553720">
                <a:moveTo>
                  <a:pt x="790436" y="84805"/>
                </a:moveTo>
                <a:lnTo>
                  <a:pt x="645401" y="84805"/>
                </a:lnTo>
                <a:lnTo>
                  <a:pt x="631456" y="396307"/>
                </a:lnTo>
                <a:lnTo>
                  <a:pt x="630273" y="414145"/>
                </a:lnTo>
                <a:lnTo>
                  <a:pt x="627728" y="429876"/>
                </a:lnTo>
                <a:lnTo>
                  <a:pt x="623052" y="443840"/>
                </a:lnTo>
                <a:lnTo>
                  <a:pt x="615477" y="456381"/>
                </a:lnTo>
                <a:lnTo>
                  <a:pt x="654162" y="456381"/>
                </a:lnTo>
                <a:lnTo>
                  <a:pt x="669051" y="415729"/>
                </a:lnTo>
                <a:lnTo>
                  <a:pt x="682551" y="126608"/>
                </a:lnTo>
                <a:lnTo>
                  <a:pt x="790436" y="126608"/>
                </a:lnTo>
                <a:lnTo>
                  <a:pt x="790436" y="84805"/>
                </a:lnTo>
                <a:close/>
              </a:path>
              <a:path w="1635125" h="553720">
                <a:moveTo>
                  <a:pt x="790436" y="126608"/>
                </a:moveTo>
                <a:lnTo>
                  <a:pt x="749648" y="126608"/>
                </a:lnTo>
                <a:lnTo>
                  <a:pt x="749648" y="456381"/>
                </a:lnTo>
                <a:lnTo>
                  <a:pt x="790436" y="456381"/>
                </a:lnTo>
                <a:lnTo>
                  <a:pt x="790436" y="126608"/>
                </a:lnTo>
                <a:close/>
              </a:path>
              <a:path w="1635125" h="553720">
                <a:moveTo>
                  <a:pt x="929207" y="80688"/>
                </a:moveTo>
                <a:lnTo>
                  <a:pt x="893259" y="88103"/>
                </a:lnTo>
                <a:lnTo>
                  <a:pt x="867997" y="109098"/>
                </a:lnTo>
                <a:lnTo>
                  <a:pt x="853085" y="141800"/>
                </a:lnTo>
                <a:lnTo>
                  <a:pt x="848190" y="184335"/>
                </a:lnTo>
                <a:lnTo>
                  <a:pt x="848190" y="397484"/>
                </a:lnTo>
                <a:lnTo>
                  <a:pt x="853085" y="440011"/>
                </a:lnTo>
                <a:lnTo>
                  <a:pt x="867997" y="472713"/>
                </a:lnTo>
                <a:lnTo>
                  <a:pt x="893259" y="493713"/>
                </a:lnTo>
                <a:lnTo>
                  <a:pt x="929207" y="501131"/>
                </a:lnTo>
                <a:lnTo>
                  <a:pt x="965456" y="493713"/>
                </a:lnTo>
                <a:lnTo>
                  <a:pt x="990870" y="472713"/>
                </a:lnTo>
                <a:lnTo>
                  <a:pt x="996998" y="459324"/>
                </a:lnTo>
                <a:lnTo>
                  <a:pt x="930250" y="459324"/>
                </a:lnTo>
                <a:lnTo>
                  <a:pt x="911441" y="455250"/>
                </a:lnTo>
                <a:lnTo>
                  <a:pt x="898245" y="443505"/>
                </a:lnTo>
                <a:lnTo>
                  <a:pt x="890469" y="424804"/>
                </a:lnTo>
                <a:lnTo>
                  <a:pt x="887920" y="399860"/>
                </a:lnTo>
                <a:lnTo>
                  <a:pt x="887920" y="181974"/>
                </a:lnTo>
                <a:lnTo>
                  <a:pt x="890469" y="157034"/>
                </a:lnTo>
                <a:lnTo>
                  <a:pt x="898245" y="138332"/>
                </a:lnTo>
                <a:lnTo>
                  <a:pt x="911441" y="126584"/>
                </a:lnTo>
                <a:lnTo>
                  <a:pt x="930250" y="122509"/>
                </a:lnTo>
                <a:lnTo>
                  <a:pt x="997008" y="122509"/>
                </a:lnTo>
                <a:lnTo>
                  <a:pt x="990870" y="109098"/>
                </a:lnTo>
                <a:lnTo>
                  <a:pt x="965456" y="88103"/>
                </a:lnTo>
                <a:lnTo>
                  <a:pt x="929207" y="80688"/>
                </a:lnTo>
                <a:close/>
              </a:path>
              <a:path w="1635125" h="553720">
                <a:moveTo>
                  <a:pt x="1010739" y="346238"/>
                </a:moveTo>
                <a:lnTo>
                  <a:pt x="972562" y="346238"/>
                </a:lnTo>
                <a:lnTo>
                  <a:pt x="972562" y="399860"/>
                </a:lnTo>
                <a:lnTo>
                  <a:pt x="970088" y="424804"/>
                </a:lnTo>
                <a:lnTo>
                  <a:pt x="962438" y="443505"/>
                </a:lnTo>
                <a:lnTo>
                  <a:pt x="949272" y="455250"/>
                </a:lnTo>
                <a:lnTo>
                  <a:pt x="930250" y="459324"/>
                </a:lnTo>
                <a:lnTo>
                  <a:pt x="996998" y="459324"/>
                </a:lnTo>
                <a:lnTo>
                  <a:pt x="1005836" y="440011"/>
                </a:lnTo>
                <a:lnTo>
                  <a:pt x="1010739" y="397484"/>
                </a:lnTo>
                <a:lnTo>
                  <a:pt x="1010739" y="346238"/>
                </a:lnTo>
                <a:close/>
              </a:path>
              <a:path w="1635125" h="553720">
                <a:moveTo>
                  <a:pt x="997008" y="122509"/>
                </a:moveTo>
                <a:lnTo>
                  <a:pt x="930250" y="122509"/>
                </a:lnTo>
                <a:lnTo>
                  <a:pt x="949272" y="126584"/>
                </a:lnTo>
                <a:lnTo>
                  <a:pt x="962438" y="138332"/>
                </a:lnTo>
                <a:lnTo>
                  <a:pt x="970088" y="157034"/>
                </a:lnTo>
                <a:lnTo>
                  <a:pt x="972562" y="181974"/>
                </a:lnTo>
                <a:lnTo>
                  <a:pt x="972562" y="221435"/>
                </a:lnTo>
                <a:lnTo>
                  <a:pt x="1010739" y="221435"/>
                </a:lnTo>
                <a:lnTo>
                  <a:pt x="1010739" y="184335"/>
                </a:lnTo>
                <a:lnTo>
                  <a:pt x="1005836" y="141800"/>
                </a:lnTo>
                <a:lnTo>
                  <a:pt x="997008" y="122509"/>
                </a:lnTo>
                <a:close/>
              </a:path>
              <a:path w="1635125" h="553720">
                <a:moveTo>
                  <a:pt x="1086079" y="84805"/>
                </a:moveTo>
                <a:lnTo>
                  <a:pt x="1045822" y="84805"/>
                </a:lnTo>
                <a:lnTo>
                  <a:pt x="1045822" y="497002"/>
                </a:lnTo>
                <a:lnTo>
                  <a:pt x="1086079" y="497002"/>
                </a:lnTo>
                <a:lnTo>
                  <a:pt x="1086079" y="358632"/>
                </a:lnTo>
                <a:lnTo>
                  <a:pt x="1107235" y="318001"/>
                </a:lnTo>
                <a:lnTo>
                  <a:pt x="1150590" y="318001"/>
                </a:lnTo>
                <a:lnTo>
                  <a:pt x="1136201" y="283822"/>
                </a:lnTo>
                <a:lnTo>
                  <a:pt x="1086079" y="283822"/>
                </a:lnTo>
                <a:lnTo>
                  <a:pt x="1086079" y="84805"/>
                </a:lnTo>
                <a:close/>
              </a:path>
              <a:path w="1635125" h="553720">
                <a:moveTo>
                  <a:pt x="1150590" y="318001"/>
                </a:moveTo>
                <a:lnTo>
                  <a:pt x="1107235" y="318001"/>
                </a:lnTo>
                <a:lnTo>
                  <a:pt x="1184642" y="497002"/>
                </a:lnTo>
                <a:lnTo>
                  <a:pt x="1225943" y="497002"/>
                </a:lnTo>
                <a:lnTo>
                  <a:pt x="1150590" y="318001"/>
                </a:lnTo>
                <a:close/>
              </a:path>
              <a:path w="1635125" h="553720">
                <a:moveTo>
                  <a:pt x="1222819" y="84805"/>
                </a:moveTo>
                <a:lnTo>
                  <a:pt x="1182066" y="84805"/>
                </a:lnTo>
                <a:lnTo>
                  <a:pt x="1086079" y="283822"/>
                </a:lnTo>
                <a:lnTo>
                  <a:pt x="1136201" y="283822"/>
                </a:lnTo>
                <a:lnTo>
                  <a:pt x="1131492" y="272636"/>
                </a:lnTo>
                <a:lnTo>
                  <a:pt x="1222819" y="84805"/>
                </a:lnTo>
                <a:close/>
              </a:path>
              <a:path w="1635125" h="553720">
                <a:moveTo>
                  <a:pt x="1290924" y="84805"/>
                </a:moveTo>
                <a:lnTo>
                  <a:pt x="1255321" y="84805"/>
                </a:lnTo>
                <a:lnTo>
                  <a:pt x="1255321" y="497002"/>
                </a:lnTo>
                <a:lnTo>
                  <a:pt x="1297131" y="497002"/>
                </a:lnTo>
                <a:lnTo>
                  <a:pt x="1326515" y="392197"/>
                </a:lnTo>
                <a:lnTo>
                  <a:pt x="1290924" y="392197"/>
                </a:lnTo>
                <a:lnTo>
                  <a:pt x="1290924" y="84805"/>
                </a:lnTo>
                <a:close/>
              </a:path>
              <a:path w="1635125" h="553720">
                <a:moveTo>
                  <a:pt x="1425614" y="169010"/>
                </a:moveTo>
                <a:lnTo>
                  <a:pt x="1389506" y="169010"/>
                </a:lnTo>
                <a:lnTo>
                  <a:pt x="1389506" y="497002"/>
                </a:lnTo>
                <a:lnTo>
                  <a:pt x="1425614" y="497002"/>
                </a:lnTo>
                <a:lnTo>
                  <a:pt x="1425614" y="169010"/>
                </a:lnTo>
                <a:close/>
              </a:path>
              <a:path w="1635125" h="553720">
                <a:moveTo>
                  <a:pt x="1425614" y="84805"/>
                </a:moveTo>
                <a:lnTo>
                  <a:pt x="1380724" y="84805"/>
                </a:lnTo>
                <a:lnTo>
                  <a:pt x="1328076" y="262056"/>
                </a:lnTo>
                <a:lnTo>
                  <a:pt x="1290924" y="392197"/>
                </a:lnTo>
                <a:lnTo>
                  <a:pt x="1326515" y="392197"/>
                </a:lnTo>
                <a:lnTo>
                  <a:pt x="1350782" y="305643"/>
                </a:lnTo>
                <a:lnTo>
                  <a:pt x="1389506" y="169010"/>
                </a:lnTo>
                <a:lnTo>
                  <a:pt x="1425614" y="169010"/>
                </a:lnTo>
                <a:lnTo>
                  <a:pt x="1425614" y="84805"/>
                </a:lnTo>
                <a:close/>
              </a:path>
              <a:path w="1635125" h="553720">
                <a:moveTo>
                  <a:pt x="1500424" y="84805"/>
                </a:moveTo>
                <a:lnTo>
                  <a:pt x="1464819" y="84805"/>
                </a:lnTo>
                <a:lnTo>
                  <a:pt x="1464819" y="497002"/>
                </a:lnTo>
                <a:lnTo>
                  <a:pt x="1506623" y="497002"/>
                </a:lnTo>
                <a:lnTo>
                  <a:pt x="1536037" y="392197"/>
                </a:lnTo>
                <a:lnTo>
                  <a:pt x="1500424" y="392197"/>
                </a:lnTo>
                <a:lnTo>
                  <a:pt x="1500424" y="84805"/>
                </a:lnTo>
                <a:close/>
              </a:path>
              <a:path w="1635125" h="553720">
                <a:moveTo>
                  <a:pt x="1635109" y="169010"/>
                </a:moveTo>
                <a:lnTo>
                  <a:pt x="1599005" y="169010"/>
                </a:lnTo>
                <a:lnTo>
                  <a:pt x="1599005" y="497002"/>
                </a:lnTo>
                <a:lnTo>
                  <a:pt x="1635109" y="497002"/>
                </a:lnTo>
                <a:lnTo>
                  <a:pt x="1635109" y="169010"/>
                </a:lnTo>
                <a:close/>
              </a:path>
              <a:path w="1635125" h="553720">
                <a:moveTo>
                  <a:pt x="1635109" y="84805"/>
                </a:moveTo>
                <a:lnTo>
                  <a:pt x="1590226" y="84805"/>
                </a:lnTo>
                <a:lnTo>
                  <a:pt x="1534473" y="271468"/>
                </a:lnTo>
                <a:lnTo>
                  <a:pt x="1500424" y="392197"/>
                </a:lnTo>
                <a:lnTo>
                  <a:pt x="1536037" y="392197"/>
                </a:lnTo>
                <a:lnTo>
                  <a:pt x="1561326" y="302091"/>
                </a:lnTo>
                <a:lnTo>
                  <a:pt x="1599005" y="169010"/>
                </a:lnTo>
                <a:lnTo>
                  <a:pt x="1635109" y="169010"/>
                </a:lnTo>
                <a:lnTo>
                  <a:pt x="1635109" y="84805"/>
                </a:lnTo>
                <a:close/>
              </a:path>
              <a:path w="1635125" h="553720">
                <a:moveTo>
                  <a:pt x="1521595" y="0"/>
                </a:moveTo>
                <a:lnTo>
                  <a:pt x="1496290" y="0"/>
                </a:lnTo>
                <a:lnTo>
                  <a:pt x="1500582" y="24172"/>
                </a:lnTo>
                <a:lnTo>
                  <a:pt x="1511592" y="42327"/>
                </a:lnTo>
                <a:lnTo>
                  <a:pt x="1528885" y="53746"/>
                </a:lnTo>
                <a:lnTo>
                  <a:pt x="1552024" y="57711"/>
                </a:lnTo>
                <a:lnTo>
                  <a:pt x="1575320" y="53746"/>
                </a:lnTo>
                <a:lnTo>
                  <a:pt x="1592862" y="42327"/>
                </a:lnTo>
                <a:lnTo>
                  <a:pt x="1600344" y="30045"/>
                </a:lnTo>
                <a:lnTo>
                  <a:pt x="1552024" y="30045"/>
                </a:lnTo>
                <a:lnTo>
                  <a:pt x="1540294" y="28498"/>
                </a:lnTo>
                <a:lnTo>
                  <a:pt x="1530992" y="23416"/>
                </a:lnTo>
                <a:lnTo>
                  <a:pt x="1524599" y="14137"/>
                </a:lnTo>
                <a:lnTo>
                  <a:pt x="1521595" y="0"/>
                </a:lnTo>
                <a:close/>
              </a:path>
              <a:path w="1635125" h="553720">
                <a:moveTo>
                  <a:pt x="1607770" y="0"/>
                </a:moveTo>
                <a:lnTo>
                  <a:pt x="1583011" y="0"/>
                </a:lnTo>
                <a:lnTo>
                  <a:pt x="1579908" y="14137"/>
                </a:lnTo>
                <a:lnTo>
                  <a:pt x="1573323" y="23416"/>
                </a:lnTo>
                <a:lnTo>
                  <a:pt x="1563836" y="28498"/>
                </a:lnTo>
                <a:lnTo>
                  <a:pt x="1552024" y="30045"/>
                </a:lnTo>
                <a:lnTo>
                  <a:pt x="1600344" y="30045"/>
                </a:lnTo>
                <a:lnTo>
                  <a:pt x="1603921" y="24172"/>
                </a:lnTo>
                <a:lnTo>
                  <a:pt x="1607770" y="0"/>
                </a:lnTo>
                <a:close/>
              </a:path>
              <a:path w="1635125" h="553720">
                <a:moveTo>
                  <a:pt x="480804" y="80688"/>
                </a:moveTo>
                <a:lnTo>
                  <a:pt x="444604" y="88024"/>
                </a:lnTo>
                <a:lnTo>
                  <a:pt x="418807" y="108888"/>
                </a:lnTo>
                <a:lnTo>
                  <a:pt x="403364" y="141564"/>
                </a:lnTo>
                <a:lnTo>
                  <a:pt x="398227" y="184335"/>
                </a:lnTo>
                <a:lnTo>
                  <a:pt x="398277" y="494582"/>
                </a:lnTo>
                <a:lnTo>
                  <a:pt x="398390" y="497270"/>
                </a:lnTo>
                <a:lnTo>
                  <a:pt x="563732" y="497270"/>
                </a:lnTo>
                <a:lnTo>
                  <a:pt x="563842" y="494582"/>
                </a:lnTo>
                <a:lnTo>
                  <a:pt x="563898" y="459143"/>
                </a:lnTo>
                <a:lnTo>
                  <a:pt x="437955" y="459143"/>
                </a:lnTo>
                <a:lnTo>
                  <a:pt x="437955" y="181974"/>
                </a:lnTo>
                <a:lnTo>
                  <a:pt x="440587" y="157034"/>
                </a:lnTo>
                <a:lnTo>
                  <a:pt x="448546" y="138332"/>
                </a:lnTo>
                <a:lnTo>
                  <a:pt x="461921" y="126584"/>
                </a:lnTo>
                <a:lnTo>
                  <a:pt x="480804" y="122509"/>
                </a:lnTo>
                <a:lnTo>
                  <a:pt x="549719" y="122509"/>
                </a:lnTo>
                <a:lnTo>
                  <a:pt x="543250" y="108875"/>
                </a:lnTo>
                <a:lnTo>
                  <a:pt x="517299" y="88019"/>
                </a:lnTo>
                <a:lnTo>
                  <a:pt x="480804" y="80688"/>
                </a:lnTo>
                <a:close/>
              </a:path>
              <a:path w="1635125" h="553720">
                <a:moveTo>
                  <a:pt x="549719" y="122509"/>
                </a:moveTo>
                <a:lnTo>
                  <a:pt x="480804" y="122509"/>
                </a:lnTo>
                <a:lnTo>
                  <a:pt x="499920" y="126584"/>
                </a:lnTo>
                <a:lnTo>
                  <a:pt x="513272" y="138332"/>
                </a:lnTo>
                <a:lnTo>
                  <a:pt x="521104" y="157034"/>
                </a:lnTo>
                <a:lnTo>
                  <a:pt x="523660" y="181974"/>
                </a:lnTo>
                <a:lnTo>
                  <a:pt x="523660" y="459143"/>
                </a:lnTo>
                <a:lnTo>
                  <a:pt x="563898" y="459143"/>
                </a:lnTo>
                <a:lnTo>
                  <a:pt x="563898" y="184335"/>
                </a:lnTo>
                <a:lnTo>
                  <a:pt x="558752" y="141549"/>
                </a:lnTo>
                <a:lnTo>
                  <a:pt x="549719" y="122509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6006681" y="3949063"/>
            <a:ext cx="932815" cy="181610"/>
          </a:xfrm>
          <a:custGeom>
            <a:avLst/>
            <a:gdLst/>
            <a:ahLst/>
            <a:cxnLst/>
            <a:rect l="l" t="t" r="r" b="b"/>
            <a:pathLst>
              <a:path w="932815" h="181610">
                <a:moveTo>
                  <a:pt x="932685" y="1840"/>
                </a:moveTo>
                <a:lnTo>
                  <a:pt x="907380" y="1840"/>
                </a:lnTo>
                <a:lnTo>
                  <a:pt x="907380" y="162787"/>
                </a:lnTo>
                <a:lnTo>
                  <a:pt x="932685" y="162787"/>
                </a:lnTo>
                <a:lnTo>
                  <a:pt x="932685" y="1840"/>
                </a:lnTo>
                <a:close/>
              </a:path>
              <a:path w="932815" h="181610">
                <a:moveTo>
                  <a:pt x="845305" y="1840"/>
                </a:moveTo>
                <a:lnTo>
                  <a:pt x="820000" y="1840"/>
                </a:lnTo>
                <a:lnTo>
                  <a:pt x="820000" y="162787"/>
                </a:lnTo>
                <a:lnTo>
                  <a:pt x="857262" y="162787"/>
                </a:lnTo>
                <a:lnTo>
                  <a:pt x="866188" y="162157"/>
                </a:lnTo>
                <a:lnTo>
                  <a:pt x="892712" y="139807"/>
                </a:lnTo>
                <a:lnTo>
                  <a:pt x="845305" y="139807"/>
                </a:lnTo>
                <a:lnTo>
                  <a:pt x="845305" y="85291"/>
                </a:lnTo>
                <a:lnTo>
                  <a:pt x="892711" y="85291"/>
                </a:lnTo>
                <a:lnTo>
                  <a:pt x="892627" y="84904"/>
                </a:lnTo>
                <a:lnTo>
                  <a:pt x="857262" y="62311"/>
                </a:lnTo>
                <a:lnTo>
                  <a:pt x="845305" y="62311"/>
                </a:lnTo>
                <a:lnTo>
                  <a:pt x="845305" y="1840"/>
                </a:lnTo>
                <a:close/>
              </a:path>
              <a:path w="932815" h="181610">
                <a:moveTo>
                  <a:pt x="892711" y="85291"/>
                </a:moveTo>
                <a:lnTo>
                  <a:pt x="861245" y="85291"/>
                </a:lnTo>
                <a:lnTo>
                  <a:pt x="864313" y="86351"/>
                </a:lnTo>
                <a:lnTo>
                  <a:pt x="868608" y="90682"/>
                </a:lnTo>
                <a:lnTo>
                  <a:pt x="869671" y="94650"/>
                </a:lnTo>
                <a:lnTo>
                  <a:pt x="869671" y="130469"/>
                </a:lnTo>
                <a:lnTo>
                  <a:pt x="868608" y="134437"/>
                </a:lnTo>
                <a:lnTo>
                  <a:pt x="864313" y="138708"/>
                </a:lnTo>
                <a:lnTo>
                  <a:pt x="861245" y="139807"/>
                </a:lnTo>
                <a:lnTo>
                  <a:pt x="892712" y="139807"/>
                </a:lnTo>
                <a:lnTo>
                  <a:pt x="894372" y="132197"/>
                </a:lnTo>
                <a:lnTo>
                  <a:pt x="894953" y="123003"/>
                </a:lnTo>
                <a:lnTo>
                  <a:pt x="894953" y="102099"/>
                </a:lnTo>
                <a:lnTo>
                  <a:pt x="894372" y="92910"/>
                </a:lnTo>
                <a:lnTo>
                  <a:pt x="892711" y="85291"/>
                </a:lnTo>
                <a:close/>
              </a:path>
              <a:path w="932815" h="181610">
                <a:moveTo>
                  <a:pt x="693533" y="139807"/>
                </a:moveTo>
                <a:lnTo>
                  <a:pt x="693533" y="181183"/>
                </a:lnTo>
                <a:lnTo>
                  <a:pt x="719289" y="181183"/>
                </a:lnTo>
                <a:lnTo>
                  <a:pt x="719289" y="162787"/>
                </a:lnTo>
                <a:lnTo>
                  <a:pt x="809646" y="162787"/>
                </a:lnTo>
                <a:lnTo>
                  <a:pt x="809646" y="140027"/>
                </a:lnTo>
                <a:lnTo>
                  <a:pt x="696351" y="140027"/>
                </a:lnTo>
                <a:lnTo>
                  <a:pt x="694923" y="139935"/>
                </a:lnTo>
                <a:lnTo>
                  <a:pt x="693533" y="139807"/>
                </a:lnTo>
                <a:close/>
              </a:path>
              <a:path w="932815" h="181610">
                <a:moveTo>
                  <a:pt x="809646" y="162787"/>
                </a:moveTo>
                <a:lnTo>
                  <a:pt x="783896" y="162787"/>
                </a:lnTo>
                <a:lnTo>
                  <a:pt x="783896" y="181183"/>
                </a:lnTo>
                <a:lnTo>
                  <a:pt x="809646" y="181183"/>
                </a:lnTo>
                <a:lnTo>
                  <a:pt x="809646" y="162787"/>
                </a:lnTo>
                <a:close/>
              </a:path>
              <a:path w="932815" h="181610">
                <a:moveTo>
                  <a:pt x="796768" y="1840"/>
                </a:moveTo>
                <a:lnTo>
                  <a:pt x="716747" y="1840"/>
                </a:lnTo>
                <a:lnTo>
                  <a:pt x="716747" y="130918"/>
                </a:lnTo>
                <a:lnTo>
                  <a:pt x="715336" y="135049"/>
                </a:lnTo>
                <a:lnTo>
                  <a:pt x="712488" y="137033"/>
                </a:lnTo>
                <a:lnTo>
                  <a:pt x="709678" y="139035"/>
                </a:lnTo>
                <a:lnTo>
                  <a:pt x="706265" y="140027"/>
                </a:lnTo>
                <a:lnTo>
                  <a:pt x="809646" y="140027"/>
                </a:lnTo>
                <a:lnTo>
                  <a:pt x="809646" y="139807"/>
                </a:lnTo>
                <a:lnTo>
                  <a:pt x="739977" y="139807"/>
                </a:lnTo>
                <a:lnTo>
                  <a:pt x="741363" y="135192"/>
                </a:lnTo>
                <a:lnTo>
                  <a:pt x="742052" y="129534"/>
                </a:lnTo>
                <a:lnTo>
                  <a:pt x="742052" y="24814"/>
                </a:lnTo>
                <a:lnTo>
                  <a:pt x="796768" y="24814"/>
                </a:lnTo>
                <a:lnTo>
                  <a:pt x="796768" y="1840"/>
                </a:lnTo>
                <a:close/>
              </a:path>
              <a:path w="932815" h="181610">
                <a:moveTo>
                  <a:pt x="796768" y="24814"/>
                </a:moveTo>
                <a:lnTo>
                  <a:pt x="771480" y="24814"/>
                </a:lnTo>
                <a:lnTo>
                  <a:pt x="771480" y="139807"/>
                </a:lnTo>
                <a:lnTo>
                  <a:pt x="796768" y="139807"/>
                </a:lnTo>
                <a:lnTo>
                  <a:pt x="796768" y="24814"/>
                </a:lnTo>
                <a:close/>
              </a:path>
              <a:path w="932815" h="181610">
                <a:moveTo>
                  <a:pt x="648230" y="0"/>
                </a:moveTo>
                <a:lnTo>
                  <a:pt x="639460" y="652"/>
                </a:lnTo>
                <a:lnTo>
                  <a:pt x="631788" y="2612"/>
                </a:lnTo>
                <a:lnTo>
                  <a:pt x="609833" y="40451"/>
                </a:lnTo>
                <a:lnTo>
                  <a:pt x="609942" y="125783"/>
                </a:lnTo>
                <a:lnTo>
                  <a:pt x="631788" y="162014"/>
                </a:lnTo>
                <a:lnTo>
                  <a:pt x="648230" y="164628"/>
                </a:lnTo>
                <a:lnTo>
                  <a:pt x="656990" y="163975"/>
                </a:lnTo>
                <a:lnTo>
                  <a:pt x="684054" y="141649"/>
                </a:lnTo>
                <a:lnTo>
                  <a:pt x="644244" y="141649"/>
                </a:lnTo>
                <a:lnTo>
                  <a:pt x="641069" y="140443"/>
                </a:lnTo>
                <a:lnTo>
                  <a:pt x="638673" y="138081"/>
                </a:lnTo>
                <a:lnTo>
                  <a:pt x="636308" y="135700"/>
                </a:lnTo>
                <a:lnTo>
                  <a:pt x="635136" y="131601"/>
                </a:lnTo>
                <a:lnTo>
                  <a:pt x="635136" y="33023"/>
                </a:lnTo>
                <a:lnTo>
                  <a:pt x="636308" y="28928"/>
                </a:lnTo>
                <a:lnTo>
                  <a:pt x="638673" y="26549"/>
                </a:lnTo>
                <a:lnTo>
                  <a:pt x="641069" y="24188"/>
                </a:lnTo>
                <a:lnTo>
                  <a:pt x="644244" y="22978"/>
                </a:lnTo>
                <a:lnTo>
                  <a:pt x="684059" y="22978"/>
                </a:lnTo>
                <a:lnTo>
                  <a:pt x="681057" y="16252"/>
                </a:lnTo>
                <a:lnTo>
                  <a:pt x="676725" y="10460"/>
                </a:lnTo>
                <a:lnTo>
                  <a:pt x="671240" y="5881"/>
                </a:lnTo>
                <a:lnTo>
                  <a:pt x="664661" y="2612"/>
                </a:lnTo>
                <a:lnTo>
                  <a:pt x="656990" y="652"/>
                </a:lnTo>
                <a:lnTo>
                  <a:pt x="648230" y="0"/>
                </a:lnTo>
                <a:close/>
              </a:path>
              <a:path w="932815" h="181610">
                <a:moveTo>
                  <a:pt x="684059" y="22978"/>
                </a:moveTo>
                <a:lnTo>
                  <a:pt x="652199" y="22978"/>
                </a:lnTo>
                <a:lnTo>
                  <a:pt x="655412" y="24188"/>
                </a:lnTo>
                <a:lnTo>
                  <a:pt x="660135" y="28928"/>
                </a:lnTo>
                <a:lnTo>
                  <a:pt x="661341" y="33023"/>
                </a:lnTo>
                <a:lnTo>
                  <a:pt x="661341" y="131601"/>
                </a:lnTo>
                <a:lnTo>
                  <a:pt x="660135" y="135700"/>
                </a:lnTo>
                <a:lnTo>
                  <a:pt x="655412" y="140443"/>
                </a:lnTo>
                <a:lnTo>
                  <a:pt x="652199" y="141649"/>
                </a:lnTo>
                <a:lnTo>
                  <a:pt x="684054" y="141649"/>
                </a:lnTo>
                <a:lnTo>
                  <a:pt x="684151" y="141432"/>
                </a:lnTo>
                <a:lnTo>
                  <a:pt x="686006" y="133363"/>
                </a:lnTo>
                <a:lnTo>
                  <a:pt x="686515" y="125783"/>
                </a:lnTo>
                <a:lnTo>
                  <a:pt x="686625" y="40451"/>
                </a:lnTo>
                <a:lnTo>
                  <a:pt x="686006" y="31251"/>
                </a:lnTo>
                <a:lnTo>
                  <a:pt x="684151" y="23184"/>
                </a:lnTo>
                <a:lnTo>
                  <a:pt x="684059" y="22978"/>
                </a:lnTo>
                <a:close/>
              </a:path>
              <a:path w="932815" h="181610">
                <a:moveTo>
                  <a:pt x="557170" y="1840"/>
                </a:moveTo>
                <a:lnTo>
                  <a:pt x="519008" y="1840"/>
                </a:lnTo>
                <a:lnTo>
                  <a:pt x="519008" y="162787"/>
                </a:lnTo>
                <a:lnTo>
                  <a:pt x="558789" y="162787"/>
                </a:lnTo>
                <a:lnTo>
                  <a:pt x="567735" y="162178"/>
                </a:lnTo>
                <a:lnTo>
                  <a:pt x="595062" y="139807"/>
                </a:lnTo>
                <a:lnTo>
                  <a:pt x="544289" y="139807"/>
                </a:lnTo>
                <a:lnTo>
                  <a:pt x="544289" y="90352"/>
                </a:lnTo>
                <a:lnTo>
                  <a:pt x="593197" y="90352"/>
                </a:lnTo>
                <a:lnTo>
                  <a:pt x="590067" y="83884"/>
                </a:lnTo>
                <a:lnTo>
                  <a:pt x="585232" y="79625"/>
                </a:lnTo>
                <a:lnTo>
                  <a:pt x="578323" y="77014"/>
                </a:lnTo>
                <a:lnTo>
                  <a:pt x="584005" y="74397"/>
                </a:lnTo>
                <a:lnTo>
                  <a:pt x="588133" y="70429"/>
                </a:lnTo>
                <a:lnTo>
                  <a:pt x="589607" y="67381"/>
                </a:lnTo>
                <a:lnTo>
                  <a:pt x="544289" y="67381"/>
                </a:lnTo>
                <a:lnTo>
                  <a:pt x="544289" y="24814"/>
                </a:lnTo>
                <a:lnTo>
                  <a:pt x="592928" y="24814"/>
                </a:lnTo>
                <a:lnTo>
                  <a:pt x="592437" y="22581"/>
                </a:lnTo>
                <a:lnTo>
                  <a:pt x="566366" y="2415"/>
                </a:lnTo>
                <a:lnTo>
                  <a:pt x="557170" y="1840"/>
                </a:lnTo>
                <a:close/>
              </a:path>
              <a:path w="932815" h="181610">
                <a:moveTo>
                  <a:pt x="593197" y="90352"/>
                </a:moveTo>
                <a:lnTo>
                  <a:pt x="561384" y="90352"/>
                </a:lnTo>
                <a:lnTo>
                  <a:pt x="565551" y="91745"/>
                </a:lnTo>
                <a:lnTo>
                  <a:pt x="570607" y="97246"/>
                </a:lnTo>
                <a:lnTo>
                  <a:pt x="571890" y="102385"/>
                </a:lnTo>
                <a:lnTo>
                  <a:pt x="571890" y="129911"/>
                </a:lnTo>
                <a:lnTo>
                  <a:pt x="570767" y="134057"/>
                </a:lnTo>
                <a:lnTo>
                  <a:pt x="566312" y="138634"/>
                </a:lnTo>
                <a:lnTo>
                  <a:pt x="563063" y="139807"/>
                </a:lnTo>
                <a:lnTo>
                  <a:pt x="595062" y="139807"/>
                </a:lnTo>
                <a:lnTo>
                  <a:pt x="596585" y="133381"/>
                </a:lnTo>
                <a:lnTo>
                  <a:pt x="597189" y="124622"/>
                </a:lnTo>
                <a:lnTo>
                  <a:pt x="597082" y="102385"/>
                </a:lnTo>
                <a:lnTo>
                  <a:pt x="595745" y="95678"/>
                </a:lnTo>
                <a:lnTo>
                  <a:pt x="593197" y="90352"/>
                </a:lnTo>
                <a:close/>
              </a:path>
              <a:path w="932815" h="181610">
                <a:moveTo>
                  <a:pt x="592928" y="24814"/>
                </a:moveTo>
                <a:lnTo>
                  <a:pt x="560924" y="24814"/>
                </a:lnTo>
                <a:lnTo>
                  <a:pt x="564183" y="26115"/>
                </a:lnTo>
                <a:lnTo>
                  <a:pt x="568318" y="31345"/>
                </a:lnTo>
                <a:lnTo>
                  <a:pt x="569362" y="35546"/>
                </a:lnTo>
                <a:lnTo>
                  <a:pt x="569362" y="56779"/>
                </a:lnTo>
                <a:lnTo>
                  <a:pt x="568029" y="61231"/>
                </a:lnTo>
                <a:lnTo>
                  <a:pt x="565338" y="63663"/>
                </a:lnTo>
                <a:lnTo>
                  <a:pt x="562647" y="66155"/>
                </a:lnTo>
                <a:lnTo>
                  <a:pt x="558917" y="67381"/>
                </a:lnTo>
                <a:lnTo>
                  <a:pt x="589607" y="67381"/>
                </a:lnTo>
                <a:lnTo>
                  <a:pt x="593352" y="59695"/>
                </a:lnTo>
                <a:lnTo>
                  <a:pt x="594647" y="52881"/>
                </a:lnTo>
                <a:lnTo>
                  <a:pt x="594647" y="38848"/>
                </a:lnTo>
                <a:lnTo>
                  <a:pt x="594095" y="30128"/>
                </a:lnTo>
                <a:lnTo>
                  <a:pt x="592928" y="24814"/>
                </a:lnTo>
                <a:close/>
              </a:path>
              <a:path w="932815" h="181610">
                <a:moveTo>
                  <a:pt x="384248" y="139807"/>
                </a:moveTo>
                <a:lnTo>
                  <a:pt x="384248" y="162787"/>
                </a:lnTo>
                <a:lnTo>
                  <a:pt x="386375" y="163111"/>
                </a:lnTo>
                <a:lnTo>
                  <a:pt x="388371" y="163239"/>
                </a:lnTo>
                <a:lnTo>
                  <a:pt x="401181" y="163239"/>
                </a:lnTo>
                <a:lnTo>
                  <a:pt x="432118" y="140983"/>
                </a:lnTo>
                <a:lnTo>
                  <a:pt x="432480" y="140027"/>
                </a:lnTo>
                <a:lnTo>
                  <a:pt x="387076" y="140027"/>
                </a:lnTo>
                <a:lnTo>
                  <a:pt x="385636" y="139935"/>
                </a:lnTo>
                <a:lnTo>
                  <a:pt x="384248" y="139807"/>
                </a:lnTo>
                <a:close/>
              </a:path>
              <a:path w="932815" h="181610">
                <a:moveTo>
                  <a:pt x="395749" y="1840"/>
                </a:moveTo>
                <a:lnTo>
                  <a:pt x="370449" y="1840"/>
                </a:lnTo>
                <a:lnTo>
                  <a:pt x="407237" y="122783"/>
                </a:lnTo>
                <a:lnTo>
                  <a:pt x="407237" y="126299"/>
                </a:lnTo>
                <a:lnTo>
                  <a:pt x="398603" y="139323"/>
                </a:lnTo>
                <a:lnTo>
                  <a:pt x="396848" y="139807"/>
                </a:lnTo>
                <a:lnTo>
                  <a:pt x="394980" y="140027"/>
                </a:lnTo>
                <a:lnTo>
                  <a:pt x="432480" y="140027"/>
                </a:lnTo>
                <a:lnTo>
                  <a:pt x="434337" y="135116"/>
                </a:lnTo>
                <a:lnTo>
                  <a:pt x="436542" y="128281"/>
                </a:lnTo>
                <a:lnTo>
                  <a:pt x="445527" y="96115"/>
                </a:lnTo>
                <a:lnTo>
                  <a:pt x="423563" y="96115"/>
                </a:lnTo>
                <a:lnTo>
                  <a:pt x="395749" y="1840"/>
                </a:lnTo>
                <a:close/>
              </a:path>
              <a:path w="932815" h="181610">
                <a:moveTo>
                  <a:pt x="471861" y="1840"/>
                </a:moveTo>
                <a:lnTo>
                  <a:pt x="446555" y="1840"/>
                </a:lnTo>
                <a:lnTo>
                  <a:pt x="423563" y="96115"/>
                </a:lnTo>
                <a:lnTo>
                  <a:pt x="445527" y="96115"/>
                </a:lnTo>
                <a:lnTo>
                  <a:pt x="471861" y="1840"/>
                </a:lnTo>
                <a:close/>
              </a:path>
              <a:path w="932815" h="181610">
                <a:moveTo>
                  <a:pt x="252246" y="1840"/>
                </a:moveTo>
                <a:lnTo>
                  <a:pt x="217077" y="1840"/>
                </a:lnTo>
                <a:lnTo>
                  <a:pt x="217077" y="162787"/>
                </a:lnTo>
                <a:lnTo>
                  <a:pt x="239154" y="162787"/>
                </a:lnTo>
                <a:lnTo>
                  <a:pt x="239154" y="48964"/>
                </a:lnTo>
                <a:lnTo>
                  <a:pt x="259935" y="48964"/>
                </a:lnTo>
                <a:lnTo>
                  <a:pt x="252246" y="1840"/>
                </a:lnTo>
                <a:close/>
              </a:path>
              <a:path w="932815" h="181610">
                <a:moveTo>
                  <a:pt x="259935" y="48964"/>
                </a:moveTo>
                <a:lnTo>
                  <a:pt x="239154" y="48964"/>
                </a:lnTo>
                <a:lnTo>
                  <a:pt x="257996" y="162787"/>
                </a:lnTo>
                <a:lnTo>
                  <a:pt x="281912" y="162787"/>
                </a:lnTo>
                <a:lnTo>
                  <a:pt x="288977" y="116112"/>
                </a:lnTo>
                <a:lnTo>
                  <a:pt x="270892" y="116112"/>
                </a:lnTo>
                <a:lnTo>
                  <a:pt x="259935" y="48964"/>
                </a:lnTo>
                <a:close/>
              </a:path>
              <a:path w="932815" h="181610">
                <a:moveTo>
                  <a:pt x="323302" y="47346"/>
                </a:moveTo>
                <a:lnTo>
                  <a:pt x="299388" y="47346"/>
                </a:lnTo>
                <a:lnTo>
                  <a:pt x="299388" y="162787"/>
                </a:lnTo>
                <a:lnTo>
                  <a:pt x="323302" y="162787"/>
                </a:lnTo>
                <a:lnTo>
                  <a:pt x="323302" y="47346"/>
                </a:lnTo>
                <a:close/>
              </a:path>
              <a:path w="932815" h="181610">
                <a:moveTo>
                  <a:pt x="323302" y="1840"/>
                </a:moveTo>
                <a:lnTo>
                  <a:pt x="288112" y="1840"/>
                </a:lnTo>
                <a:lnTo>
                  <a:pt x="270892" y="116112"/>
                </a:lnTo>
                <a:lnTo>
                  <a:pt x="288977" y="116112"/>
                </a:lnTo>
                <a:lnTo>
                  <a:pt x="299388" y="47346"/>
                </a:lnTo>
                <a:lnTo>
                  <a:pt x="323302" y="47346"/>
                </a:lnTo>
                <a:lnTo>
                  <a:pt x="323302" y="1840"/>
                </a:lnTo>
                <a:close/>
              </a:path>
              <a:path w="932815" h="181610">
                <a:moveTo>
                  <a:pt x="162591" y="0"/>
                </a:moveTo>
                <a:lnTo>
                  <a:pt x="153808" y="652"/>
                </a:lnTo>
                <a:lnTo>
                  <a:pt x="146126" y="2612"/>
                </a:lnTo>
                <a:lnTo>
                  <a:pt x="124175" y="40451"/>
                </a:lnTo>
                <a:lnTo>
                  <a:pt x="124284" y="125783"/>
                </a:lnTo>
                <a:lnTo>
                  <a:pt x="146126" y="162014"/>
                </a:lnTo>
                <a:lnTo>
                  <a:pt x="162591" y="164628"/>
                </a:lnTo>
                <a:lnTo>
                  <a:pt x="171351" y="163975"/>
                </a:lnTo>
                <a:lnTo>
                  <a:pt x="198415" y="141649"/>
                </a:lnTo>
                <a:lnTo>
                  <a:pt x="158587" y="141649"/>
                </a:lnTo>
                <a:lnTo>
                  <a:pt x="155412" y="140443"/>
                </a:lnTo>
                <a:lnTo>
                  <a:pt x="150654" y="135700"/>
                </a:lnTo>
                <a:lnTo>
                  <a:pt x="149460" y="131601"/>
                </a:lnTo>
                <a:lnTo>
                  <a:pt x="149460" y="33023"/>
                </a:lnTo>
                <a:lnTo>
                  <a:pt x="150654" y="28928"/>
                </a:lnTo>
                <a:lnTo>
                  <a:pt x="155412" y="24188"/>
                </a:lnTo>
                <a:lnTo>
                  <a:pt x="158587" y="22978"/>
                </a:lnTo>
                <a:lnTo>
                  <a:pt x="198420" y="22978"/>
                </a:lnTo>
                <a:lnTo>
                  <a:pt x="195417" y="16252"/>
                </a:lnTo>
                <a:lnTo>
                  <a:pt x="191086" y="10460"/>
                </a:lnTo>
                <a:lnTo>
                  <a:pt x="185600" y="5881"/>
                </a:lnTo>
                <a:lnTo>
                  <a:pt x="179021" y="2612"/>
                </a:lnTo>
                <a:lnTo>
                  <a:pt x="171351" y="652"/>
                </a:lnTo>
                <a:lnTo>
                  <a:pt x="162591" y="0"/>
                </a:lnTo>
                <a:close/>
              </a:path>
              <a:path w="932815" h="181610">
                <a:moveTo>
                  <a:pt x="198420" y="22978"/>
                </a:moveTo>
                <a:lnTo>
                  <a:pt x="166559" y="22978"/>
                </a:lnTo>
                <a:lnTo>
                  <a:pt x="169752" y="24188"/>
                </a:lnTo>
                <a:lnTo>
                  <a:pt x="174492" y="28928"/>
                </a:lnTo>
                <a:lnTo>
                  <a:pt x="175680" y="33023"/>
                </a:lnTo>
                <a:lnTo>
                  <a:pt x="175680" y="131601"/>
                </a:lnTo>
                <a:lnTo>
                  <a:pt x="174492" y="135700"/>
                </a:lnTo>
                <a:lnTo>
                  <a:pt x="169752" y="140443"/>
                </a:lnTo>
                <a:lnTo>
                  <a:pt x="166559" y="141649"/>
                </a:lnTo>
                <a:lnTo>
                  <a:pt x="198415" y="141649"/>
                </a:lnTo>
                <a:lnTo>
                  <a:pt x="198512" y="141432"/>
                </a:lnTo>
                <a:lnTo>
                  <a:pt x="200369" y="133363"/>
                </a:lnTo>
                <a:lnTo>
                  <a:pt x="200879" y="125783"/>
                </a:lnTo>
                <a:lnTo>
                  <a:pt x="200988" y="40451"/>
                </a:lnTo>
                <a:lnTo>
                  <a:pt x="200369" y="31251"/>
                </a:lnTo>
                <a:lnTo>
                  <a:pt x="198512" y="23184"/>
                </a:lnTo>
                <a:lnTo>
                  <a:pt x="198420" y="22978"/>
                </a:lnTo>
                <a:close/>
              </a:path>
              <a:path w="932815" h="181610">
                <a:moveTo>
                  <a:pt x="0" y="139807"/>
                </a:moveTo>
                <a:lnTo>
                  <a:pt x="0" y="181183"/>
                </a:lnTo>
                <a:lnTo>
                  <a:pt x="25756" y="181183"/>
                </a:lnTo>
                <a:lnTo>
                  <a:pt x="25756" y="162787"/>
                </a:lnTo>
                <a:lnTo>
                  <a:pt x="116112" y="162787"/>
                </a:lnTo>
                <a:lnTo>
                  <a:pt x="116112" y="140027"/>
                </a:lnTo>
                <a:lnTo>
                  <a:pt x="2830" y="140027"/>
                </a:lnTo>
                <a:lnTo>
                  <a:pt x="1389" y="139935"/>
                </a:lnTo>
                <a:lnTo>
                  <a:pt x="0" y="139807"/>
                </a:lnTo>
                <a:close/>
              </a:path>
              <a:path w="932815" h="181610">
                <a:moveTo>
                  <a:pt x="116112" y="162787"/>
                </a:moveTo>
                <a:lnTo>
                  <a:pt x="90355" y="162787"/>
                </a:lnTo>
                <a:lnTo>
                  <a:pt x="90355" y="181183"/>
                </a:lnTo>
                <a:lnTo>
                  <a:pt x="116112" y="181183"/>
                </a:lnTo>
                <a:lnTo>
                  <a:pt x="116112" y="162787"/>
                </a:lnTo>
                <a:close/>
              </a:path>
              <a:path w="932815" h="181610">
                <a:moveTo>
                  <a:pt x="103254" y="1840"/>
                </a:moveTo>
                <a:lnTo>
                  <a:pt x="23228" y="1840"/>
                </a:lnTo>
                <a:lnTo>
                  <a:pt x="23228" y="130918"/>
                </a:lnTo>
                <a:lnTo>
                  <a:pt x="21824" y="135049"/>
                </a:lnTo>
                <a:lnTo>
                  <a:pt x="18972" y="137033"/>
                </a:lnTo>
                <a:lnTo>
                  <a:pt x="16145" y="139035"/>
                </a:lnTo>
                <a:lnTo>
                  <a:pt x="12732" y="140027"/>
                </a:lnTo>
                <a:lnTo>
                  <a:pt x="116112" y="140027"/>
                </a:lnTo>
                <a:lnTo>
                  <a:pt x="116112" y="139807"/>
                </a:lnTo>
                <a:lnTo>
                  <a:pt x="46442" y="139807"/>
                </a:lnTo>
                <a:lnTo>
                  <a:pt x="47830" y="135192"/>
                </a:lnTo>
                <a:lnTo>
                  <a:pt x="48531" y="129534"/>
                </a:lnTo>
                <a:lnTo>
                  <a:pt x="48531" y="24814"/>
                </a:lnTo>
                <a:lnTo>
                  <a:pt x="103254" y="24814"/>
                </a:lnTo>
                <a:lnTo>
                  <a:pt x="103254" y="1840"/>
                </a:lnTo>
                <a:close/>
              </a:path>
              <a:path w="932815" h="181610">
                <a:moveTo>
                  <a:pt x="103254" y="24814"/>
                </a:moveTo>
                <a:lnTo>
                  <a:pt x="77946" y="24814"/>
                </a:lnTo>
                <a:lnTo>
                  <a:pt x="77946" y="139807"/>
                </a:lnTo>
                <a:lnTo>
                  <a:pt x="103254" y="139807"/>
                </a:lnTo>
                <a:lnTo>
                  <a:pt x="103254" y="24814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283212" y="3721595"/>
            <a:ext cx="761365" cy="153670"/>
          </a:xfrm>
          <a:custGeom>
            <a:avLst/>
            <a:gdLst/>
            <a:ahLst/>
            <a:cxnLst/>
            <a:rect l="l" t="t" r="r" b="b"/>
            <a:pathLst>
              <a:path w="761364" h="153670">
                <a:moveTo>
                  <a:pt x="28382" y="22436"/>
                </a:moveTo>
                <a:lnTo>
                  <a:pt x="0" y="22436"/>
                </a:lnTo>
                <a:lnTo>
                  <a:pt x="0" y="152175"/>
                </a:lnTo>
                <a:lnTo>
                  <a:pt x="17817" y="152175"/>
                </a:lnTo>
                <a:lnTo>
                  <a:pt x="17817" y="60429"/>
                </a:lnTo>
                <a:lnTo>
                  <a:pt x="34578" y="60429"/>
                </a:lnTo>
                <a:lnTo>
                  <a:pt x="28382" y="22436"/>
                </a:lnTo>
                <a:close/>
              </a:path>
              <a:path w="761364" h="153670">
                <a:moveTo>
                  <a:pt x="34578" y="60429"/>
                </a:moveTo>
                <a:lnTo>
                  <a:pt x="17817" y="60429"/>
                </a:lnTo>
                <a:lnTo>
                  <a:pt x="33000" y="152175"/>
                </a:lnTo>
                <a:lnTo>
                  <a:pt x="52285" y="152175"/>
                </a:lnTo>
                <a:lnTo>
                  <a:pt x="57978" y="114557"/>
                </a:lnTo>
                <a:lnTo>
                  <a:pt x="43405" y="114557"/>
                </a:lnTo>
                <a:lnTo>
                  <a:pt x="34578" y="60429"/>
                </a:lnTo>
                <a:close/>
              </a:path>
              <a:path w="761364" h="153670">
                <a:moveTo>
                  <a:pt x="85655" y="59116"/>
                </a:moveTo>
                <a:lnTo>
                  <a:pt x="66369" y="59116"/>
                </a:lnTo>
                <a:lnTo>
                  <a:pt x="66369" y="152175"/>
                </a:lnTo>
                <a:lnTo>
                  <a:pt x="85655" y="152175"/>
                </a:lnTo>
                <a:lnTo>
                  <a:pt x="85655" y="59116"/>
                </a:lnTo>
                <a:close/>
              </a:path>
              <a:path w="761364" h="153670">
                <a:moveTo>
                  <a:pt x="85655" y="22436"/>
                </a:moveTo>
                <a:lnTo>
                  <a:pt x="57281" y="22436"/>
                </a:lnTo>
                <a:lnTo>
                  <a:pt x="43405" y="114557"/>
                </a:lnTo>
                <a:lnTo>
                  <a:pt x="57978" y="114557"/>
                </a:lnTo>
                <a:lnTo>
                  <a:pt x="66369" y="59116"/>
                </a:lnTo>
                <a:lnTo>
                  <a:pt x="85655" y="59116"/>
                </a:lnTo>
                <a:lnTo>
                  <a:pt x="85655" y="22436"/>
                </a:lnTo>
                <a:close/>
              </a:path>
              <a:path w="761364" h="153670">
                <a:moveTo>
                  <a:pt x="118655" y="22436"/>
                </a:moveTo>
                <a:lnTo>
                  <a:pt x="100469" y="22436"/>
                </a:lnTo>
                <a:lnTo>
                  <a:pt x="100469" y="152175"/>
                </a:lnTo>
                <a:lnTo>
                  <a:pt x="121435" y="152175"/>
                </a:lnTo>
                <a:lnTo>
                  <a:pt x="135496" y="100104"/>
                </a:lnTo>
                <a:lnTo>
                  <a:pt x="118655" y="100104"/>
                </a:lnTo>
                <a:lnTo>
                  <a:pt x="118655" y="22436"/>
                </a:lnTo>
                <a:close/>
              </a:path>
              <a:path w="761364" h="153670">
                <a:moveTo>
                  <a:pt x="165157" y="58169"/>
                </a:moveTo>
                <a:lnTo>
                  <a:pt x="146820" y="58169"/>
                </a:lnTo>
                <a:lnTo>
                  <a:pt x="146820" y="152175"/>
                </a:lnTo>
                <a:lnTo>
                  <a:pt x="165157" y="152175"/>
                </a:lnTo>
                <a:lnTo>
                  <a:pt x="165157" y="58169"/>
                </a:lnTo>
                <a:close/>
              </a:path>
              <a:path w="761364" h="153670">
                <a:moveTo>
                  <a:pt x="165157" y="22436"/>
                </a:moveTo>
                <a:lnTo>
                  <a:pt x="139564" y="22436"/>
                </a:lnTo>
                <a:lnTo>
                  <a:pt x="118655" y="100104"/>
                </a:lnTo>
                <a:lnTo>
                  <a:pt x="135496" y="100104"/>
                </a:lnTo>
                <a:lnTo>
                  <a:pt x="146820" y="58169"/>
                </a:lnTo>
                <a:lnTo>
                  <a:pt x="165157" y="58169"/>
                </a:lnTo>
                <a:lnTo>
                  <a:pt x="165157" y="22436"/>
                </a:lnTo>
                <a:close/>
              </a:path>
              <a:path w="761364" h="153670">
                <a:moveTo>
                  <a:pt x="200362" y="22436"/>
                </a:moveTo>
                <a:lnTo>
                  <a:pt x="179973" y="22436"/>
                </a:lnTo>
                <a:lnTo>
                  <a:pt x="179973" y="152175"/>
                </a:lnTo>
                <a:lnTo>
                  <a:pt x="200362" y="152175"/>
                </a:lnTo>
                <a:lnTo>
                  <a:pt x="200362" y="112347"/>
                </a:lnTo>
                <a:lnTo>
                  <a:pt x="206673" y="100469"/>
                </a:lnTo>
                <a:lnTo>
                  <a:pt x="227046" y="100469"/>
                </a:lnTo>
                <a:lnTo>
                  <a:pt x="219065" y="80240"/>
                </a:lnTo>
                <a:lnTo>
                  <a:pt x="219684" y="78977"/>
                </a:lnTo>
                <a:lnTo>
                  <a:pt x="200362" y="78977"/>
                </a:lnTo>
                <a:lnTo>
                  <a:pt x="200362" y="22436"/>
                </a:lnTo>
                <a:close/>
              </a:path>
              <a:path w="761364" h="153670">
                <a:moveTo>
                  <a:pt x="227046" y="100469"/>
                </a:moveTo>
                <a:lnTo>
                  <a:pt x="206673" y="100469"/>
                </a:lnTo>
                <a:lnTo>
                  <a:pt x="226531" y="152175"/>
                </a:lnTo>
                <a:lnTo>
                  <a:pt x="247447" y="152175"/>
                </a:lnTo>
                <a:lnTo>
                  <a:pt x="227046" y="100469"/>
                </a:lnTo>
                <a:close/>
              </a:path>
              <a:path w="761364" h="153670">
                <a:moveTo>
                  <a:pt x="247447" y="22436"/>
                </a:moveTo>
                <a:lnTo>
                  <a:pt x="227426" y="22436"/>
                </a:lnTo>
                <a:lnTo>
                  <a:pt x="200362" y="78977"/>
                </a:lnTo>
                <a:lnTo>
                  <a:pt x="219684" y="78977"/>
                </a:lnTo>
                <a:lnTo>
                  <a:pt x="247447" y="22436"/>
                </a:lnTo>
                <a:close/>
              </a:path>
              <a:path w="761364" h="153670">
                <a:moveTo>
                  <a:pt x="297050" y="22436"/>
                </a:moveTo>
                <a:lnTo>
                  <a:pt x="256746" y="22436"/>
                </a:lnTo>
                <a:lnTo>
                  <a:pt x="256746" y="152175"/>
                </a:lnTo>
                <a:lnTo>
                  <a:pt x="277133" y="152175"/>
                </a:lnTo>
                <a:lnTo>
                  <a:pt x="277133" y="103416"/>
                </a:lnTo>
                <a:lnTo>
                  <a:pt x="297050" y="103416"/>
                </a:lnTo>
                <a:lnTo>
                  <a:pt x="304668" y="100680"/>
                </a:lnTo>
                <a:lnTo>
                  <a:pt x="314654" y="89857"/>
                </a:lnTo>
                <a:lnTo>
                  <a:pt x="316231" y="84861"/>
                </a:lnTo>
                <a:lnTo>
                  <a:pt x="277133" y="84861"/>
                </a:lnTo>
                <a:lnTo>
                  <a:pt x="277133" y="40936"/>
                </a:lnTo>
                <a:lnTo>
                  <a:pt x="316213" y="40936"/>
                </a:lnTo>
                <a:lnTo>
                  <a:pt x="314654" y="35997"/>
                </a:lnTo>
                <a:lnTo>
                  <a:pt x="304668" y="25168"/>
                </a:lnTo>
                <a:lnTo>
                  <a:pt x="297050" y="22436"/>
                </a:lnTo>
                <a:close/>
              </a:path>
              <a:path w="761364" h="153670">
                <a:moveTo>
                  <a:pt x="316213" y="40936"/>
                </a:moveTo>
                <a:lnTo>
                  <a:pt x="290008" y="40936"/>
                </a:lnTo>
                <a:lnTo>
                  <a:pt x="292426" y="41831"/>
                </a:lnTo>
                <a:lnTo>
                  <a:pt x="295895" y="45299"/>
                </a:lnTo>
                <a:lnTo>
                  <a:pt x="296789" y="48504"/>
                </a:lnTo>
                <a:lnTo>
                  <a:pt x="296789" y="77350"/>
                </a:lnTo>
                <a:lnTo>
                  <a:pt x="295895" y="80558"/>
                </a:lnTo>
                <a:lnTo>
                  <a:pt x="292426" y="84024"/>
                </a:lnTo>
                <a:lnTo>
                  <a:pt x="290008" y="84861"/>
                </a:lnTo>
                <a:lnTo>
                  <a:pt x="316231" y="84861"/>
                </a:lnTo>
                <a:lnTo>
                  <a:pt x="317176" y="81870"/>
                </a:lnTo>
                <a:lnTo>
                  <a:pt x="317176" y="43984"/>
                </a:lnTo>
                <a:lnTo>
                  <a:pt x="316213" y="40936"/>
                </a:lnTo>
                <a:close/>
              </a:path>
              <a:path w="761364" h="153670">
                <a:moveTo>
                  <a:pt x="365574" y="20915"/>
                </a:moveTo>
                <a:lnTo>
                  <a:pt x="345498" y="20915"/>
                </a:lnTo>
                <a:lnTo>
                  <a:pt x="337830" y="23752"/>
                </a:lnTo>
                <a:lnTo>
                  <a:pt x="324580" y="53551"/>
                </a:lnTo>
                <a:lnTo>
                  <a:pt x="324668" y="122329"/>
                </a:lnTo>
                <a:lnTo>
                  <a:pt x="345498" y="153648"/>
                </a:lnTo>
                <a:lnTo>
                  <a:pt x="365574" y="153648"/>
                </a:lnTo>
                <a:lnTo>
                  <a:pt x="373189" y="150862"/>
                </a:lnTo>
                <a:lnTo>
                  <a:pt x="378499" y="145240"/>
                </a:lnTo>
                <a:lnTo>
                  <a:pt x="381985" y="140560"/>
                </a:lnTo>
                <a:lnTo>
                  <a:pt x="384418" y="135101"/>
                </a:lnTo>
                <a:lnTo>
                  <a:pt x="352324" y="135101"/>
                </a:lnTo>
                <a:lnTo>
                  <a:pt x="349754" y="134156"/>
                </a:lnTo>
                <a:lnTo>
                  <a:pt x="347812" y="132264"/>
                </a:lnTo>
                <a:lnTo>
                  <a:pt x="345914" y="130315"/>
                </a:lnTo>
                <a:lnTo>
                  <a:pt x="344970" y="127010"/>
                </a:lnTo>
                <a:lnTo>
                  <a:pt x="344970" y="47560"/>
                </a:lnTo>
                <a:lnTo>
                  <a:pt x="345914" y="44245"/>
                </a:lnTo>
                <a:lnTo>
                  <a:pt x="349754" y="40408"/>
                </a:lnTo>
                <a:lnTo>
                  <a:pt x="352324" y="39463"/>
                </a:lnTo>
                <a:lnTo>
                  <a:pt x="384406" y="39463"/>
                </a:lnTo>
                <a:lnTo>
                  <a:pt x="381985" y="34047"/>
                </a:lnTo>
                <a:lnTo>
                  <a:pt x="378499" y="29377"/>
                </a:lnTo>
                <a:lnTo>
                  <a:pt x="373189" y="23752"/>
                </a:lnTo>
                <a:lnTo>
                  <a:pt x="365574" y="20915"/>
                </a:lnTo>
                <a:close/>
              </a:path>
              <a:path w="761364" h="153670">
                <a:moveTo>
                  <a:pt x="384406" y="39463"/>
                </a:moveTo>
                <a:lnTo>
                  <a:pt x="358736" y="39463"/>
                </a:lnTo>
                <a:lnTo>
                  <a:pt x="361318" y="40408"/>
                </a:lnTo>
                <a:lnTo>
                  <a:pt x="363209" y="42351"/>
                </a:lnTo>
                <a:lnTo>
                  <a:pt x="365148" y="44245"/>
                </a:lnTo>
                <a:lnTo>
                  <a:pt x="366096" y="47560"/>
                </a:lnTo>
                <a:lnTo>
                  <a:pt x="366096" y="127010"/>
                </a:lnTo>
                <a:lnTo>
                  <a:pt x="365148" y="130315"/>
                </a:lnTo>
                <a:lnTo>
                  <a:pt x="361318" y="134156"/>
                </a:lnTo>
                <a:lnTo>
                  <a:pt x="358736" y="135101"/>
                </a:lnTo>
                <a:lnTo>
                  <a:pt x="384418" y="135101"/>
                </a:lnTo>
                <a:lnTo>
                  <a:pt x="384480" y="134961"/>
                </a:lnTo>
                <a:lnTo>
                  <a:pt x="385981" y="128445"/>
                </a:lnTo>
                <a:lnTo>
                  <a:pt x="386394" y="122329"/>
                </a:lnTo>
                <a:lnTo>
                  <a:pt x="386482" y="53551"/>
                </a:lnTo>
                <a:lnTo>
                  <a:pt x="385981" y="46129"/>
                </a:lnTo>
                <a:lnTo>
                  <a:pt x="384480" y="39629"/>
                </a:lnTo>
                <a:lnTo>
                  <a:pt x="384406" y="39463"/>
                </a:lnTo>
                <a:close/>
              </a:path>
              <a:path w="761364" h="153670">
                <a:moveTo>
                  <a:pt x="439769" y="22436"/>
                </a:moveTo>
                <a:lnTo>
                  <a:pt x="399465" y="22436"/>
                </a:lnTo>
                <a:lnTo>
                  <a:pt x="399465" y="152175"/>
                </a:lnTo>
                <a:lnTo>
                  <a:pt x="419852" y="152175"/>
                </a:lnTo>
                <a:lnTo>
                  <a:pt x="419852" y="103416"/>
                </a:lnTo>
                <a:lnTo>
                  <a:pt x="439769" y="103416"/>
                </a:lnTo>
                <a:lnTo>
                  <a:pt x="447388" y="100680"/>
                </a:lnTo>
                <a:lnTo>
                  <a:pt x="457373" y="89857"/>
                </a:lnTo>
                <a:lnTo>
                  <a:pt x="458949" y="84861"/>
                </a:lnTo>
                <a:lnTo>
                  <a:pt x="419852" y="84861"/>
                </a:lnTo>
                <a:lnTo>
                  <a:pt x="419852" y="40936"/>
                </a:lnTo>
                <a:lnTo>
                  <a:pt x="458931" y="40936"/>
                </a:lnTo>
                <a:lnTo>
                  <a:pt x="457373" y="35997"/>
                </a:lnTo>
                <a:lnTo>
                  <a:pt x="447388" y="25168"/>
                </a:lnTo>
                <a:lnTo>
                  <a:pt x="439769" y="22436"/>
                </a:lnTo>
                <a:close/>
              </a:path>
              <a:path w="761364" h="153670">
                <a:moveTo>
                  <a:pt x="458931" y="40936"/>
                </a:moveTo>
                <a:lnTo>
                  <a:pt x="432727" y="40936"/>
                </a:lnTo>
                <a:lnTo>
                  <a:pt x="435141" y="41831"/>
                </a:lnTo>
                <a:lnTo>
                  <a:pt x="438614" y="45299"/>
                </a:lnTo>
                <a:lnTo>
                  <a:pt x="439505" y="48504"/>
                </a:lnTo>
                <a:lnTo>
                  <a:pt x="439505" y="77350"/>
                </a:lnTo>
                <a:lnTo>
                  <a:pt x="438614" y="80558"/>
                </a:lnTo>
                <a:lnTo>
                  <a:pt x="435141" y="84024"/>
                </a:lnTo>
                <a:lnTo>
                  <a:pt x="432727" y="84861"/>
                </a:lnTo>
                <a:lnTo>
                  <a:pt x="458949" y="84861"/>
                </a:lnTo>
                <a:lnTo>
                  <a:pt x="459892" y="81870"/>
                </a:lnTo>
                <a:lnTo>
                  <a:pt x="459892" y="43984"/>
                </a:lnTo>
                <a:lnTo>
                  <a:pt x="458931" y="40936"/>
                </a:lnTo>
                <a:close/>
              </a:path>
              <a:path w="761364" h="153670">
                <a:moveTo>
                  <a:pt x="514175" y="22436"/>
                </a:moveTo>
                <a:lnTo>
                  <a:pt x="484326" y="22436"/>
                </a:lnTo>
                <a:lnTo>
                  <a:pt x="463572" y="152175"/>
                </a:lnTo>
                <a:lnTo>
                  <a:pt x="482330" y="152175"/>
                </a:lnTo>
                <a:lnTo>
                  <a:pt x="485853" y="128635"/>
                </a:lnTo>
                <a:lnTo>
                  <a:pt x="531168" y="128635"/>
                </a:lnTo>
                <a:lnTo>
                  <a:pt x="528351" y="111031"/>
                </a:lnTo>
                <a:lnTo>
                  <a:pt x="488425" y="111031"/>
                </a:lnTo>
                <a:lnTo>
                  <a:pt x="498250" y="45401"/>
                </a:lnTo>
                <a:lnTo>
                  <a:pt x="517850" y="45401"/>
                </a:lnTo>
                <a:lnTo>
                  <a:pt x="514175" y="22436"/>
                </a:lnTo>
                <a:close/>
              </a:path>
              <a:path w="761364" h="153670">
                <a:moveTo>
                  <a:pt x="531168" y="128635"/>
                </a:moveTo>
                <a:lnTo>
                  <a:pt x="510864" y="128635"/>
                </a:lnTo>
                <a:lnTo>
                  <a:pt x="514387" y="152175"/>
                </a:lnTo>
                <a:lnTo>
                  <a:pt x="534934" y="152175"/>
                </a:lnTo>
                <a:lnTo>
                  <a:pt x="531168" y="128635"/>
                </a:lnTo>
                <a:close/>
              </a:path>
              <a:path w="761364" h="153670">
                <a:moveTo>
                  <a:pt x="517850" y="45401"/>
                </a:moveTo>
                <a:lnTo>
                  <a:pt x="498250" y="45401"/>
                </a:lnTo>
                <a:lnTo>
                  <a:pt x="508075" y="111031"/>
                </a:lnTo>
                <a:lnTo>
                  <a:pt x="528351" y="111031"/>
                </a:lnTo>
                <a:lnTo>
                  <a:pt x="517850" y="45401"/>
                </a:lnTo>
                <a:close/>
              </a:path>
              <a:path w="761364" h="153670">
                <a:moveTo>
                  <a:pt x="562416" y="22436"/>
                </a:moveTo>
                <a:lnTo>
                  <a:pt x="544230" y="22436"/>
                </a:lnTo>
                <a:lnTo>
                  <a:pt x="544230" y="152175"/>
                </a:lnTo>
                <a:lnTo>
                  <a:pt x="565196" y="152175"/>
                </a:lnTo>
                <a:lnTo>
                  <a:pt x="579256" y="100104"/>
                </a:lnTo>
                <a:lnTo>
                  <a:pt x="562416" y="100104"/>
                </a:lnTo>
                <a:lnTo>
                  <a:pt x="562416" y="22436"/>
                </a:lnTo>
                <a:close/>
              </a:path>
              <a:path w="761364" h="153670">
                <a:moveTo>
                  <a:pt x="608919" y="58169"/>
                </a:moveTo>
                <a:lnTo>
                  <a:pt x="590579" y="58169"/>
                </a:lnTo>
                <a:lnTo>
                  <a:pt x="590579" y="152175"/>
                </a:lnTo>
                <a:lnTo>
                  <a:pt x="608919" y="152175"/>
                </a:lnTo>
                <a:lnTo>
                  <a:pt x="608919" y="58169"/>
                </a:lnTo>
                <a:close/>
              </a:path>
              <a:path w="761364" h="153670">
                <a:moveTo>
                  <a:pt x="608919" y="22436"/>
                </a:moveTo>
                <a:lnTo>
                  <a:pt x="583328" y="22436"/>
                </a:lnTo>
                <a:lnTo>
                  <a:pt x="562416" y="100104"/>
                </a:lnTo>
                <a:lnTo>
                  <a:pt x="579256" y="100104"/>
                </a:lnTo>
                <a:lnTo>
                  <a:pt x="590579" y="58169"/>
                </a:lnTo>
                <a:lnTo>
                  <a:pt x="608919" y="58169"/>
                </a:lnTo>
                <a:lnTo>
                  <a:pt x="608919" y="22436"/>
                </a:lnTo>
                <a:close/>
              </a:path>
              <a:path w="761364" h="153670">
                <a:moveTo>
                  <a:pt x="599301" y="0"/>
                </a:moveTo>
                <a:lnTo>
                  <a:pt x="554426" y="0"/>
                </a:lnTo>
                <a:lnTo>
                  <a:pt x="554426" y="15186"/>
                </a:lnTo>
                <a:lnTo>
                  <a:pt x="599301" y="15186"/>
                </a:lnTo>
                <a:lnTo>
                  <a:pt x="599301" y="0"/>
                </a:lnTo>
                <a:close/>
              </a:path>
              <a:path w="761364" h="153670">
                <a:moveTo>
                  <a:pt x="662885" y="20915"/>
                </a:moveTo>
                <a:lnTo>
                  <a:pt x="642807" y="20915"/>
                </a:lnTo>
                <a:lnTo>
                  <a:pt x="635139" y="23752"/>
                </a:lnTo>
                <a:lnTo>
                  <a:pt x="621895" y="53551"/>
                </a:lnTo>
                <a:lnTo>
                  <a:pt x="621982" y="122329"/>
                </a:lnTo>
                <a:lnTo>
                  <a:pt x="642807" y="153648"/>
                </a:lnTo>
                <a:lnTo>
                  <a:pt x="662885" y="153648"/>
                </a:lnTo>
                <a:lnTo>
                  <a:pt x="670504" y="150862"/>
                </a:lnTo>
                <a:lnTo>
                  <a:pt x="675808" y="145240"/>
                </a:lnTo>
                <a:lnTo>
                  <a:pt x="679294" y="140560"/>
                </a:lnTo>
                <a:lnTo>
                  <a:pt x="681728" y="135101"/>
                </a:lnTo>
                <a:lnTo>
                  <a:pt x="649639" y="135101"/>
                </a:lnTo>
                <a:lnTo>
                  <a:pt x="647067" y="134156"/>
                </a:lnTo>
                <a:lnTo>
                  <a:pt x="645127" y="132264"/>
                </a:lnTo>
                <a:lnTo>
                  <a:pt x="643230" y="130315"/>
                </a:lnTo>
                <a:lnTo>
                  <a:pt x="642285" y="127010"/>
                </a:lnTo>
                <a:lnTo>
                  <a:pt x="642285" y="47560"/>
                </a:lnTo>
                <a:lnTo>
                  <a:pt x="643230" y="44245"/>
                </a:lnTo>
                <a:lnTo>
                  <a:pt x="647067" y="40408"/>
                </a:lnTo>
                <a:lnTo>
                  <a:pt x="649639" y="39463"/>
                </a:lnTo>
                <a:lnTo>
                  <a:pt x="681716" y="39463"/>
                </a:lnTo>
                <a:lnTo>
                  <a:pt x="679294" y="34047"/>
                </a:lnTo>
                <a:lnTo>
                  <a:pt x="675808" y="29377"/>
                </a:lnTo>
                <a:lnTo>
                  <a:pt x="670504" y="23752"/>
                </a:lnTo>
                <a:lnTo>
                  <a:pt x="662885" y="20915"/>
                </a:lnTo>
                <a:close/>
              </a:path>
              <a:path w="761364" h="153670">
                <a:moveTo>
                  <a:pt x="681716" y="39463"/>
                </a:moveTo>
                <a:lnTo>
                  <a:pt x="656051" y="39463"/>
                </a:lnTo>
                <a:lnTo>
                  <a:pt x="658626" y="40408"/>
                </a:lnTo>
                <a:lnTo>
                  <a:pt x="660518" y="42351"/>
                </a:lnTo>
                <a:lnTo>
                  <a:pt x="662461" y="44245"/>
                </a:lnTo>
                <a:lnTo>
                  <a:pt x="663405" y="47560"/>
                </a:lnTo>
                <a:lnTo>
                  <a:pt x="663405" y="127010"/>
                </a:lnTo>
                <a:lnTo>
                  <a:pt x="662461" y="130315"/>
                </a:lnTo>
                <a:lnTo>
                  <a:pt x="658626" y="134156"/>
                </a:lnTo>
                <a:lnTo>
                  <a:pt x="656051" y="135101"/>
                </a:lnTo>
                <a:lnTo>
                  <a:pt x="681728" y="135101"/>
                </a:lnTo>
                <a:lnTo>
                  <a:pt x="681790" y="134961"/>
                </a:lnTo>
                <a:lnTo>
                  <a:pt x="683293" y="128445"/>
                </a:lnTo>
                <a:lnTo>
                  <a:pt x="683706" y="122329"/>
                </a:lnTo>
                <a:lnTo>
                  <a:pt x="683795" y="53551"/>
                </a:lnTo>
                <a:lnTo>
                  <a:pt x="683293" y="46129"/>
                </a:lnTo>
                <a:lnTo>
                  <a:pt x="681790" y="39629"/>
                </a:lnTo>
                <a:lnTo>
                  <a:pt x="681716" y="39463"/>
                </a:lnTo>
                <a:close/>
              </a:path>
              <a:path w="761364" h="153670">
                <a:moveTo>
                  <a:pt x="717163" y="22436"/>
                </a:moveTo>
                <a:lnTo>
                  <a:pt x="696777" y="22436"/>
                </a:lnTo>
                <a:lnTo>
                  <a:pt x="696777" y="152175"/>
                </a:lnTo>
                <a:lnTo>
                  <a:pt x="717163" y="152175"/>
                </a:lnTo>
                <a:lnTo>
                  <a:pt x="717163" y="96584"/>
                </a:lnTo>
                <a:lnTo>
                  <a:pt x="761097" y="96584"/>
                </a:lnTo>
                <a:lnTo>
                  <a:pt x="761097" y="78033"/>
                </a:lnTo>
                <a:lnTo>
                  <a:pt x="717163" y="78033"/>
                </a:lnTo>
                <a:lnTo>
                  <a:pt x="717163" y="22436"/>
                </a:lnTo>
                <a:close/>
              </a:path>
              <a:path w="761364" h="153670">
                <a:moveTo>
                  <a:pt x="761097" y="96584"/>
                </a:moveTo>
                <a:lnTo>
                  <a:pt x="740336" y="96584"/>
                </a:lnTo>
                <a:lnTo>
                  <a:pt x="740336" y="152175"/>
                </a:lnTo>
                <a:lnTo>
                  <a:pt x="761097" y="152175"/>
                </a:lnTo>
                <a:lnTo>
                  <a:pt x="761097" y="96584"/>
                </a:lnTo>
                <a:close/>
              </a:path>
              <a:path w="761364" h="153670">
                <a:moveTo>
                  <a:pt x="761097" y="22436"/>
                </a:moveTo>
                <a:lnTo>
                  <a:pt x="740336" y="22436"/>
                </a:lnTo>
                <a:lnTo>
                  <a:pt x="740336" y="78033"/>
                </a:lnTo>
                <a:lnTo>
                  <a:pt x="761097" y="78033"/>
                </a:lnTo>
                <a:lnTo>
                  <a:pt x="761097" y="22436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947593" y="3212385"/>
            <a:ext cx="1310640" cy="775335"/>
          </a:xfrm>
          <a:custGeom>
            <a:avLst/>
            <a:gdLst/>
            <a:ahLst/>
            <a:cxnLst/>
            <a:rect l="l" t="t" r="r" b="b"/>
            <a:pathLst>
              <a:path w="1310639" h="775335">
                <a:moveTo>
                  <a:pt x="35001" y="161950"/>
                </a:moveTo>
                <a:lnTo>
                  <a:pt x="0" y="161950"/>
                </a:lnTo>
                <a:lnTo>
                  <a:pt x="0" y="775220"/>
                </a:lnTo>
                <a:lnTo>
                  <a:pt x="35001" y="775220"/>
                </a:lnTo>
                <a:lnTo>
                  <a:pt x="35001" y="161950"/>
                </a:lnTo>
                <a:close/>
              </a:path>
              <a:path w="1310639" h="775335">
                <a:moveTo>
                  <a:pt x="328015" y="103162"/>
                </a:moveTo>
                <a:lnTo>
                  <a:pt x="326809" y="78384"/>
                </a:lnTo>
                <a:lnTo>
                  <a:pt x="327253" y="58864"/>
                </a:lnTo>
                <a:lnTo>
                  <a:pt x="74777" y="153352"/>
                </a:lnTo>
                <a:lnTo>
                  <a:pt x="74777" y="448398"/>
                </a:lnTo>
                <a:lnTo>
                  <a:pt x="327291" y="368185"/>
                </a:lnTo>
                <a:lnTo>
                  <a:pt x="327291" y="282270"/>
                </a:lnTo>
                <a:lnTo>
                  <a:pt x="162610" y="338721"/>
                </a:lnTo>
                <a:lnTo>
                  <a:pt x="149390" y="330962"/>
                </a:lnTo>
                <a:lnTo>
                  <a:pt x="149390" y="210654"/>
                </a:lnTo>
                <a:lnTo>
                  <a:pt x="184962" y="188937"/>
                </a:lnTo>
                <a:lnTo>
                  <a:pt x="237312" y="172389"/>
                </a:lnTo>
                <a:lnTo>
                  <a:pt x="288785" y="157822"/>
                </a:lnTo>
                <a:lnTo>
                  <a:pt x="321716" y="142062"/>
                </a:lnTo>
                <a:lnTo>
                  <a:pt x="327456" y="126593"/>
                </a:lnTo>
                <a:lnTo>
                  <a:pt x="328015" y="103162"/>
                </a:lnTo>
                <a:close/>
              </a:path>
              <a:path w="1310639" h="775335">
                <a:moveTo>
                  <a:pt x="637197" y="7277"/>
                </a:moveTo>
                <a:lnTo>
                  <a:pt x="589140" y="9944"/>
                </a:lnTo>
                <a:lnTo>
                  <a:pt x="574078" y="11341"/>
                </a:lnTo>
                <a:lnTo>
                  <a:pt x="574078" y="93192"/>
                </a:lnTo>
                <a:lnTo>
                  <a:pt x="574078" y="230695"/>
                </a:lnTo>
                <a:lnTo>
                  <a:pt x="407644" y="253606"/>
                </a:lnTo>
                <a:lnTo>
                  <a:pt x="407644" y="127736"/>
                </a:lnTo>
                <a:lnTo>
                  <a:pt x="458355" y="109156"/>
                </a:lnTo>
                <a:lnTo>
                  <a:pt x="497674" y="104254"/>
                </a:lnTo>
                <a:lnTo>
                  <a:pt x="537514" y="99898"/>
                </a:lnTo>
                <a:lnTo>
                  <a:pt x="574078" y="93192"/>
                </a:lnTo>
                <a:lnTo>
                  <a:pt x="574078" y="11341"/>
                </a:lnTo>
                <a:lnTo>
                  <a:pt x="540346" y="14439"/>
                </a:lnTo>
                <a:lnTo>
                  <a:pt x="491426" y="21018"/>
                </a:lnTo>
                <a:lnTo>
                  <a:pt x="443026" y="29946"/>
                </a:lnTo>
                <a:lnTo>
                  <a:pt x="395757" y="41516"/>
                </a:lnTo>
                <a:lnTo>
                  <a:pt x="350253" y="55981"/>
                </a:lnTo>
                <a:lnTo>
                  <a:pt x="350253" y="356730"/>
                </a:lnTo>
                <a:lnTo>
                  <a:pt x="637197" y="310908"/>
                </a:lnTo>
                <a:lnTo>
                  <a:pt x="637197" y="253606"/>
                </a:lnTo>
                <a:lnTo>
                  <a:pt x="637197" y="93192"/>
                </a:lnTo>
                <a:lnTo>
                  <a:pt x="637197" y="7277"/>
                </a:lnTo>
                <a:close/>
              </a:path>
              <a:path w="1310639" h="775335">
                <a:moveTo>
                  <a:pt x="1033170" y="368160"/>
                </a:moveTo>
                <a:lnTo>
                  <a:pt x="1032192" y="270802"/>
                </a:lnTo>
                <a:lnTo>
                  <a:pt x="1030490" y="102171"/>
                </a:lnTo>
                <a:lnTo>
                  <a:pt x="1030287" y="81394"/>
                </a:lnTo>
                <a:lnTo>
                  <a:pt x="980935" y="60210"/>
                </a:lnTo>
                <a:lnTo>
                  <a:pt x="970064" y="56781"/>
                </a:lnTo>
                <a:lnTo>
                  <a:pt x="970064" y="139039"/>
                </a:lnTo>
                <a:lnTo>
                  <a:pt x="970064" y="270802"/>
                </a:lnTo>
                <a:lnTo>
                  <a:pt x="836739" y="242049"/>
                </a:lnTo>
                <a:lnTo>
                  <a:pt x="832535" y="240995"/>
                </a:lnTo>
                <a:lnTo>
                  <a:pt x="826592" y="230009"/>
                </a:lnTo>
                <a:lnTo>
                  <a:pt x="826592" y="202044"/>
                </a:lnTo>
                <a:lnTo>
                  <a:pt x="826592" y="116128"/>
                </a:lnTo>
                <a:lnTo>
                  <a:pt x="826592" y="108839"/>
                </a:lnTo>
                <a:lnTo>
                  <a:pt x="840079" y="102171"/>
                </a:lnTo>
                <a:lnTo>
                  <a:pt x="846213" y="104609"/>
                </a:lnTo>
                <a:lnTo>
                  <a:pt x="970064" y="139039"/>
                </a:lnTo>
                <a:lnTo>
                  <a:pt x="970064" y="56781"/>
                </a:lnTo>
                <a:lnTo>
                  <a:pt x="929081" y="43815"/>
                </a:lnTo>
                <a:lnTo>
                  <a:pt x="875779" y="30594"/>
                </a:lnTo>
                <a:lnTo>
                  <a:pt x="769200" y="7264"/>
                </a:lnTo>
                <a:lnTo>
                  <a:pt x="769200" y="116128"/>
                </a:lnTo>
                <a:lnTo>
                  <a:pt x="723277" y="116128"/>
                </a:lnTo>
                <a:lnTo>
                  <a:pt x="723277" y="10134"/>
                </a:lnTo>
                <a:lnTo>
                  <a:pt x="710844" y="2527"/>
                </a:lnTo>
                <a:lnTo>
                  <a:pt x="694588" y="0"/>
                </a:lnTo>
                <a:lnTo>
                  <a:pt x="678332" y="2540"/>
                </a:lnTo>
                <a:lnTo>
                  <a:pt x="665899" y="10134"/>
                </a:lnTo>
                <a:lnTo>
                  <a:pt x="665899" y="310908"/>
                </a:lnTo>
                <a:lnTo>
                  <a:pt x="723277" y="310908"/>
                </a:lnTo>
                <a:lnTo>
                  <a:pt x="723277" y="202044"/>
                </a:lnTo>
                <a:lnTo>
                  <a:pt x="766699" y="207429"/>
                </a:lnTo>
                <a:lnTo>
                  <a:pt x="774877" y="313817"/>
                </a:lnTo>
                <a:lnTo>
                  <a:pt x="1033170" y="368160"/>
                </a:lnTo>
                <a:close/>
              </a:path>
              <a:path w="1310639" h="775335">
                <a:moveTo>
                  <a:pt x="1310132" y="222732"/>
                </a:moveTo>
                <a:lnTo>
                  <a:pt x="1309293" y="198462"/>
                </a:lnTo>
                <a:lnTo>
                  <a:pt x="1307922" y="173926"/>
                </a:lnTo>
                <a:lnTo>
                  <a:pt x="1308074" y="151079"/>
                </a:lnTo>
                <a:lnTo>
                  <a:pt x="1050429" y="87464"/>
                </a:lnTo>
                <a:lnTo>
                  <a:pt x="1056055" y="164922"/>
                </a:lnTo>
                <a:lnTo>
                  <a:pt x="1091514" y="177012"/>
                </a:lnTo>
                <a:lnTo>
                  <a:pt x="1149070" y="193370"/>
                </a:lnTo>
                <a:lnTo>
                  <a:pt x="1203172" y="209816"/>
                </a:lnTo>
                <a:lnTo>
                  <a:pt x="1228293" y="222186"/>
                </a:lnTo>
                <a:lnTo>
                  <a:pt x="1227632" y="228993"/>
                </a:lnTo>
                <a:lnTo>
                  <a:pt x="1222997" y="233375"/>
                </a:lnTo>
                <a:lnTo>
                  <a:pt x="1216190" y="235661"/>
                </a:lnTo>
                <a:lnTo>
                  <a:pt x="1208989" y="236194"/>
                </a:lnTo>
                <a:lnTo>
                  <a:pt x="1182357" y="229793"/>
                </a:lnTo>
                <a:lnTo>
                  <a:pt x="1141818" y="216776"/>
                </a:lnTo>
                <a:lnTo>
                  <a:pt x="1103833" y="204927"/>
                </a:lnTo>
                <a:lnTo>
                  <a:pt x="1084834" y="202057"/>
                </a:lnTo>
                <a:lnTo>
                  <a:pt x="1084834" y="282257"/>
                </a:lnTo>
                <a:lnTo>
                  <a:pt x="1115199" y="291071"/>
                </a:lnTo>
                <a:lnTo>
                  <a:pt x="1158557" y="301993"/>
                </a:lnTo>
                <a:lnTo>
                  <a:pt x="1199540" y="314109"/>
                </a:lnTo>
                <a:lnTo>
                  <a:pt x="1222756" y="326504"/>
                </a:lnTo>
                <a:lnTo>
                  <a:pt x="1226680" y="331736"/>
                </a:lnTo>
                <a:lnTo>
                  <a:pt x="1229144" y="338531"/>
                </a:lnTo>
                <a:lnTo>
                  <a:pt x="1228293" y="345236"/>
                </a:lnTo>
                <a:lnTo>
                  <a:pt x="1050404" y="299453"/>
                </a:lnTo>
                <a:lnTo>
                  <a:pt x="1050404" y="379653"/>
                </a:lnTo>
                <a:lnTo>
                  <a:pt x="1308658" y="442671"/>
                </a:lnTo>
                <a:lnTo>
                  <a:pt x="1308658" y="348145"/>
                </a:lnTo>
                <a:lnTo>
                  <a:pt x="1303858" y="337489"/>
                </a:lnTo>
                <a:lnTo>
                  <a:pt x="1281658" y="307848"/>
                </a:lnTo>
                <a:lnTo>
                  <a:pt x="1275016" y="295592"/>
                </a:lnTo>
                <a:lnTo>
                  <a:pt x="1279334" y="286118"/>
                </a:lnTo>
                <a:lnTo>
                  <a:pt x="1289989" y="273773"/>
                </a:lnTo>
                <a:lnTo>
                  <a:pt x="1301496" y="259626"/>
                </a:lnTo>
                <a:lnTo>
                  <a:pt x="1308392" y="244741"/>
                </a:lnTo>
                <a:lnTo>
                  <a:pt x="1310132" y="222732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 txBox="1"/>
          <p:nvPr/>
        </p:nvSpPr>
        <p:spPr>
          <a:xfrm>
            <a:off x="5816118" y="7215166"/>
            <a:ext cx="5422900" cy="1111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900"/>
              </a:lnSpc>
              <a:spcBef>
                <a:spcPts val="105"/>
              </a:spcBef>
            </a:pPr>
            <a:r>
              <a:rPr sz="2550" b="1" dirty="0">
                <a:solidFill>
                  <a:srgbClr val="FFFFFF"/>
                </a:solidFill>
                <a:latin typeface="Gilroy SemiBold"/>
                <a:cs typeface="Gilroy SemiBold"/>
              </a:rPr>
              <a:t>в</a:t>
            </a:r>
            <a:r>
              <a:rPr sz="2550" b="1" spc="-30" dirty="0">
                <a:solidFill>
                  <a:srgbClr val="FFFFFF"/>
                </a:solidFill>
                <a:latin typeface="Gilroy SemiBold"/>
                <a:cs typeface="Gilroy SemiBold"/>
              </a:rPr>
              <a:t> </a:t>
            </a:r>
            <a:r>
              <a:rPr sz="2550" b="1" dirty="0">
                <a:solidFill>
                  <a:srgbClr val="FFFFFF"/>
                </a:solidFill>
                <a:latin typeface="Gilroy SemiBold"/>
                <a:cs typeface="Gilroy SemiBold"/>
              </a:rPr>
              <a:t>рейтинге</a:t>
            </a:r>
            <a:r>
              <a:rPr sz="2550" b="1" spc="-25" dirty="0">
                <a:solidFill>
                  <a:srgbClr val="FFFFFF"/>
                </a:solidFill>
                <a:latin typeface="Gilroy SemiBold"/>
                <a:cs typeface="Gilroy SemiBold"/>
              </a:rPr>
              <a:t> </a:t>
            </a:r>
            <a:r>
              <a:rPr sz="2550" b="1" spc="-10" dirty="0">
                <a:solidFill>
                  <a:srgbClr val="FFFFFF"/>
                </a:solidFill>
                <a:latin typeface="Gilroy SemiBold"/>
                <a:cs typeface="Gilroy SemiBold"/>
              </a:rPr>
              <a:t>застройщиков</a:t>
            </a:r>
            <a:endParaRPr sz="2550" dirty="0">
              <a:latin typeface="Gilroy SemiBold"/>
              <a:cs typeface="Gilroy SemiBold"/>
            </a:endParaRPr>
          </a:p>
          <a:p>
            <a:pPr marL="12700" marR="5080" algn="ctr">
              <a:lnSpc>
                <a:spcPts val="2740"/>
              </a:lnSpc>
              <a:spcBef>
                <a:spcPts val="200"/>
              </a:spcBef>
            </a:pPr>
            <a:r>
              <a:rPr sz="2550" b="1" dirty="0">
                <a:solidFill>
                  <a:srgbClr val="FFFFFF"/>
                </a:solidFill>
                <a:latin typeface="Gilroy SemiBold"/>
                <a:cs typeface="Gilroy SemiBold"/>
              </a:rPr>
              <a:t>по</a:t>
            </a:r>
            <a:r>
              <a:rPr sz="2550" b="1" spc="-65" dirty="0">
                <a:solidFill>
                  <a:srgbClr val="FFFFFF"/>
                </a:solidFill>
                <a:latin typeface="Gilroy SemiBold"/>
                <a:cs typeface="Gilroy SemiBold"/>
              </a:rPr>
              <a:t> </a:t>
            </a:r>
            <a:r>
              <a:rPr sz="2550" b="1" spc="-10" dirty="0">
                <a:solidFill>
                  <a:srgbClr val="FFFFFF"/>
                </a:solidFill>
                <a:latin typeface="Gilroy SemiBold"/>
                <a:cs typeface="Gilroy SemiBold"/>
              </a:rPr>
              <a:t>потребительским</a:t>
            </a:r>
            <a:r>
              <a:rPr sz="2550" b="1" spc="-60" dirty="0">
                <a:solidFill>
                  <a:srgbClr val="FFFFFF"/>
                </a:solidFill>
                <a:latin typeface="Gilroy SemiBold"/>
                <a:cs typeface="Gilroy SemiBold"/>
              </a:rPr>
              <a:t> </a:t>
            </a:r>
            <a:r>
              <a:rPr sz="2550" b="1" dirty="0">
                <a:solidFill>
                  <a:srgbClr val="FFFFFF"/>
                </a:solidFill>
                <a:latin typeface="Gilroy SemiBold"/>
                <a:cs typeface="Gilroy SemiBold"/>
              </a:rPr>
              <a:t>качествам</a:t>
            </a:r>
            <a:r>
              <a:rPr sz="2550" b="1" spc="-60" dirty="0">
                <a:solidFill>
                  <a:srgbClr val="FFFFFF"/>
                </a:solidFill>
                <a:latin typeface="Gilroy SemiBold"/>
                <a:cs typeface="Gilroy SemiBold"/>
              </a:rPr>
              <a:t> </a:t>
            </a:r>
            <a:r>
              <a:rPr sz="2550" b="1" spc="-25" dirty="0">
                <a:solidFill>
                  <a:srgbClr val="FFFFFF"/>
                </a:solidFill>
                <a:latin typeface="Gilroy SemiBold"/>
                <a:cs typeface="Gilroy SemiBold"/>
              </a:rPr>
              <a:t>ЖК </a:t>
            </a:r>
            <a:r>
              <a:rPr sz="2550" b="1" dirty="0">
                <a:solidFill>
                  <a:srgbClr val="FFFFFF"/>
                </a:solidFill>
                <a:latin typeface="Gilroy SemiBold"/>
                <a:cs typeface="Gilroy SemiBold"/>
              </a:rPr>
              <a:t>в</a:t>
            </a:r>
            <a:r>
              <a:rPr sz="2550" b="1" spc="-65" dirty="0">
                <a:solidFill>
                  <a:srgbClr val="FFFFFF"/>
                </a:solidFill>
                <a:latin typeface="Gilroy SemiBold"/>
                <a:cs typeface="Gilroy SemiBold"/>
              </a:rPr>
              <a:t> </a:t>
            </a:r>
            <a:r>
              <a:rPr sz="2550" b="1" spc="-10" dirty="0">
                <a:solidFill>
                  <a:srgbClr val="FFFFFF"/>
                </a:solidFill>
                <a:latin typeface="Gilroy SemiBold"/>
                <a:cs typeface="Gilroy SemiBold"/>
              </a:rPr>
              <a:t>Российской</a:t>
            </a:r>
            <a:r>
              <a:rPr sz="2550" b="1" spc="-60" dirty="0">
                <a:solidFill>
                  <a:srgbClr val="FFFFFF"/>
                </a:solidFill>
                <a:latin typeface="Gilroy SemiBold"/>
                <a:cs typeface="Gilroy SemiBold"/>
              </a:rPr>
              <a:t> </a:t>
            </a:r>
            <a:r>
              <a:rPr sz="2550" b="1" spc="-10" dirty="0">
                <a:solidFill>
                  <a:srgbClr val="FFFFFF"/>
                </a:solidFill>
                <a:latin typeface="Gilroy SemiBold"/>
                <a:cs typeface="Gilroy SemiBold"/>
              </a:rPr>
              <a:t>Федерации</a:t>
            </a:r>
            <a:endParaRPr sz="2550" dirty="0">
              <a:latin typeface="Gilroy SemiBold"/>
              <a:cs typeface="Gilroy SemiBold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17984559" y="9072482"/>
            <a:ext cx="254000" cy="307975"/>
          </a:xfrm>
          <a:custGeom>
            <a:avLst/>
            <a:gdLst/>
            <a:ahLst/>
            <a:cxnLst/>
            <a:rect l="l" t="t" r="r" b="b"/>
            <a:pathLst>
              <a:path w="254000" h="307975">
                <a:moveTo>
                  <a:pt x="133974" y="0"/>
                </a:moveTo>
                <a:lnTo>
                  <a:pt x="85777" y="5431"/>
                </a:lnTo>
                <a:lnTo>
                  <a:pt x="50152" y="21654"/>
                </a:lnTo>
                <a:lnTo>
                  <a:pt x="16184" y="67528"/>
                </a:lnTo>
                <a:lnTo>
                  <a:pt x="9218" y="88852"/>
                </a:lnTo>
                <a:lnTo>
                  <a:pt x="71249" y="95556"/>
                </a:lnTo>
                <a:lnTo>
                  <a:pt x="75832" y="82852"/>
                </a:lnTo>
                <a:lnTo>
                  <a:pt x="80992" y="72400"/>
                </a:lnTo>
                <a:lnTo>
                  <a:pt x="120565" y="49219"/>
                </a:lnTo>
                <a:lnTo>
                  <a:pt x="133136" y="48617"/>
                </a:lnTo>
                <a:lnTo>
                  <a:pt x="146210" y="49405"/>
                </a:lnTo>
                <a:lnTo>
                  <a:pt x="181422" y="68062"/>
                </a:lnTo>
                <a:lnTo>
                  <a:pt x="189437" y="93602"/>
                </a:lnTo>
                <a:lnTo>
                  <a:pt x="188492" y="102351"/>
                </a:lnTo>
                <a:lnTo>
                  <a:pt x="165729" y="136039"/>
                </a:lnTo>
                <a:lnTo>
                  <a:pt x="130694" y="163548"/>
                </a:lnTo>
                <a:lnTo>
                  <a:pt x="104216" y="183014"/>
                </a:lnTo>
                <a:lnTo>
                  <a:pt x="76741" y="203916"/>
                </a:lnTo>
                <a:lnTo>
                  <a:pt x="34258" y="242893"/>
                </a:lnTo>
                <a:lnTo>
                  <a:pt x="6076" y="284297"/>
                </a:lnTo>
                <a:lnTo>
                  <a:pt x="0" y="307629"/>
                </a:lnTo>
                <a:lnTo>
                  <a:pt x="253981" y="307629"/>
                </a:lnTo>
                <a:lnTo>
                  <a:pt x="253981" y="259012"/>
                </a:lnTo>
                <a:lnTo>
                  <a:pt x="97792" y="259012"/>
                </a:lnTo>
                <a:lnTo>
                  <a:pt x="106125" y="250944"/>
                </a:lnTo>
                <a:lnTo>
                  <a:pt x="116895" y="241619"/>
                </a:lnTo>
                <a:lnTo>
                  <a:pt x="130128" y="231036"/>
                </a:lnTo>
                <a:lnTo>
                  <a:pt x="175421" y="197037"/>
                </a:lnTo>
                <a:lnTo>
                  <a:pt x="199164" y="177931"/>
                </a:lnTo>
                <a:lnTo>
                  <a:pt x="229112" y="148923"/>
                </a:lnTo>
                <a:lnTo>
                  <a:pt x="251647" y="100516"/>
                </a:lnTo>
                <a:lnTo>
                  <a:pt x="253143" y="83542"/>
                </a:lnTo>
                <a:lnTo>
                  <a:pt x="251337" y="66704"/>
                </a:lnTo>
                <a:lnTo>
                  <a:pt x="224363" y="24307"/>
                </a:lnTo>
                <a:lnTo>
                  <a:pt x="187394" y="6076"/>
                </a:lnTo>
                <a:lnTo>
                  <a:pt x="162734" y="1519"/>
                </a:lnTo>
                <a:lnTo>
                  <a:pt x="1339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9" name="object 17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28160" y="2998128"/>
            <a:ext cx="1861957" cy="1244970"/>
          </a:xfrm>
          <a:prstGeom prst="rect">
            <a:avLst/>
          </a:prstGeom>
        </p:spPr>
      </p:pic>
      <p:sp>
        <p:nvSpPr>
          <p:cNvPr id="184" name="object 184"/>
          <p:cNvSpPr txBox="1"/>
          <p:nvPr/>
        </p:nvSpPr>
        <p:spPr>
          <a:xfrm>
            <a:off x="6903564" y="9945760"/>
            <a:ext cx="3079750" cy="76390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64135" marR="5080" indent="-52069">
              <a:lnSpc>
                <a:spcPts val="2740"/>
              </a:lnSpc>
              <a:spcBef>
                <a:spcPts val="459"/>
              </a:spcBef>
            </a:pPr>
            <a:r>
              <a:rPr sz="2550" b="1" dirty="0">
                <a:solidFill>
                  <a:srgbClr val="FFFFFF"/>
                </a:solidFill>
                <a:latin typeface="Gilroy SemiBold"/>
                <a:cs typeface="Gilroy SemiBold"/>
              </a:rPr>
              <a:t>среди</a:t>
            </a:r>
            <a:r>
              <a:rPr sz="2550" b="1" spc="-55" dirty="0">
                <a:solidFill>
                  <a:srgbClr val="FFFFFF"/>
                </a:solidFill>
                <a:latin typeface="Gilroy SemiBold"/>
                <a:cs typeface="Gilroy SemiBold"/>
              </a:rPr>
              <a:t> </a:t>
            </a:r>
            <a:r>
              <a:rPr sz="2550" b="1" spc="-10" dirty="0">
                <a:solidFill>
                  <a:srgbClr val="FFFFFF"/>
                </a:solidFill>
                <a:latin typeface="Gilroy SemiBold"/>
                <a:cs typeface="Gilroy SemiBold"/>
              </a:rPr>
              <a:t>девелоперов Иркутской</a:t>
            </a:r>
            <a:r>
              <a:rPr sz="2550" b="1" spc="-90" dirty="0">
                <a:solidFill>
                  <a:srgbClr val="FFFFFF"/>
                </a:solidFill>
                <a:latin typeface="Gilroy SemiBold"/>
                <a:cs typeface="Gilroy SemiBold"/>
              </a:rPr>
              <a:t> </a:t>
            </a:r>
            <a:r>
              <a:rPr sz="2550" b="1" spc="-10" dirty="0">
                <a:solidFill>
                  <a:srgbClr val="FFFFFF"/>
                </a:solidFill>
                <a:latin typeface="Gilroy SemiBold"/>
                <a:cs typeface="Gilroy SemiBold"/>
              </a:rPr>
              <a:t>области</a:t>
            </a:r>
            <a:endParaRPr sz="2550">
              <a:latin typeface="Gilroy SemiBold"/>
              <a:cs typeface="Gilroy SemiBold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13469477" y="7332977"/>
            <a:ext cx="5604510" cy="76390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002155" marR="5080" indent="-1990089">
              <a:lnSpc>
                <a:spcPts val="2740"/>
              </a:lnSpc>
              <a:spcBef>
                <a:spcPts val="459"/>
              </a:spcBef>
            </a:pPr>
            <a:r>
              <a:rPr sz="2550" b="1" dirty="0">
                <a:solidFill>
                  <a:srgbClr val="FFFFFF"/>
                </a:solidFill>
                <a:latin typeface="Gilroy SemiBold"/>
                <a:cs typeface="Gilroy SemiBold"/>
              </a:rPr>
              <a:t>объектов</a:t>
            </a:r>
            <a:r>
              <a:rPr sz="2550" b="1" spc="-95" dirty="0">
                <a:solidFill>
                  <a:srgbClr val="FFFFFF"/>
                </a:solidFill>
                <a:latin typeface="Gilroy SemiBold"/>
                <a:cs typeface="Gilroy SemiBold"/>
              </a:rPr>
              <a:t> </a:t>
            </a:r>
            <a:r>
              <a:rPr sz="2550" b="1" dirty="0">
                <a:solidFill>
                  <a:srgbClr val="FFFFFF"/>
                </a:solidFill>
                <a:latin typeface="Gilroy SemiBold"/>
                <a:cs typeface="Gilroy SemiBold"/>
              </a:rPr>
              <a:t>жилищного</a:t>
            </a:r>
            <a:r>
              <a:rPr sz="2550" b="1" spc="-90" dirty="0">
                <a:solidFill>
                  <a:srgbClr val="FFFFFF"/>
                </a:solidFill>
                <a:latin typeface="Gilroy SemiBold"/>
                <a:cs typeface="Gilroy SemiBold"/>
              </a:rPr>
              <a:t> </a:t>
            </a:r>
            <a:r>
              <a:rPr sz="2550" b="1" spc="-10" dirty="0">
                <a:solidFill>
                  <a:srgbClr val="FFFFFF"/>
                </a:solidFill>
                <a:latin typeface="Gilroy SemiBold"/>
                <a:cs typeface="Gilroy SemiBold"/>
              </a:rPr>
              <a:t>строительства возведено</a:t>
            </a:r>
            <a:endParaRPr sz="2550" dirty="0">
              <a:latin typeface="Gilroy SemiBold"/>
              <a:cs typeface="Gilroy SemiBold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1227508" y="9984544"/>
            <a:ext cx="2889250" cy="76390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610870" marR="5080" indent="-598805">
              <a:lnSpc>
                <a:spcPts val="2740"/>
              </a:lnSpc>
              <a:spcBef>
                <a:spcPts val="459"/>
              </a:spcBef>
            </a:pPr>
            <a:r>
              <a:rPr sz="2550" b="1" dirty="0">
                <a:solidFill>
                  <a:srgbClr val="FFFFFF"/>
                </a:solidFill>
                <a:latin typeface="Gilroy SemiBold"/>
                <a:cs typeface="Gilroy SemiBold"/>
              </a:rPr>
              <a:t>жилых </a:t>
            </a:r>
            <a:r>
              <a:rPr sz="2550" b="1" spc="-30" dirty="0">
                <a:solidFill>
                  <a:srgbClr val="FFFFFF"/>
                </a:solidFill>
                <a:latin typeface="Gilroy SemiBold"/>
                <a:cs typeface="Gilroy SemiBold"/>
              </a:rPr>
              <a:t>комплексов </a:t>
            </a:r>
            <a:r>
              <a:rPr sz="2550" b="1" spc="-10" dirty="0">
                <a:solidFill>
                  <a:srgbClr val="FFFFFF"/>
                </a:solidFill>
                <a:latin typeface="Gilroy SemiBold"/>
                <a:cs typeface="Gilroy SemiBold"/>
              </a:rPr>
              <a:t>построено</a:t>
            </a:r>
            <a:endParaRPr sz="2550" dirty="0">
              <a:latin typeface="Gilroy SemiBold"/>
              <a:cs typeface="Gilroy SemiBold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1333964" y="7325867"/>
            <a:ext cx="2484755" cy="798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550" b="1" dirty="0">
                <a:solidFill>
                  <a:srgbClr val="FFFFFF"/>
                </a:solidFill>
                <a:latin typeface="Gilroy SemiBold"/>
                <a:cs typeface="Gilroy SemiBold"/>
              </a:rPr>
              <a:t>год в девелопменте</a:t>
            </a:r>
            <a:endParaRPr sz="2550" dirty="0">
              <a:latin typeface="Gilroy SemiBold"/>
              <a:cs typeface="Gilroy SemiBold"/>
            </a:endParaRPr>
          </a:p>
        </p:txBody>
      </p:sp>
      <p:sp>
        <p:nvSpPr>
          <p:cNvPr id="190" name="object 7">
            <a:extLst>
              <a:ext uri="{FF2B5EF4-FFF2-40B4-BE49-F238E27FC236}">
                <a16:creationId xmlns:a16="http://schemas.microsoft.com/office/drawing/2014/main" id="{A57B8536-729C-49DE-826B-64BB491154E0}"/>
              </a:ext>
            </a:extLst>
          </p:cNvPr>
          <p:cNvSpPr txBox="1"/>
          <p:nvPr/>
        </p:nvSpPr>
        <p:spPr>
          <a:xfrm>
            <a:off x="2125223" y="8377695"/>
            <a:ext cx="17777733" cy="186076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10"/>
              </a:spcBef>
            </a:pPr>
            <a:r>
              <a:rPr lang="ru-RU" sz="12000" b="1" spc="-10" dirty="0">
                <a:solidFill>
                  <a:schemeClr val="bg1"/>
                </a:solidFill>
                <a:latin typeface="Gilroy Bold"/>
                <a:cs typeface="Gilroy Bold"/>
              </a:rPr>
              <a:t>9        1 место      </a:t>
            </a:r>
            <a:r>
              <a:rPr lang="en-US" sz="12000" b="1" spc="-10" dirty="0">
                <a:solidFill>
                  <a:schemeClr val="bg1"/>
                </a:solidFill>
                <a:latin typeface="Gilroy Bold"/>
                <a:cs typeface="Gilroy Bold"/>
              </a:rPr>
              <a:t>&gt;</a:t>
            </a:r>
            <a:r>
              <a:rPr lang="ru-RU" sz="12000" b="1" spc="-10" dirty="0">
                <a:solidFill>
                  <a:schemeClr val="bg1"/>
                </a:solidFill>
                <a:latin typeface="Gilroy Bold"/>
                <a:cs typeface="Gilroy Bold"/>
              </a:rPr>
              <a:t>1 </a:t>
            </a:r>
            <a:r>
              <a:rPr lang="ru-RU" sz="7000" b="1" spc="-10" dirty="0">
                <a:solidFill>
                  <a:schemeClr val="bg1"/>
                </a:solidFill>
                <a:latin typeface="Gilroy Bold"/>
                <a:cs typeface="Gilroy Bold"/>
              </a:rPr>
              <a:t>млн.</a:t>
            </a:r>
            <a:r>
              <a:rPr lang="en-US" sz="7000" b="1" spc="-10" dirty="0">
                <a:solidFill>
                  <a:schemeClr val="bg1"/>
                </a:solidFill>
                <a:latin typeface="Gilroy Bold"/>
                <a:cs typeface="Gilroy Bold"/>
              </a:rPr>
              <a:t> </a:t>
            </a:r>
            <a:r>
              <a:rPr lang="ru-RU" sz="7000" b="1" spc="-10" dirty="0">
                <a:solidFill>
                  <a:schemeClr val="bg1"/>
                </a:solidFill>
                <a:latin typeface="Gilroy Bold"/>
                <a:cs typeface="Gilroy Bold"/>
              </a:rPr>
              <a:t>м</a:t>
            </a:r>
          </a:p>
        </p:txBody>
      </p:sp>
      <p:sp>
        <p:nvSpPr>
          <p:cNvPr id="191" name="object 7">
            <a:extLst>
              <a:ext uri="{FF2B5EF4-FFF2-40B4-BE49-F238E27FC236}">
                <a16:creationId xmlns:a16="http://schemas.microsoft.com/office/drawing/2014/main" id="{1371E554-FE38-42B8-936A-0657D3FD3081}"/>
              </a:ext>
            </a:extLst>
          </p:cNvPr>
          <p:cNvSpPr txBox="1"/>
          <p:nvPr/>
        </p:nvSpPr>
        <p:spPr>
          <a:xfrm>
            <a:off x="1840372" y="5698629"/>
            <a:ext cx="17777733" cy="186076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10"/>
              </a:spcBef>
            </a:pPr>
            <a:r>
              <a:rPr lang="ru-RU" sz="12000" b="1" spc="-10" dirty="0">
                <a:solidFill>
                  <a:schemeClr val="bg1"/>
                </a:solidFill>
                <a:latin typeface="Gilroy Bold"/>
                <a:cs typeface="Gilroy Bold"/>
              </a:rPr>
              <a:t>21        ТОП-3      </a:t>
            </a:r>
            <a:r>
              <a:rPr lang="en-US" sz="12000" b="1" spc="-10" dirty="0">
                <a:solidFill>
                  <a:schemeClr val="bg1"/>
                </a:solidFill>
                <a:latin typeface="Gilroy Bold"/>
                <a:cs typeface="Gilroy Bold"/>
              </a:rPr>
              <a:t>&gt;230 </a:t>
            </a:r>
            <a:r>
              <a:rPr lang="ru-RU" sz="6000" b="1" spc="-10" dirty="0" err="1">
                <a:solidFill>
                  <a:schemeClr val="bg1"/>
                </a:solidFill>
                <a:latin typeface="Gilroy Bold"/>
                <a:cs typeface="Gilroy Bold"/>
              </a:rPr>
              <a:t>тыс.м</a:t>
            </a:r>
            <a:endParaRPr lang="ru-RU" sz="6000" b="1" spc="-10" dirty="0">
              <a:solidFill>
                <a:schemeClr val="bg1"/>
              </a:solidFill>
              <a:latin typeface="Gilroy Bold"/>
              <a:cs typeface="Gilroy Bold"/>
            </a:endParaRPr>
          </a:p>
        </p:txBody>
      </p:sp>
      <p:sp>
        <p:nvSpPr>
          <p:cNvPr id="192" name="object 177">
            <a:extLst>
              <a:ext uri="{FF2B5EF4-FFF2-40B4-BE49-F238E27FC236}">
                <a16:creationId xmlns:a16="http://schemas.microsoft.com/office/drawing/2014/main" id="{7D9005F4-DF7A-4B06-9E8D-0DDEEE028505}"/>
              </a:ext>
            </a:extLst>
          </p:cNvPr>
          <p:cNvSpPr/>
          <p:nvPr/>
        </p:nvSpPr>
        <p:spPr>
          <a:xfrm>
            <a:off x="19043650" y="6496050"/>
            <a:ext cx="254000" cy="307975"/>
          </a:xfrm>
          <a:custGeom>
            <a:avLst/>
            <a:gdLst/>
            <a:ahLst/>
            <a:cxnLst/>
            <a:rect l="l" t="t" r="r" b="b"/>
            <a:pathLst>
              <a:path w="254000" h="307975">
                <a:moveTo>
                  <a:pt x="133974" y="0"/>
                </a:moveTo>
                <a:lnTo>
                  <a:pt x="85777" y="5431"/>
                </a:lnTo>
                <a:lnTo>
                  <a:pt x="50152" y="21654"/>
                </a:lnTo>
                <a:lnTo>
                  <a:pt x="16184" y="67528"/>
                </a:lnTo>
                <a:lnTo>
                  <a:pt x="9218" y="88852"/>
                </a:lnTo>
                <a:lnTo>
                  <a:pt x="71249" y="95556"/>
                </a:lnTo>
                <a:lnTo>
                  <a:pt x="75832" y="82852"/>
                </a:lnTo>
                <a:lnTo>
                  <a:pt x="80992" y="72400"/>
                </a:lnTo>
                <a:lnTo>
                  <a:pt x="120565" y="49219"/>
                </a:lnTo>
                <a:lnTo>
                  <a:pt x="133136" y="48617"/>
                </a:lnTo>
                <a:lnTo>
                  <a:pt x="146210" y="49405"/>
                </a:lnTo>
                <a:lnTo>
                  <a:pt x="181422" y="68062"/>
                </a:lnTo>
                <a:lnTo>
                  <a:pt x="189437" y="93602"/>
                </a:lnTo>
                <a:lnTo>
                  <a:pt x="188492" y="102351"/>
                </a:lnTo>
                <a:lnTo>
                  <a:pt x="165729" y="136039"/>
                </a:lnTo>
                <a:lnTo>
                  <a:pt x="130694" y="163548"/>
                </a:lnTo>
                <a:lnTo>
                  <a:pt x="104216" y="183014"/>
                </a:lnTo>
                <a:lnTo>
                  <a:pt x="76741" y="203916"/>
                </a:lnTo>
                <a:lnTo>
                  <a:pt x="34258" y="242893"/>
                </a:lnTo>
                <a:lnTo>
                  <a:pt x="6076" y="284297"/>
                </a:lnTo>
                <a:lnTo>
                  <a:pt x="0" y="307629"/>
                </a:lnTo>
                <a:lnTo>
                  <a:pt x="253981" y="307629"/>
                </a:lnTo>
                <a:lnTo>
                  <a:pt x="253981" y="259012"/>
                </a:lnTo>
                <a:lnTo>
                  <a:pt x="97792" y="259012"/>
                </a:lnTo>
                <a:lnTo>
                  <a:pt x="106125" y="250944"/>
                </a:lnTo>
                <a:lnTo>
                  <a:pt x="116895" y="241619"/>
                </a:lnTo>
                <a:lnTo>
                  <a:pt x="130128" y="231036"/>
                </a:lnTo>
                <a:lnTo>
                  <a:pt x="175421" y="197037"/>
                </a:lnTo>
                <a:lnTo>
                  <a:pt x="199164" y="177931"/>
                </a:lnTo>
                <a:lnTo>
                  <a:pt x="229112" y="148923"/>
                </a:lnTo>
                <a:lnTo>
                  <a:pt x="251647" y="100516"/>
                </a:lnTo>
                <a:lnTo>
                  <a:pt x="253143" y="83542"/>
                </a:lnTo>
                <a:lnTo>
                  <a:pt x="251337" y="66704"/>
                </a:lnTo>
                <a:lnTo>
                  <a:pt x="224363" y="24307"/>
                </a:lnTo>
                <a:lnTo>
                  <a:pt x="187394" y="6076"/>
                </a:lnTo>
                <a:lnTo>
                  <a:pt x="162734" y="1519"/>
                </a:lnTo>
                <a:lnTo>
                  <a:pt x="1339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6" name="Рисунок 195">
            <a:extLst>
              <a:ext uri="{FF2B5EF4-FFF2-40B4-BE49-F238E27FC236}">
                <a16:creationId xmlns:a16="http://schemas.microsoft.com/office/drawing/2014/main" id="{05A13FC3-B080-45B1-8597-A31D16C57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9228" y="3280696"/>
            <a:ext cx="1701964" cy="902218"/>
          </a:xfrm>
          <a:prstGeom prst="rect">
            <a:avLst/>
          </a:prstGeom>
        </p:spPr>
      </p:pic>
      <p:pic>
        <p:nvPicPr>
          <p:cNvPr id="154" name="Рисунок 153">
            <a:extLst>
              <a:ext uri="{FF2B5EF4-FFF2-40B4-BE49-F238E27FC236}">
                <a16:creationId xmlns:a16="http://schemas.microsoft.com/office/drawing/2014/main" id="{EC92A6C2-0523-4B7D-9D29-A3BFB6993B2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759" y="3212385"/>
            <a:ext cx="1701964" cy="902218"/>
          </a:xfrm>
          <a:prstGeom prst="rect">
            <a:avLst/>
          </a:prstGeom>
        </p:spPr>
      </p:pic>
      <p:sp>
        <p:nvSpPr>
          <p:cNvPr id="155" name="object 187">
            <a:extLst>
              <a:ext uri="{FF2B5EF4-FFF2-40B4-BE49-F238E27FC236}">
                <a16:creationId xmlns:a16="http://schemas.microsoft.com/office/drawing/2014/main" id="{3D63A160-081F-4647-A23D-53A045B1DF90}"/>
              </a:ext>
            </a:extLst>
          </p:cNvPr>
          <p:cNvSpPr txBox="1"/>
          <p:nvPr/>
        </p:nvSpPr>
        <p:spPr>
          <a:xfrm>
            <a:off x="17503311" y="4196337"/>
            <a:ext cx="248475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1100" dirty="0">
                <a:solidFill>
                  <a:srgbClr val="313130"/>
                </a:solidFill>
                <a:latin typeface="Gilroy" panose="00000500000000000000" pitchFamily="2" charset="-52"/>
                <a:cs typeface="Gilroy SemiBold"/>
              </a:rPr>
              <a:t>II </a:t>
            </a:r>
            <a:r>
              <a:rPr lang="ru-RU" sz="1100" dirty="0">
                <a:solidFill>
                  <a:srgbClr val="313130"/>
                </a:solidFill>
                <a:latin typeface="Gilroy" panose="00000500000000000000" pitchFamily="2" charset="-52"/>
                <a:cs typeface="Gilroy SemiBold"/>
              </a:rPr>
              <a:t>ОЧЕРЕДЬ</a:t>
            </a:r>
            <a:endParaRPr sz="1100" dirty="0">
              <a:solidFill>
                <a:srgbClr val="313130"/>
              </a:solidFill>
              <a:latin typeface="Gilroy" panose="00000500000000000000" pitchFamily="2" charset="-52"/>
              <a:cs typeface="Gilroy SemiBold"/>
            </a:endParaRPr>
          </a:p>
        </p:txBody>
      </p:sp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C7D05558-61A2-4C09-BF86-2A4F7842120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942" y="760995"/>
            <a:ext cx="8304371" cy="1752965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4ED91F0F-C3FB-47BC-A4FC-A8A4ECAD5B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7" y="1191854"/>
            <a:ext cx="2658058" cy="1027429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62C21388-0A3F-4A2F-9F50-97F959A021F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862" y="442050"/>
            <a:ext cx="2713485" cy="27134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E6D419-6253-4EA0-9247-21000EFF8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89" y="1985148"/>
            <a:ext cx="7943077" cy="7943077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4714" y="889952"/>
            <a:ext cx="19068916" cy="6912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pc="-10" dirty="0"/>
              <a:t>КАК РОЖДАЕТСЯ </a:t>
            </a:r>
            <a:r>
              <a:rPr lang="ru-RU" sz="4400" spc="-10" dirty="0">
                <a:solidFill>
                  <a:srgbClr val="B92322"/>
                </a:solidFill>
              </a:rPr>
              <a:t>ПРОДУКТ</a:t>
            </a:r>
            <a:endParaRPr spc="-10" dirty="0">
              <a:solidFill>
                <a:srgbClr val="B92322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05965" y="2354638"/>
            <a:ext cx="4114800" cy="242502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ru-RU" sz="8800" b="1" spc="-10" dirty="0">
                <a:solidFill>
                  <a:srgbClr val="B92322"/>
                </a:solidFill>
                <a:latin typeface="Gilroy Bold"/>
                <a:cs typeface="Gilroy Bold"/>
              </a:rPr>
              <a:t>1</a:t>
            </a:r>
          </a:p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ru-RU" sz="3350" b="1" spc="-10" dirty="0">
                <a:solidFill>
                  <a:srgbClr val="2B2A29"/>
                </a:solidFill>
                <a:latin typeface="Gilroy Bold"/>
                <a:cs typeface="Gilroy Bold"/>
              </a:rPr>
              <a:t>ТЕРРИТОРИЯ</a:t>
            </a:r>
          </a:p>
          <a:p>
            <a:pPr marL="12700" algn="ctr">
              <a:lnSpc>
                <a:spcPct val="100000"/>
              </a:lnSpc>
              <a:spcBef>
                <a:spcPts val="110"/>
              </a:spcBef>
            </a:pPr>
            <a:endParaRPr sz="3350" dirty="0">
              <a:latin typeface="Gilroy Bold"/>
              <a:cs typeface="Gilroy Bold"/>
            </a:endParaRP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64AACA01-846A-4C0C-9A45-2928A58AA8BF}"/>
              </a:ext>
            </a:extLst>
          </p:cNvPr>
          <p:cNvSpPr txBox="1"/>
          <p:nvPr/>
        </p:nvSpPr>
        <p:spPr>
          <a:xfrm>
            <a:off x="8621306" y="151051"/>
            <a:ext cx="4114800" cy="242502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ru-RU" sz="8800" b="1" spc="-10" dirty="0">
                <a:solidFill>
                  <a:srgbClr val="B92322"/>
                </a:solidFill>
                <a:latin typeface="Gilroy Bold"/>
                <a:cs typeface="Gilroy Bold"/>
              </a:rPr>
              <a:t>2</a:t>
            </a:r>
          </a:p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ru-RU" sz="3350" b="1" spc="-10" dirty="0">
                <a:solidFill>
                  <a:srgbClr val="2B2A29"/>
                </a:solidFill>
                <a:latin typeface="Gilroy Bold"/>
                <a:cs typeface="Gilroy Bold"/>
              </a:rPr>
              <a:t>АНАЛИТИКА</a:t>
            </a:r>
          </a:p>
          <a:p>
            <a:pPr marL="12700" algn="ctr">
              <a:lnSpc>
                <a:spcPct val="100000"/>
              </a:lnSpc>
              <a:spcBef>
                <a:spcPts val="110"/>
              </a:spcBef>
            </a:pPr>
            <a:endParaRPr sz="3350" dirty="0">
              <a:latin typeface="Gilroy Bold"/>
              <a:cs typeface="Gilroy Bold"/>
            </a:endParaRP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EEC5094F-0453-4345-B035-4DF52BD32439}"/>
              </a:ext>
            </a:extLst>
          </p:cNvPr>
          <p:cNvSpPr txBox="1"/>
          <p:nvPr/>
        </p:nvSpPr>
        <p:spPr>
          <a:xfrm>
            <a:off x="12981405" y="3038543"/>
            <a:ext cx="4114800" cy="189667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ru-RU" sz="8800" b="1" spc="-10" dirty="0">
                <a:solidFill>
                  <a:srgbClr val="B92322"/>
                </a:solidFill>
                <a:latin typeface="Gilroy Bold"/>
                <a:cs typeface="Gilroy Bold"/>
              </a:rPr>
              <a:t>3</a:t>
            </a:r>
          </a:p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ru-RU" sz="3350" dirty="0">
                <a:latin typeface="Gilroy Bold"/>
                <a:cs typeface="Gilroy Bold"/>
              </a:rPr>
              <a:t>МАСТЕРПЛАН</a:t>
            </a:r>
            <a:endParaRPr sz="3350" dirty="0">
              <a:latin typeface="Gilroy Bold"/>
              <a:cs typeface="Gilroy Bold"/>
            </a:endParaRP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6F39B686-A87C-4F87-B9BF-5AB657809C5E}"/>
              </a:ext>
            </a:extLst>
          </p:cNvPr>
          <p:cNvSpPr txBox="1"/>
          <p:nvPr/>
        </p:nvSpPr>
        <p:spPr>
          <a:xfrm>
            <a:off x="11925612" y="7223781"/>
            <a:ext cx="4114800" cy="242502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ru-RU" sz="8800" b="1" spc="-10" dirty="0">
                <a:solidFill>
                  <a:srgbClr val="B92322"/>
                </a:solidFill>
                <a:latin typeface="Gilroy Bold"/>
                <a:cs typeface="Gilroy Bold"/>
              </a:rPr>
              <a:t>4</a:t>
            </a:r>
          </a:p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ru-RU" sz="3350" b="1" spc="-10" dirty="0">
                <a:solidFill>
                  <a:srgbClr val="2B2A29"/>
                </a:solidFill>
                <a:latin typeface="Gilroy Bold"/>
                <a:cs typeface="Gilroy Bold"/>
              </a:rPr>
              <a:t>ПРОДУКТ</a:t>
            </a:r>
          </a:p>
          <a:p>
            <a:pPr marL="12700" algn="ctr">
              <a:lnSpc>
                <a:spcPct val="100000"/>
              </a:lnSpc>
              <a:spcBef>
                <a:spcPts val="110"/>
              </a:spcBef>
            </a:pPr>
            <a:endParaRPr sz="3350" dirty="0">
              <a:latin typeface="Gilroy Bold"/>
              <a:cs typeface="Gilroy Bold"/>
            </a:endParaRPr>
          </a:p>
        </p:txBody>
      </p:sp>
      <p:sp>
        <p:nvSpPr>
          <p:cNvPr id="24" name="object 7">
            <a:extLst>
              <a:ext uri="{FF2B5EF4-FFF2-40B4-BE49-F238E27FC236}">
                <a16:creationId xmlns:a16="http://schemas.microsoft.com/office/drawing/2014/main" id="{D1593982-1E7B-48A2-919C-00EB97EBB98D}"/>
              </a:ext>
            </a:extLst>
          </p:cNvPr>
          <p:cNvSpPr txBox="1"/>
          <p:nvPr/>
        </p:nvSpPr>
        <p:spPr>
          <a:xfrm>
            <a:off x="8097335" y="9369383"/>
            <a:ext cx="4114800" cy="242502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ru-RU" sz="8800" b="1" spc="-10" dirty="0">
                <a:solidFill>
                  <a:srgbClr val="B92322"/>
                </a:solidFill>
                <a:latin typeface="Gilroy Bold"/>
                <a:cs typeface="Gilroy Bold"/>
              </a:rPr>
              <a:t>5</a:t>
            </a:r>
          </a:p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ru-RU" sz="3350" b="1" spc="-10" dirty="0">
                <a:solidFill>
                  <a:srgbClr val="2B2A29"/>
                </a:solidFill>
                <a:latin typeface="Gilroy Bold"/>
                <a:cs typeface="Gilroy Bold"/>
              </a:rPr>
              <a:t>ПРОДАЖИ</a:t>
            </a:r>
          </a:p>
          <a:p>
            <a:pPr marL="12700" algn="ctr">
              <a:lnSpc>
                <a:spcPct val="100000"/>
              </a:lnSpc>
              <a:spcBef>
                <a:spcPts val="110"/>
              </a:spcBef>
            </a:pPr>
            <a:endParaRPr sz="3350" dirty="0">
              <a:latin typeface="Gilroy Bold"/>
              <a:cs typeface="Gilroy Bold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9E564488-2544-49BC-AE14-28FA0DD1ED40}"/>
              </a:ext>
            </a:extLst>
          </p:cNvPr>
          <p:cNvSpPr txBox="1"/>
          <p:nvPr/>
        </p:nvSpPr>
        <p:spPr>
          <a:xfrm>
            <a:off x="3644717" y="6701492"/>
            <a:ext cx="4114800" cy="242502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ru-RU" sz="8800" b="1" spc="-10" dirty="0">
                <a:solidFill>
                  <a:srgbClr val="B92322"/>
                </a:solidFill>
                <a:latin typeface="Gilroy Bold"/>
                <a:cs typeface="Gilroy Bold"/>
              </a:rPr>
              <a:t>6</a:t>
            </a:r>
          </a:p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ru-RU" sz="3350" b="1" spc="-10" dirty="0">
                <a:solidFill>
                  <a:srgbClr val="2B2A29"/>
                </a:solidFill>
                <a:latin typeface="Gilroy Bold"/>
                <a:cs typeface="Gilroy Bold"/>
              </a:rPr>
              <a:t>КАПИТАЛИЗАЦИЯ</a:t>
            </a:r>
          </a:p>
          <a:p>
            <a:pPr marL="12700" algn="ctr">
              <a:lnSpc>
                <a:spcPct val="100000"/>
              </a:lnSpc>
              <a:spcBef>
                <a:spcPts val="110"/>
              </a:spcBef>
            </a:pPr>
            <a:endParaRPr sz="3350" dirty="0">
              <a:latin typeface="Gilroy Bold"/>
              <a:cs typeface="Gilroy Bold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2821DCB-5F4C-429D-B43E-30EEDCDBB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1" y="9898952"/>
            <a:ext cx="3808059" cy="8038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5DA0F4-3A54-4317-A54E-6E615C627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790" y="9675364"/>
            <a:ext cx="2658058" cy="10274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AB2864-74EA-4AF8-BAC9-DAB93AD8A4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305" y="8925560"/>
            <a:ext cx="2713485" cy="27134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136" y="5401750"/>
            <a:ext cx="17783175" cy="3268979"/>
          </a:xfrm>
          <a:custGeom>
            <a:avLst/>
            <a:gdLst/>
            <a:ahLst/>
            <a:cxnLst/>
            <a:rect l="l" t="t" r="r" b="b"/>
            <a:pathLst>
              <a:path w="17783175" h="3268979">
                <a:moveTo>
                  <a:pt x="4585855" y="1668106"/>
                </a:moveTo>
                <a:lnTo>
                  <a:pt x="3915740" y="0"/>
                </a:lnTo>
                <a:lnTo>
                  <a:pt x="0" y="0"/>
                </a:lnTo>
                <a:lnTo>
                  <a:pt x="0" y="3268942"/>
                </a:lnTo>
                <a:lnTo>
                  <a:pt x="3915740" y="3268942"/>
                </a:lnTo>
                <a:lnTo>
                  <a:pt x="4585855" y="1668106"/>
                </a:lnTo>
                <a:close/>
              </a:path>
              <a:path w="17783175" h="3268979">
                <a:moveTo>
                  <a:pt x="8984818" y="1668106"/>
                </a:moveTo>
                <a:lnTo>
                  <a:pt x="8314703" y="0"/>
                </a:lnTo>
                <a:lnTo>
                  <a:pt x="4398962" y="0"/>
                </a:lnTo>
                <a:lnTo>
                  <a:pt x="4398962" y="1206"/>
                </a:lnTo>
                <a:lnTo>
                  <a:pt x="5068481" y="1668106"/>
                </a:lnTo>
                <a:lnTo>
                  <a:pt x="4398962" y="3267735"/>
                </a:lnTo>
                <a:lnTo>
                  <a:pt x="4398962" y="3268942"/>
                </a:lnTo>
                <a:lnTo>
                  <a:pt x="8314703" y="3268942"/>
                </a:lnTo>
                <a:lnTo>
                  <a:pt x="8984818" y="1668106"/>
                </a:lnTo>
                <a:close/>
              </a:path>
              <a:path w="17783175" h="3268979">
                <a:moveTo>
                  <a:pt x="13383781" y="1668106"/>
                </a:moveTo>
                <a:lnTo>
                  <a:pt x="12713678" y="0"/>
                </a:lnTo>
                <a:lnTo>
                  <a:pt x="8797925" y="0"/>
                </a:lnTo>
                <a:lnTo>
                  <a:pt x="8797925" y="1206"/>
                </a:lnTo>
                <a:lnTo>
                  <a:pt x="9467444" y="1668106"/>
                </a:lnTo>
                <a:lnTo>
                  <a:pt x="8797925" y="3267735"/>
                </a:lnTo>
                <a:lnTo>
                  <a:pt x="8797925" y="3268942"/>
                </a:lnTo>
                <a:lnTo>
                  <a:pt x="12713678" y="3268942"/>
                </a:lnTo>
                <a:lnTo>
                  <a:pt x="13383781" y="1668106"/>
                </a:lnTo>
                <a:close/>
              </a:path>
              <a:path w="17783175" h="3268979">
                <a:moveTo>
                  <a:pt x="17782744" y="1668106"/>
                </a:moveTo>
                <a:lnTo>
                  <a:pt x="17112628" y="0"/>
                </a:lnTo>
                <a:lnTo>
                  <a:pt x="13196888" y="0"/>
                </a:lnTo>
                <a:lnTo>
                  <a:pt x="13196888" y="1206"/>
                </a:lnTo>
                <a:lnTo>
                  <a:pt x="13866406" y="1668106"/>
                </a:lnTo>
                <a:lnTo>
                  <a:pt x="13196888" y="3267735"/>
                </a:lnTo>
                <a:lnTo>
                  <a:pt x="13196888" y="3268942"/>
                </a:lnTo>
                <a:lnTo>
                  <a:pt x="17112628" y="3268942"/>
                </a:lnTo>
                <a:lnTo>
                  <a:pt x="17782744" y="1668106"/>
                </a:lnTo>
                <a:close/>
              </a:path>
            </a:pathLst>
          </a:custGeom>
          <a:solidFill>
            <a:srgbClr val="B92322"/>
          </a:solidFill>
        </p:spPr>
        <p:txBody>
          <a:bodyPr wrap="square" lIns="0" tIns="0" rIns="0" bIns="0" rtlCol="0"/>
          <a:lstStyle/>
          <a:p>
            <a:endParaRPr>
              <a:solidFill>
                <a:srgbClr val="313130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28833" y="2535438"/>
            <a:ext cx="15726410" cy="22783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20"/>
              </a:spcBef>
              <a:buChar char="-"/>
              <a:tabLst>
                <a:tab pos="299085" algn="l"/>
              </a:tabLst>
            </a:pPr>
            <a:r>
              <a:rPr sz="2950" b="1" spc="-60" dirty="0">
                <a:solidFill>
                  <a:srgbClr val="313130"/>
                </a:solidFill>
                <a:latin typeface="Gilroy SemiBold"/>
                <a:cs typeface="Gilroy SemiBold"/>
              </a:rPr>
              <a:t>Формирование</a:t>
            </a:r>
            <a:r>
              <a:rPr sz="2950" b="1" spc="-105" dirty="0">
                <a:solidFill>
                  <a:srgbClr val="313130"/>
                </a:solidFill>
                <a:latin typeface="Gilroy SemiBold"/>
                <a:cs typeface="Gilroy SemiBold"/>
              </a:rPr>
              <a:t> </a:t>
            </a:r>
            <a:r>
              <a:rPr sz="2950" b="1" spc="-60" dirty="0">
                <a:solidFill>
                  <a:srgbClr val="313130"/>
                </a:solidFill>
                <a:latin typeface="Gilroy SemiBold"/>
                <a:cs typeface="Gilroy SemiBold"/>
              </a:rPr>
              <a:t>цепочки</a:t>
            </a:r>
            <a:r>
              <a:rPr sz="2950" b="1" spc="-90" dirty="0">
                <a:solidFill>
                  <a:srgbClr val="313130"/>
                </a:solidFill>
                <a:latin typeface="Gilroy SemiBold"/>
                <a:cs typeface="Gilroy SemiBold"/>
              </a:rPr>
              <a:t> </a:t>
            </a:r>
            <a:r>
              <a:rPr sz="2950" b="1" spc="-80" dirty="0">
                <a:solidFill>
                  <a:srgbClr val="313130"/>
                </a:solidFill>
                <a:latin typeface="Gilroy SemiBold"/>
                <a:cs typeface="Gilroy SemiBold"/>
              </a:rPr>
              <a:t>создания</a:t>
            </a:r>
            <a:r>
              <a:rPr sz="2950" b="1" spc="-90" dirty="0">
                <a:solidFill>
                  <a:srgbClr val="313130"/>
                </a:solidFill>
                <a:latin typeface="Gilroy SemiBold"/>
                <a:cs typeface="Gilroy SemiBold"/>
              </a:rPr>
              <a:t> </a:t>
            </a:r>
            <a:r>
              <a:rPr sz="2950" b="1" spc="-70" dirty="0">
                <a:solidFill>
                  <a:srgbClr val="313130"/>
                </a:solidFill>
                <a:latin typeface="Gilroy SemiBold"/>
                <a:cs typeface="Gilroy SemiBold"/>
              </a:rPr>
              <a:t>ценности</a:t>
            </a:r>
            <a:r>
              <a:rPr sz="2950" b="1" spc="-90" dirty="0">
                <a:solidFill>
                  <a:srgbClr val="313130"/>
                </a:solidFill>
                <a:latin typeface="Gilroy SemiBold"/>
                <a:cs typeface="Gilroy SemiBold"/>
              </a:rPr>
              <a:t> </a:t>
            </a:r>
            <a:r>
              <a:rPr sz="2950" b="1" dirty="0">
                <a:solidFill>
                  <a:srgbClr val="313130"/>
                </a:solidFill>
                <a:latin typeface="Gilroy SemiBold"/>
                <a:cs typeface="Gilroy SemiBold"/>
              </a:rPr>
              <a:t>для</a:t>
            </a:r>
            <a:r>
              <a:rPr sz="2950" b="1" spc="-90" dirty="0">
                <a:solidFill>
                  <a:srgbClr val="313130"/>
                </a:solidFill>
                <a:latin typeface="Gilroy SemiBold"/>
                <a:cs typeface="Gilroy SemiBold"/>
              </a:rPr>
              <a:t> </a:t>
            </a:r>
            <a:r>
              <a:rPr sz="2950" b="1" spc="-10" dirty="0">
                <a:solidFill>
                  <a:srgbClr val="313130"/>
                </a:solidFill>
                <a:latin typeface="Gilroy SemiBold"/>
                <a:cs typeface="Gilroy SemiBold"/>
              </a:rPr>
              <a:t>потребителя</a:t>
            </a:r>
            <a:endParaRPr sz="2950" dirty="0">
              <a:latin typeface="Gilroy SemiBold"/>
              <a:cs typeface="Gilroy SemiBold"/>
            </a:endParaRPr>
          </a:p>
          <a:p>
            <a:pPr marL="299085" indent="-286385">
              <a:lnSpc>
                <a:spcPct val="100000"/>
              </a:lnSpc>
              <a:buChar char="-"/>
              <a:tabLst>
                <a:tab pos="299085" algn="l"/>
              </a:tabLst>
            </a:pPr>
            <a:r>
              <a:rPr sz="2950" b="1" spc="-60" dirty="0">
                <a:solidFill>
                  <a:srgbClr val="313130"/>
                </a:solidFill>
                <a:latin typeface="Gilroy SemiBold"/>
                <a:cs typeface="Gilroy SemiBold"/>
              </a:rPr>
              <a:t>Формирование</a:t>
            </a:r>
            <a:r>
              <a:rPr sz="2950" b="1" spc="-80" dirty="0">
                <a:solidFill>
                  <a:srgbClr val="313130"/>
                </a:solidFill>
                <a:latin typeface="Gilroy SemiBold"/>
                <a:cs typeface="Gilroy SemiBold"/>
              </a:rPr>
              <a:t> </a:t>
            </a:r>
            <a:r>
              <a:rPr sz="2950" b="1" spc="-55" dirty="0">
                <a:solidFill>
                  <a:srgbClr val="313130"/>
                </a:solidFill>
                <a:latin typeface="Gilroy SemiBold"/>
                <a:cs typeface="Gilroy SemiBold"/>
              </a:rPr>
              <a:t>внутренней</a:t>
            </a:r>
            <a:r>
              <a:rPr sz="2950" b="1" spc="-80" dirty="0">
                <a:solidFill>
                  <a:srgbClr val="313130"/>
                </a:solidFill>
                <a:latin typeface="Gilroy SemiBold"/>
                <a:cs typeface="Gilroy SemiBold"/>
              </a:rPr>
              <a:t> </a:t>
            </a:r>
            <a:r>
              <a:rPr sz="2950" b="1" spc="-95" dirty="0">
                <a:solidFill>
                  <a:srgbClr val="313130"/>
                </a:solidFill>
                <a:latin typeface="Gilroy SemiBold"/>
                <a:cs typeface="Gilroy SemiBold"/>
              </a:rPr>
              <a:t>культуры</a:t>
            </a:r>
            <a:r>
              <a:rPr sz="2950" b="1" spc="-80" dirty="0">
                <a:solidFill>
                  <a:srgbClr val="313130"/>
                </a:solidFill>
                <a:latin typeface="Gilroy SemiBold"/>
                <a:cs typeface="Gilroy SemiBold"/>
              </a:rPr>
              <a:t> </a:t>
            </a:r>
            <a:r>
              <a:rPr sz="2950" b="1" spc="-60" dirty="0">
                <a:solidFill>
                  <a:srgbClr val="313130"/>
                </a:solidFill>
                <a:latin typeface="Gilroy SemiBold"/>
                <a:cs typeface="Gilroy SemiBold"/>
              </a:rPr>
              <a:t>(формальные</a:t>
            </a:r>
            <a:r>
              <a:rPr sz="2950" b="1" spc="-80" dirty="0">
                <a:solidFill>
                  <a:srgbClr val="313130"/>
                </a:solidFill>
                <a:latin typeface="Gilroy SemiBold"/>
                <a:cs typeface="Gilroy SemiBold"/>
              </a:rPr>
              <a:t> </a:t>
            </a:r>
            <a:r>
              <a:rPr sz="2950" b="1" spc="-70" dirty="0">
                <a:solidFill>
                  <a:srgbClr val="313130"/>
                </a:solidFill>
                <a:latin typeface="Gilroy SemiBold"/>
                <a:cs typeface="Gilroy SemiBold"/>
              </a:rPr>
              <a:t>системы,</a:t>
            </a:r>
            <a:r>
              <a:rPr sz="2950" b="1" spc="-80" dirty="0">
                <a:solidFill>
                  <a:srgbClr val="313130"/>
                </a:solidFill>
                <a:latin typeface="Gilroy SemiBold"/>
                <a:cs typeface="Gilroy SemiBold"/>
              </a:rPr>
              <a:t> </a:t>
            </a:r>
            <a:r>
              <a:rPr sz="2950" b="1" spc="-60" dirty="0">
                <a:solidFill>
                  <a:srgbClr val="313130"/>
                </a:solidFill>
                <a:latin typeface="Gilroy SemiBold"/>
                <a:cs typeface="Gilroy SemiBold"/>
              </a:rPr>
              <a:t>неформальные</a:t>
            </a:r>
            <a:r>
              <a:rPr sz="2950" b="1" spc="-75" dirty="0">
                <a:solidFill>
                  <a:srgbClr val="313130"/>
                </a:solidFill>
                <a:latin typeface="Gilroy SemiBold"/>
                <a:cs typeface="Gilroy SemiBold"/>
              </a:rPr>
              <a:t> </a:t>
            </a:r>
            <a:r>
              <a:rPr sz="2950" b="1" spc="-10" dirty="0">
                <a:solidFill>
                  <a:srgbClr val="313130"/>
                </a:solidFill>
                <a:latin typeface="Gilroy SemiBold"/>
                <a:cs typeface="Gilroy SemiBold"/>
              </a:rPr>
              <a:t>подсистемы)</a:t>
            </a:r>
            <a:endParaRPr sz="2950" dirty="0">
              <a:latin typeface="Gilroy SemiBold"/>
              <a:cs typeface="Gilroy SemiBold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Char char="-"/>
              <a:tabLst>
                <a:tab pos="299085" algn="l"/>
              </a:tabLst>
            </a:pPr>
            <a:r>
              <a:rPr sz="2950" b="1" spc="-55" dirty="0">
                <a:solidFill>
                  <a:srgbClr val="313130"/>
                </a:solidFill>
                <a:latin typeface="Gilroy SemiBold"/>
                <a:cs typeface="Gilroy SemiBold"/>
              </a:rPr>
              <a:t>Внутренние</a:t>
            </a:r>
            <a:r>
              <a:rPr sz="2950" b="1" spc="-85" dirty="0">
                <a:solidFill>
                  <a:srgbClr val="313130"/>
                </a:solidFill>
                <a:latin typeface="Gilroy SemiBold"/>
                <a:cs typeface="Gilroy SemiBold"/>
              </a:rPr>
              <a:t> </a:t>
            </a:r>
            <a:r>
              <a:rPr sz="2950" b="1" spc="-55" dirty="0">
                <a:solidFill>
                  <a:srgbClr val="313130"/>
                </a:solidFill>
                <a:latin typeface="Gilroy SemiBold"/>
                <a:cs typeface="Gilroy SemiBold"/>
              </a:rPr>
              <a:t>институты</a:t>
            </a:r>
            <a:r>
              <a:rPr sz="2950" b="1" spc="-85" dirty="0">
                <a:solidFill>
                  <a:srgbClr val="313130"/>
                </a:solidFill>
                <a:latin typeface="Gilroy SemiBold"/>
                <a:cs typeface="Gilroy SemiBold"/>
              </a:rPr>
              <a:t> </a:t>
            </a:r>
            <a:r>
              <a:rPr sz="2950" b="1" spc="-70" dirty="0">
                <a:solidFill>
                  <a:srgbClr val="313130"/>
                </a:solidFill>
                <a:latin typeface="Gilroy SemiBold"/>
                <a:cs typeface="Gilroy SemiBold"/>
              </a:rPr>
              <a:t>(функциональная</a:t>
            </a:r>
            <a:r>
              <a:rPr sz="2950" b="1" spc="-85" dirty="0">
                <a:solidFill>
                  <a:srgbClr val="313130"/>
                </a:solidFill>
                <a:latin typeface="Gilroy SemiBold"/>
                <a:cs typeface="Gilroy SemiBold"/>
              </a:rPr>
              <a:t> </a:t>
            </a:r>
            <a:r>
              <a:rPr sz="2950" b="1" spc="-10" dirty="0">
                <a:solidFill>
                  <a:srgbClr val="313130"/>
                </a:solidFill>
                <a:latin typeface="Gilroy SemiBold"/>
                <a:cs typeface="Gilroy SemiBold"/>
              </a:rPr>
              <a:t>система)</a:t>
            </a:r>
            <a:endParaRPr sz="2950" dirty="0">
              <a:latin typeface="Gilroy SemiBold"/>
              <a:cs typeface="Gilroy SemiBold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Char char="-"/>
              <a:tabLst>
                <a:tab pos="299085" algn="l"/>
              </a:tabLst>
            </a:pPr>
            <a:r>
              <a:rPr sz="2950" b="1" spc="-65" dirty="0">
                <a:solidFill>
                  <a:srgbClr val="313130"/>
                </a:solidFill>
                <a:latin typeface="Gilroy SemiBold"/>
                <a:cs typeface="Gilroy SemiBold"/>
              </a:rPr>
              <a:t>Система</a:t>
            </a:r>
            <a:r>
              <a:rPr sz="2950" b="1" spc="-75" dirty="0">
                <a:solidFill>
                  <a:srgbClr val="313130"/>
                </a:solidFill>
                <a:latin typeface="Gilroy SemiBold"/>
                <a:cs typeface="Gilroy SemiBold"/>
              </a:rPr>
              <a:t> </a:t>
            </a:r>
            <a:r>
              <a:rPr sz="2950" b="1" spc="-70" dirty="0">
                <a:solidFill>
                  <a:srgbClr val="313130"/>
                </a:solidFill>
                <a:latin typeface="Gilroy SemiBold"/>
                <a:cs typeface="Gilroy SemiBold"/>
              </a:rPr>
              <a:t>информационного</a:t>
            </a:r>
            <a:r>
              <a:rPr sz="2950" b="1" spc="-65" dirty="0">
                <a:solidFill>
                  <a:srgbClr val="313130"/>
                </a:solidFill>
                <a:latin typeface="Gilroy SemiBold"/>
                <a:cs typeface="Gilroy SemiBold"/>
              </a:rPr>
              <a:t> </a:t>
            </a:r>
            <a:r>
              <a:rPr sz="2950" b="1" spc="-10" dirty="0">
                <a:solidFill>
                  <a:srgbClr val="313130"/>
                </a:solidFill>
                <a:latin typeface="Gilroy SemiBold"/>
                <a:cs typeface="Gilroy SemiBold"/>
              </a:rPr>
              <a:t>обмена</a:t>
            </a:r>
            <a:endParaRPr sz="2950" dirty="0">
              <a:latin typeface="Gilroy SemiBold"/>
              <a:cs typeface="Gilroy SemiBold"/>
            </a:endParaRPr>
          </a:p>
          <a:p>
            <a:pPr marL="299085" indent="-286385">
              <a:lnSpc>
                <a:spcPct val="100000"/>
              </a:lnSpc>
              <a:buChar char="-"/>
              <a:tabLst>
                <a:tab pos="299085" algn="l"/>
              </a:tabLst>
            </a:pPr>
            <a:r>
              <a:rPr sz="2950" b="1" spc="-65" dirty="0">
                <a:solidFill>
                  <a:srgbClr val="313130"/>
                </a:solidFill>
                <a:latin typeface="Gilroy SemiBold"/>
                <a:cs typeface="Gilroy SemiBold"/>
              </a:rPr>
              <a:t>Система</a:t>
            </a:r>
            <a:r>
              <a:rPr sz="2950" b="1" spc="-55" dirty="0">
                <a:solidFill>
                  <a:srgbClr val="313130"/>
                </a:solidFill>
                <a:latin typeface="Gilroy SemiBold"/>
                <a:cs typeface="Gilroy SemiBold"/>
              </a:rPr>
              <a:t> </a:t>
            </a:r>
            <a:r>
              <a:rPr sz="2950" b="1" spc="-65" dirty="0">
                <a:solidFill>
                  <a:srgbClr val="313130"/>
                </a:solidFill>
                <a:latin typeface="Gilroy SemiBold"/>
                <a:cs typeface="Gilroy SemiBold"/>
              </a:rPr>
              <a:t>реализации</a:t>
            </a:r>
            <a:r>
              <a:rPr sz="2950" b="1" spc="-55" dirty="0">
                <a:solidFill>
                  <a:srgbClr val="313130"/>
                </a:solidFill>
                <a:latin typeface="Gilroy SemiBold"/>
                <a:cs typeface="Gilroy SemiBold"/>
              </a:rPr>
              <a:t> </a:t>
            </a:r>
            <a:r>
              <a:rPr sz="2950" b="1" dirty="0">
                <a:solidFill>
                  <a:srgbClr val="313130"/>
                </a:solidFill>
                <a:latin typeface="Gilroy SemiBold"/>
                <a:cs typeface="Gilroy SemiBold"/>
              </a:rPr>
              <a:t>и</a:t>
            </a:r>
            <a:r>
              <a:rPr sz="2950" b="1" spc="-55" dirty="0">
                <a:solidFill>
                  <a:srgbClr val="313130"/>
                </a:solidFill>
                <a:latin typeface="Gilroy SemiBold"/>
                <a:cs typeface="Gilroy SemiBold"/>
              </a:rPr>
              <a:t> </a:t>
            </a:r>
            <a:r>
              <a:rPr sz="2950" b="1" spc="-50" dirty="0">
                <a:solidFill>
                  <a:srgbClr val="313130"/>
                </a:solidFill>
                <a:latin typeface="Gilroy SemiBold"/>
                <a:cs typeface="Gilroy SemiBold"/>
              </a:rPr>
              <a:t>обратной</a:t>
            </a:r>
            <a:r>
              <a:rPr sz="2950" b="1" spc="-55" dirty="0">
                <a:solidFill>
                  <a:srgbClr val="313130"/>
                </a:solidFill>
                <a:latin typeface="Gilroy SemiBold"/>
                <a:cs typeface="Gilroy SemiBold"/>
              </a:rPr>
              <a:t> </a:t>
            </a:r>
            <a:r>
              <a:rPr sz="2950" b="1" spc="-10" dirty="0">
                <a:solidFill>
                  <a:srgbClr val="313130"/>
                </a:solidFill>
                <a:latin typeface="Gilroy SemiBold"/>
                <a:cs typeface="Gilroy SemiBold"/>
              </a:rPr>
              <a:t>связи</a:t>
            </a:r>
            <a:endParaRPr sz="2950" dirty="0">
              <a:latin typeface="Gilroy SemiBold"/>
              <a:cs typeface="Gilroy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23047" y="6069439"/>
            <a:ext cx="3342004" cy="17907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450"/>
              </a:lnSpc>
              <a:spcBef>
                <a:spcPts val="300"/>
              </a:spcBef>
            </a:pPr>
            <a:r>
              <a:rPr sz="2950" spc="-190" dirty="0">
                <a:solidFill>
                  <a:srgbClr val="FFFFFF"/>
                </a:solidFill>
                <a:latin typeface="Gilroy"/>
                <a:cs typeface="Gilroy"/>
              </a:rPr>
              <a:t>ОТДЕЛ</a:t>
            </a:r>
            <a:r>
              <a:rPr sz="2950" spc="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2950" spc="-155" dirty="0">
                <a:solidFill>
                  <a:srgbClr val="FFFFFF"/>
                </a:solidFill>
                <a:latin typeface="Gilroy"/>
                <a:cs typeface="Gilroy"/>
              </a:rPr>
              <a:t>МАРКЕТИНГА </a:t>
            </a:r>
            <a:r>
              <a:rPr sz="2950" spc="-60" dirty="0">
                <a:solidFill>
                  <a:srgbClr val="FFFFFF"/>
                </a:solidFill>
                <a:latin typeface="Gilroy"/>
                <a:cs typeface="Gilroy"/>
              </a:rPr>
              <a:t>ЗАНИМАЕТСЯ </a:t>
            </a:r>
            <a:r>
              <a:rPr sz="2950" spc="-75" dirty="0">
                <a:solidFill>
                  <a:srgbClr val="FFFFFF"/>
                </a:solidFill>
                <a:latin typeface="Gilroy"/>
                <a:cs typeface="Gilroy"/>
              </a:rPr>
              <a:t>ТАКТИЧЕСКИМИ МЕРОПРИЯТИЯМИ</a:t>
            </a:r>
            <a:endParaRPr sz="2950">
              <a:latin typeface="Gilroy"/>
              <a:cs typeface="Gilroy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14271" y="5701084"/>
            <a:ext cx="3539490" cy="2623154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/>
            <a:r>
              <a:rPr sz="2400" spc="-165" dirty="0">
                <a:solidFill>
                  <a:srgbClr val="FFFFFF"/>
                </a:solidFill>
                <a:latin typeface="Gilroy"/>
                <a:cs typeface="Gilroy"/>
              </a:rPr>
              <a:t>ОТДЕЛУ</a:t>
            </a:r>
            <a:r>
              <a:rPr sz="240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Gilroy"/>
                <a:cs typeface="Gilroy"/>
              </a:rPr>
              <a:t>МАРКЕТИНГА </a:t>
            </a:r>
            <a:r>
              <a:rPr sz="2400" spc="-35" dirty="0">
                <a:solidFill>
                  <a:srgbClr val="FFFFFF"/>
                </a:solidFill>
                <a:latin typeface="Gilroy"/>
                <a:cs typeface="Gilroy"/>
              </a:rPr>
              <a:t>ПОРУЧАЮТ </a:t>
            </a:r>
            <a:r>
              <a:rPr sz="2400" spc="-105" dirty="0">
                <a:solidFill>
                  <a:srgbClr val="FFFFFF"/>
                </a:solidFill>
                <a:latin typeface="Gilroy"/>
                <a:cs typeface="Gilroy"/>
              </a:rPr>
              <a:t>РАЗРАБАТЫВАТЬ </a:t>
            </a:r>
            <a:r>
              <a:rPr sz="2400" spc="-175" dirty="0">
                <a:solidFill>
                  <a:srgbClr val="FFFFFF"/>
                </a:solidFill>
                <a:latin typeface="Gilroy"/>
                <a:cs typeface="Gilroy"/>
              </a:rPr>
              <a:t>СТРАТЕГИЮ</a:t>
            </a:r>
            <a:r>
              <a:rPr sz="2400" spc="3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2400" spc="-125" dirty="0">
                <a:solidFill>
                  <a:srgbClr val="FFFFFF"/>
                </a:solidFill>
                <a:latin typeface="Gilroy"/>
                <a:cs typeface="Gilroy"/>
              </a:rPr>
              <a:t>РАЗВИТИЯ; </a:t>
            </a:r>
            <a:r>
              <a:rPr sz="2400" spc="-80" dirty="0">
                <a:solidFill>
                  <a:srgbClr val="FFFFFF"/>
                </a:solidFill>
                <a:latin typeface="Gilroy"/>
                <a:cs typeface="Gilroy"/>
              </a:rPr>
              <a:t>РУКОВОДСТВО </a:t>
            </a:r>
            <a:r>
              <a:rPr sz="2400" spc="-160" dirty="0">
                <a:solidFill>
                  <a:srgbClr val="FFFFFF"/>
                </a:solidFill>
                <a:latin typeface="Gilroy"/>
                <a:cs typeface="Gilroy"/>
              </a:rPr>
              <a:t>ОЦЕНИВАЕТ,</a:t>
            </a:r>
            <a:r>
              <a:rPr sz="2400" spc="4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Gilroy"/>
                <a:cs typeface="Gilroy"/>
              </a:rPr>
              <a:t>НО</a:t>
            </a:r>
            <a:endParaRPr sz="2400" dirty="0">
              <a:latin typeface="Gilroy"/>
              <a:cs typeface="Gilroy"/>
            </a:endParaRPr>
          </a:p>
          <a:p>
            <a:pPr marL="12700"/>
            <a:r>
              <a:rPr sz="2400" spc="-60" dirty="0">
                <a:solidFill>
                  <a:srgbClr val="FFFFFF"/>
                </a:solidFill>
                <a:latin typeface="Gilroy"/>
                <a:cs typeface="Gilroy"/>
              </a:rPr>
              <a:t>НЕ</a:t>
            </a:r>
            <a:r>
              <a:rPr sz="2400" spc="-1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Gilroy"/>
                <a:cs typeface="Gilroy"/>
              </a:rPr>
              <a:t>ВОВЛЕКАЕТСЯ</a:t>
            </a:r>
            <a:endParaRPr sz="2400" dirty="0">
              <a:latin typeface="Gilroy"/>
              <a:cs typeface="Gilroy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882806" y="6197125"/>
            <a:ext cx="3347720" cy="1644014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3160"/>
              </a:lnSpc>
              <a:spcBef>
                <a:spcPts val="295"/>
              </a:spcBef>
            </a:pPr>
            <a:r>
              <a:rPr sz="2700" spc="-80" dirty="0">
                <a:solidFill>
                  <a:srgbClr val="FFFFFF"/>
                </a:solidFill>
                <a:latin typeface="Gilroy"/>
                <a:cs typeface="Gilroy"/>
              </a:rPr>
              <a:t>РУКОВОДСТВО </a:t>
            </a:r>
            <a:r>
              <a:rPr sz="2700" spc="-130" dirty="0">
                <a:solidFill>
                  <a:srgbClr val="FFFFFF"/>
                </a:solidFill>
                <a:latin typeface="Gilroy"/>
                <a:cs typeface="Gilroy"/>
              </a:rPr>
              <a:t>АКТИВНО</a:t>
            </a:r>
            <a:r>
              <a:rPr sz="2700" spc="-2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2700" spc="-50" dirty="0">
                <a:solidFill>
                  <a:srgbClr val="FFFFFF"/>
                </a:solidFill>
                <a:latin typeface="Gilroy"/>
                <a:cs typeface="Gilroy"/>
              </a:rPr>
              <a:t>УЧАСТВУЕТ </a:t>
            </a:r>
            <a:r>
              <a:rPr sz="2700" dirty="0">
                <a:solidFill>
                  <a:srgbClr val="FFFFFF"/>
                </a:solidFill>
                <a:latin typeface="Gilroy"/>
                <a:cs typeface="Gilroy"/>
              </a:rPr>
              <a:t>В</a:t>
            </a:r>
            <a:r>
              <a:rPr sz="2700" spc="-9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2700" spc="-75" dirty="0">
                <a:solidFill>
                  <a:srgbClr val="FFFFFF"/>
                </a:solidFill>
                <a:latin typeface="Gilroy"/>
                <a:cs typeface="Gilroy"/>
              </a:rPr>
              <a:t>РАЗРАБОТКЕ </a:t>
            </a:r>
            <a:r>
              <a:rPr sz="2700" spc="-170" dirty="0">
                <a:solidFill>
                  <a:srgbClr val="FFFFFF"/>
                </a:solidFill>
                <a:latin typeface="Gilroy"/>
                <a:cs typeface="Gilroy"/>
              </a:rPr>
              <a:t>СТРАТЕГИИ</a:t>
            </a:r>
            <a:r>
              <a:rPr sz="2700" spc="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2700" spc="-130" dirty="0">
                <a:solidFill>
                  <a:srgbClr val="FFFFFF"/>
                </a:solidFill>
                <a:latin typeface="Gilroy"/>
                <a:cs typeface="Gilroy"/>
              </a:rPr>
              <a:t>РАЗВИТИЯ</a:t>
            </a:r>
            <a:endParaRPr sz="2700" dirty="0">
              <a:latin typeface="Gilroy"/>
              <a:cs typeface="Gilroy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402636" y="5788659"/>
            <a:ext cx="3369945" cy="23145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3579"/>
              </a:lnSpc>
              <a:spcBef>
                <a:spcPts val="320"/>
              </a:spcBef>
            </a:pPr>
            <a:r>
              <a:rPr sz="2800" spc="-45" dirty="0">
                <a:solidFill>
                  <a:srgbClr val="FFFFFF"/>
                </a:solidFill>
                <a:latin typeface="Gilroy"/>
                <a:cs typeface="Gilroy"/>
              </a:rPr>
              <a:t>ВОВЛЕЧЕНИЕ </a:t>
            </a:r>
            <a:r>
              <a:rPr sz="2800" spc="-100" dirty="0">
                <a:solidFill>
                  <a:srgbClr val="FFFFFF"/>
                </a:solidFill>
                <a:latin typeface="Gilroy"/>
                <a:cs typeface="Gilroy"/>
              </a:rPr>
              <a:t>СОТРУДНИКОВ </a:t>
            </a:r>
            <a:r>
              <a:rPr sz="2800" spc="-180" dirty="0">
                <a:solidFill>
                  <a:srgbClr val="FFFFFF"/>
                </a:solidFill>
                <a:latin typeface="Gilroy"/>
                <a:cs typeface="Gilroy"/>
              </a:rPr>
              <a:t>РАЗНЫХ</a:t>
            </a:r>
            <a:r>
              <a:rPr sz="2800" spc="-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Gilroy"/>
                <a:cs typeface="Gilroy"/>
              </a:rPr>
              <a:t>ОТДЕЛОВ </a:t>
            </a:r>
            <a:r>
              <a:rPr sz="2800" dirty="0">
                <a:solidFill>
                  <a:srgbClr val="FFFFFF"/>
                </a:solidFill>
                <a:latin typeface="Gilroy"/>
                <a:cs typeface="Gilroy"/>
              </a:rPr>
              <a:t>в</a:t>
            </a:r>
            <a:r>
              <a:rPr sz="2800" spc="-9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2800" spc="-160" dirty="0">
                <a:solidFill>
                  <a:srgbClr val="FFFFFF"/>
                </a:solidFill>
                <a:latin typeface="Gilroy"/>
                <a:cs typeface="Gilroy"/>
              </a:rPr>
              <a:t>МАРКЕТИНГОВУЮ </a:t>
            </a:r>
            <a:r>
              <a:rPr sz="2800" spc="-60" dirty="0">
                <a:solidFill>
                  <a:srgbClr val="FFFFFF"/>
                </a:solidFill>
                <a:latin typeface="Gilroy"/>
                <a:cs typeface="Gilroy"/>
              </a:rPr>
              <a:t>ДЕЯТЕЛЬНОСТЬ</a:t>
            </a:r>
            <a:endParaRPr sz="2800" dirty="0">
              <a:latin typeface="Gilroy"/>
              <a:cs typeface="Gilroy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8050F055-6834-43D8-A1E2-70B268CBF7E0}"/>
              </a:ext>
            </a:extLst>
          </p:cNvPr>
          <p:cNvSpPr txBox="1">
            <a:spLocks/>
          </p:cNvSpPr>
          <p:nvPr/>
        </p:nvSpPr>
        <p:spPr>
          <a:xfrm>
            <a:off x="848358" y="557662"/>
            <a:ext cx="18385155" cy="8547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4100" b="1" i="0">
                <a:solidFill>
                  <a:srgbClr val="313130"/>
                </a:solidFill>
                <a:latin typeface="Gilroy Bold"/>
                <a:ea typeface="+mj-ea"/>
                <a:cs typeface="Gilroy Bold"/>
              </a:defRPr>
            </a:lvl1pPr>
          </a:lstStyle>
          <a:p>
            <a:pPr marL="12700">
              <a:spcBef>
                <a:spcPts val="135"/>
              </a:spcBef>
            </a:pPr>
            <a:r>
              <a:rPr lang="ru-RU" sz="5400" spc="-10" dirty="0">
                <a:solidFill>
                  <a:srgbClr val="B92322"/>
                </a:solidFill>
              </a:rPr>
              <a:t>МАРКЕТИНГОВОЕ МЫШЛЕНИЕ </a:t>
            </a:r>
            <a:r>
              <a:rPr lang="ru-RU" sz="5400" spc="-10" dirty="0"/>
              <a:t>КОМПАНИИ</a:t>
            </a:r>
            <a:endParaRPr lang="ru-RU" sz="54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EE922E-8AE0-4FCD-A2AE-25770CF08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1" y="9898952"/>
            <a:ext cx="3808059" cy="8038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DA9E7D-0ED1-4745-96A6-2CA99D61E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0" y="9738996"/>
            <a:ext cx="2658058" cy="10274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7DD5CF-44E3-4D9C-9CFE-29EDE2D79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565" y="8989192"/>
            <a:ext cx="2713485" cy="27134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6A896E-D37D-4351-9B3F-4C4692D8C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090" y="1679877"/>
            <a:ext cx="14145919" cy="7962296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:a16="http://schemas.microsoft.com/office/drawing/2014/main" id="{76226AC9-907D-4238-AB79-E5450EC88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8358" y="557662"/>
            <a:ext cx="18385155" cy="8547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400" dirty="0"/>
              <a:t>ИССЛЕДОВАНИЕ </a:t>
            </a:r>
            <a:r>
              <a:rPr lang="ru-RU" sz="5400" spc="-10" dirty="0">
                <a:solidFill>
                  <a:srgbClr val="C42223"/>
                </a:solidFill>
              </a:rPr>
              <a:t>ТЕРРИТОРИЙ</a:t>
            </a:r>
            <a:endParaRPr sz="5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A48A2C-CF73-46EC-AED9-F951999BFE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1" y="9898952"/>
            <a:ext cx="3808059" cy="8038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331CDE-3AC5-4FCC-9DE3-DD077261A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0" y="9738996"/>
            <a:ext cx="2658058" cy="10274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6D0FD3-3AC4-4E11-83D6-1C512B9BAB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565" y="8989192"/>
            <a:ext cx="2713485" cy="27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53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6">
            <a:extLst>
              <a:ext uri="{FF2B5EF4-FFF2-40B4-BE49-F238E27FC236}">
                <a16:creationId xmlns:a16="http://schemas.microsoft.com/office/drawing/2014/main" id="{B36B0EAF-28E3-4F36-A47B-3360760179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8358" y="557662"/>
            <a:ext cx="18385155" cy="8547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400" dirty="0"/>
              <a:t>АНАЛИТИКА РЫНКА</a:t>
            </a:r>
            <a:r>
              <a:rPr sz="5400" spc="-100" dirty="0"/>
              <a:t> </a:t>
            </a:r>
            <a:r>
              <a:rPr lang="ru-RU" sz="5400" spc="-10" dirty="0">
                <a:solidFill>
                  <a:srgbClr val="C42223"/>
                </a:solidFill>
              </a:rPr>
              <a:t>ДЕВЕЛОПМЕНТА</a:t>
            </a:r>
            <a:endParaRPr sz="5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0457D8-CA3C-4654-AAEB-8DCB48D2D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1" y="9898952"/>
            <a:ext cx="3808059" cy="8038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2551FF-48F1-4BF6-AD6E-7A3198BCC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0" y="9738996"/>
            <a:ext cx="2658058" cy="10274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22139F-067E-45AC-8C87-8F24E1D50E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565" y="8989192"/>
            <a:ext cx="2713485" cy="27134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36E109-5C35-4972-A9B4-9FEEA0335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50" y="1766017"/>
            <a:ext cx="14858030" cy="779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41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6">
            <a:extLst>
              <a:ext uri="{FF2B5EF4-FFF2-40B4-BE49-F238E27FC236}">
                <a16:creationId xmlns:a16="http://schemas.microsoft.com/office/drawing/2014/main" id="{DF1AF193-9762-4454-81DD-9AFD2C329D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8358" y="557662"/>
            <a:ext cx="18385155" cy="8547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400" dirty="0">
                <a:solidFill>
                  <a:srgbClr val="B92322"/>
                </a:solidFill>
              </a:rPr>
              <a:t>ОРГАНИЗАЦИЯ</a:t>
            </a:r>
            <a:r>
              <a:rPr lang="ru-RU" sz="5400" dirty="0"/>
              <a:t> ПЕШЕХОДНОЙ СЕТИ</a:t>
            </a:r>
            <a:endParaRPr sz="5400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F7B9F3C-003C-41A5-96AE-DF897BDE72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1520340"/>
            <a:ext cx="17992949" cy="84518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89BAF0-9F6B-4C44-90A0-F88C9BE1A0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1" y="9898952"/>
            <a:ext cx="3808059" cy="8038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91B8EC-5970-49E3-97BF-D96A99436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0" y="9738996"/>
            <a:ext cx="2658058" cy="10274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FF7623-DB93-46F7-B31A-3C5E92415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565" y="8989192"/>
            <a:ext cx="2713485" cy="27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44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9AE09D-8F6C-40C0-BE7A-9EEAA41C9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24799" r="20417" b="12222"/>
          <a:stretch/>
        </p:blipFill>
        <p:spPr>
          <a:xfrm>
            <a:off x="2355850" y="1165225"/>
            <a:ext cx="14478000" cy="8151987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3C854AD6-E326-420D-84C8-8AAEA7F37F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8358" y="557662"/>
            <a:ext cx="18385155" cy="8547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400" dirty="0"/>
              <a:t>ПРОРАБОТКА </a:t>
            </a:r>
            <a:r>
              <a:rPr lang="ru-RU" sz="5400" dirty="0">
                <a:solidFill>
                  <a:srgbClr val="B92322"/>
                </a:solidFill>
              </a:rPr>
              <a:t>ПРОЕКТНОГО ПРЕДЛОЖЕНИЯ</a:t>
            </a:r>
            <a:endParaRPr sz="5400" dirty="0">
              <a:solidFill>
                <a:srgbClr val="B9232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A8091C-2A88-493F-9B55-8200F3A370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1" y="9898952"/>
            <a:ext cx="3808059" cy="8038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63FEB0-69A8-49CF-A818-836C433CA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0" y="9738996"/>
            <a:ext cx="2658058" cy="10274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5C9654-8601-4710-8F8F-9DE0B0BA6B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565" y="8989192"/>
            <a:ext cx="2713485" cy="27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57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9647" y="557662"/>
            <a:ext cx="5748020" cy="168973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40"/>
              </a:spcBef>
            </a:pPr>
            <a:r>
              <a:rPr sz="5400" spc="-10" dirty="0"/>
              <a:t>ДЕВЕЛОПЕРСКИЙ </a:t>
            </a:r>
            <a:r>
              <a:rPr sz="5400" spc="-10" dirty="0">
                <a:solidFill>
                  <a:srgbClr val="B92322"/>
                </a:solidFill>
              </a:rPr>
              <a:t>ПРОДУКТ</a:t>
            </a:r>
            <a:endParaRPr sz="5400" dirty="0">
              <a:solidFill>
                <a:srgbClr val="B92322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40465" y="254302"/>
            <a:ext cx="10310427" cy="997872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534452" y="4767593"/>
            <a:ext cx="2943860" cy="15976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1200"/>
              </a:lnSpc>
              <a:spcBef>
                <a:spcPts val="90"/>
              </a:spcBef>
            </a:pPr>
            <a:r>
              <a:rPr sz="2550" b="1" spc="-10">
                <a:solidFill>
                  <a:srgbClr val="C42223"/>
                </a:solidFill>
                <a:latin typeface="Gilroy Bold"/>
                <a:cs typeface="Gilroy Bold"/>
              </a:rPr>
              <a:t>КОНКУРЕНТО- </a:t>
            </a:r>
            <a:r>
              <a:rPr sz="2550" b="1" spc="-10" dirty="0">
                <a:solidFill>
                  <a:srgbClr val="C42223"/>
                </a:solidFill>
                <a:latin typeface="Gilroy Bold"/>
                <a:cs typeface="Gilroy Bold"/>
              </a:rPr>
              <a:t>СПОСОБНОСТЬ </a:t>
            </a:r>
            <a:r>
              <a:rPr sz="2550" b="1" spc="-10" dirty="0">
                <a:solidFill>
                  <a:srgbClr val="C42223"/>
                </a:solidFill>
                <a:latin typeface="Gilroy SemiBold"/>
                <a:cs typeface="Gilroy SemiBold"/>
              </a:rPr>
              <a:t>ДЕВЕЛОПЕРСКОГО ПРОДУКТА</a:t>
            </a:r>
            <a:endParaRPr sz="2550">
              <a:latin typeface="Gilroy SemiBold"/>
              <a:cs typeface="Gilroy 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7485" y="3286443"/>
            <a:ext cx="1063625" cy="20774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b="0" spc="-10" dirty="0">
                <a:solidFill>
                  <a:srgbClr val="FFFFFF"/>
                </a:solidFill>
                <a:latin typeface="Gilroy Medium"/>
                <a:cs typeface="Gilroy Medium"/>
              </a:rPr>
              <a:t>ТЕХНОЛОГИИ</a:t>
            </a:r>
            <a:endParaRPr sz="1250">
              <a:latin typeface="Gilroy Medium"/>
              <a:cs typeface="Gilroy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056564" y="5027780"/>
            <a:ext cx="654050" cy="20774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b="0" spc="-10" dirty="0">
                <a:solidFill>
                  <a:srgbClr val="FFFFFF"/>
                </a:solidFill>
                <a:latin typeface="Gilroy Medium"/>
                <a:cs typeface="Gilroy Medium"/>
              </a:rPr>
              <a:t>СЕРВИС</a:t>
            </a:r>
            <a:endParaRPr sz="1250">
              <a:latin typeface="Gilroy Medium"/>
              <a:cs typeface="Gilroy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608854" y="2451248"/>
            <a:ext cx="162877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b="0" spc="-30" dirty="0">
                <a:solidFill>
                  <a:srgbClr val="313130"/>
                </a:solidFill>
                <a:latin typeface="Gilroy Medium"/>
                <a:cs typeface="Gilroy Medium"/>
              </a:rPr>
              <a:t>КОМФОРТ</a:t>
            </a:r>
            <a:endParaRPr sz="2600" dirty="0">
              <a:latin typeface="Gilroy Medium"/>
              <a:cs typeface="Gilroy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17744" y="755107"/>
            <a:ext cx="2600325" cy="118300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indent="678815" algn="r">
              <a:lnSpc>
                <a:spcPts val="1490"/>
              </a:lnSpc>
              <a:spcBef>
                <a:spcPts val="310"/>
              </a:spcBef>
            </a:pPr>
            <a:r>
              <a:rPr sz="1400" b="0" dirty="0">
                <a:solidFill>
                  <a:srgbClr val="FFFFFF"/>
                </a:solidFill>
                <a:latin typeface="Gilroy Medium"/>
                <a:cs typeface="Gilroy Medium"/>
              </a:rPr>
              <a:t>Системное</a:t>
            </a:r>
            <a:r>
              <a:rPr sz="1400" b="0" spc="-45" dirty="0">
                <a:solidFill>
                  <a:srgbClr val="FFFFFF"/>
                </a:solidFill>
                <a:latin typeface="Gilroy Medium"/>
                <a:cs typeface="Gilroy Medium"/>
              </a:rPr>
              <a:t> </a:t>
            </a:r>
            <a:r>
              <a:rPr sz="1400" b="0" spc="-10" dirty="0">
                <a:solidFill>
                  <a:srgbClr val="FFFFFF"/>
                </a:solidFill>
                <a:latin typeface="Gilroy Medium"/>
                <a:cs typeface="Gilroy Medium"/>
              </a:rPr>
              <a:t>внедрение </a:t>
            </a:r>
            <a:r>
              <a:rPr sz="1400" b="0" dirty="0">
                <a:solidFill>
                  <a:srgbClr val="FFFFFF"/>
                </a:solidFill>
                <a:latin typeface="Gilroy Medium"/>
                <a:cs typeface="Gilroy Medium"/>
              </a:rPr>
              <a:t>и</a:t>
            </a:r>
            <a:r>
              <a:rPr sz="1400" b="0" spc="-25" dirty="0">
                <a:solidFill>
                  <a:srgbClr val="FFFFFF"/>
                </a:solidFill>
                <a:latin typeface="Gilroy Medium"/>
                <a:cs typeface="Gilroy Medium"/>
              </a:rPr>
              <a:t> </a:t>
            </a:r>
            <a:r>
              <a:rPr sz="1400" b="0" dirty="0">
                <a:solidFill>
                  <a:srgbClr val="FFFFFF"/>
                </a:solidFill>
                <a:latin typeface="Gilroy Medium"/>
                <a:cs typeface="Gilroy Medium"/>
              </a:rPr>
              <a:t>использование</a:t>
            </a:r>
            <a:r>
              <a:rPr sz="1400" b="0" spc="-25" dirty="0">
                <a:solidFill>
                  <a:srgbClr val="FFFFFF"/>
                </a:solidFill>
                <a:latin typeface="Gilroy Medium"/>
                <a:cs typeface="Gilroy Medium"/>
              </a:rPr>
              <a:t> </a:t>
            </a:r>
            <a:r>
              <a:rPr sz="1400" b="0" spc="-10" dirty="0">
                <a:solidFill>
                  <a:srgbClr val="FFFFFF"/>
                </a:solidFill>
                <a:latin typeface="Gilroy Medium"/>
                <a:cs typeface="Gilroy Medium"/>
              </a:rPr>
              <a:t>технологий </a:t>
            </a:r>
            <a:r>
              <a:rPr sz="1400" b="0" dirty="0">
                <a:solidFill>
                  <a:srgbClr val="FFFFFF"/>
                </a:solidFill>
                <a:latin typeface="Gilroy Medium"/>
                <a:cs typeface="Gilroy Medium"/>
              </a:rPr>
              <a:t>(цифровой</a:t>
            </a:r>
            <a:r>
              <a:rPr sz="1400" b="0" spc="-10" dirty="0">
                <a:solidFill>
                  <a:srgbClr val="FFFFFF"/>
                </a:solidFill>
                <a:latin typeface="Gilroy Medium"/>
                <a:cs typeface="Gilroy Medium"/>
              </a:rPr>
              <a:t> </a:t>
            </a:r>
            <a:r>
              <a:rPr sz="1400" b="0" dirty="0">
                <a:solidFill>
                  <a:srgbClr val="FFFFFF"/>
                </a:solidFill>
                <a:latin typeface="Gilroy Medium"/>
                <a:cs typeface="Gilroy Medium"/>
              </a:rPr>
              <a:t>двойник</a:t>
            </a:r>
            <a:r>
              <a:rPr sz="1400" b="0" spc="-10" dirty="0">
                <a:solidFill>
                  <a:srgbClr val="FFFFFF"/>
                </a:solidFill>
                <a:latin typeface="Gilroy Medium"/>
                <a:cs typeface="Gilroy Medium"/>
              </a:rPr>
              <a:t> </a:t>
            </a:r>
            <a:r>
              <a:rPr sz="1400" b="0" dirty="0">
                <a:solidFill>
                  <a:srgbClr val="FFFFFF"/>
                </a:solidFill>
                <a:latin typeface="Gilroy Medium"/>
                <a:cs typeface="Gilroy Medium"/>
              </a:rPr>
              <a:t>дома,</a:t>
            </a:r>
            <a:r>
              <a:rPr sz="1400" b="0" spc="-10" dirty="0">
                <a:solidFill>
                  <a:srgbClr val="FFFFFF"/>
                </a:solidFill>
                <a:latin typeface="Gilroy Medium"/>
                <a:cs typeface="Gilroy Medium"/>
              </a:rPr>
              <a:t> </a:t>
            </a:r>
            <a:r>
              <a:rPr sz="1400" b="0" spc="-20" dirty="0">
                <a:solidFill>
                  <a:srgbClr val="FFFFFF"/>
                </a:solidFill>
                <a:latin typeface="Gilroy Medium"/>
                <a:cs typeface="Gilroy Medium"/>
              </a:rPr>
              <a:t>BIM, </a:t>
            </a:r>
            <a:r>
              <a:rPr sz="1400" b="0" dirty="0">
                <a:solidFill>
                  <a:srgbClr val="FFFFFF"/>
                </a:solidFill>
                <a:latin typeface="Gilroy Medium"/>
                <a:cs typeface="Gilroy Medium"/>
              </a:rPr>
              <a:t>ТИМ,</a:t>
            </a:r>
            <a:r>
              <a:rPr sz="1400" b="0" spc="-10" dirty="0">
                <a:solidFill>
                  <a:srgbClr val="FFFFFF"/>
                </a:solidFill>
                <a:latin typeface="Gilroy Medium"/>
                <a:cs typeface="Gilroy Medium"/>
              </a:rPr>
              <a:t> </a:t>
            </a:r>
            <a:r>
              <a:rPr sz="1400" b="0" dirty="0">
                <a:solidFill>
                  <a:srgbClr val="FFFFFF"/>
                </a:solidFill>
                <a:latin typeface="Gilroy Medium"/>
                <a:cs typeface="Gilroy Medium"/>
              </a:rPr>
              <a:t>умный</a:t>
            </a:r>
            <a:r>
              <a:rPr sz="1400" b="0" spc="-5" dirty="0">
                <a:solidFill>
                  <a:srgbClr val="FFFFFF"/>
                </a:solidFill>
                <a:latin typeface="Gilroy Medium"/>
                <a:cs typeface="Gilroy Medium"/>
              </a:rPr>
              <a:t> </a:t>
            </a:r>
            <a:r>
              <a:rPr sz="1400" b="0" dirty="0">
                <a:solidFill>
                  <a:srgbClr val="FFFFFF"/>
                </a:solidFill>
                <a:latin typeface="Gilroy Medium"/>
                <a:cs typeface="Gilroy Medium"/>
              </a:rPr>
              <a:t>дом,</a:t>
            </a:r>
            <a:r>
              <a:rPr sz="1400" b="0" spc="-10" dirty="0">
                <a:solidFill>
                  <a:srgbClr val="FFFFFF"/>
                </a:solidFill>
                <a:latin typeface="Gilroy Medium"/>
                <a:cs typeface="Gilroy Medium"/>
              </a:rPr>
              <a:t> </a:t>
            </a:r>
            <a:r>
              <a:rPr sz="1400" b="0" dirty="0">
                <a:solidFill>
                  <a:srgbClr val="FFFFFF"/>
                </a:solidFill>
                <a:latin typeface="Gilroy Medium"/>
                <a:cs typeface="Gilroy Medium"/>
              </a:rPr>
              <a:t>умный</a:t>
            </a:r>
            <a:r>
              <a:rPr sz="1400" b="0" spc="-5" dirty="0">
                <a:solidFill>
                  <a:srgbClr val="FFFFFF"/>
                </a:solidFill>
                <a:latin typeface="Gilroy Medium"/>
                <a:cs typeface="Gilroy Medium"/>
              </a:rPr>
              <a:t> </a:t>
            </a:r>
            <a:r>
              <a:rPr sz="1400" b="0" spc="-10" dirty="0">
                <a:solidFill>
                  <a:srgbClr val="FFFFFF"/>
                </a:solidFill>
                <a:latin typeface="Gilroy Medium"/>
                <a:cs typeface="Gilroy Medium"/>
              </a:rPr>
              <a:t>город, </a:t>
            </a:r>
            <a:r>
              <a:rPr sz="1400" b="0" dirty="0">
                <a:solidFill>
                  <a:srgbClr val="FFFFFF"/>
                </a:solidFill>
                <a:latin typeface="Gilroy Medium"/>
                <a:cs typeface="Gilroy Medium"/>
              </a:rPr>
              <a:t>передовые</a:t>
            </a:r>
            <a:r>
              <a:rPr sz="1400" b="0" spc="-60" dirty="0">
                <a:solidFill>
                  <a:srgbClr val="FFFFFF"/>
                </a:solidFill>
                <a:latin typeface="Gilroy Medium"/>
                <a:cs typeface="Gilroy Medium"/>
              </a:rPr>
              <a:t> </a:t>
            </a:r>
            <a:r>
              <a:rPr sz="1400" b="0" spc="-10" dirty="0">
                <a:solidFill>
                  <a:srgbClr val="FFFFFF"/>
                </a:solidFill>
                <a:latin typeface="Gilroy Medium"/>
                <a:cs typeface="Gilroy Medium"/>
              </a:rPr>
              <a:t>производственные</a:t>
            </a:r>
            <a:endParaRPr sz="1400">
              <a:latin typeface="Gilroy Medium"/>
              <a:cs typeface="Gilroy Medium"/>
            </a:endParaRPr>
          </a:p>
          <a:p>
            <a:pPr marR="5080" algn="r">
              <a:lnSpc>
                <a:spcPts val="1450"/>
              </a:lnSpc>
            </a:pPr>
            <a:r>
              <a:rPr sz="1400" b="0" spc="-10" dirty="0">
                <a:solidFill>
                  <a:srgbClr val="FFFFFF"/>
                </a:solidFill>
                <a:latin typeface="Gilroy Medium"/>
                <a:cs typeface="Gilroy Medium"/>
              </a:rPr>
              <a:t>технологии)</a:t>
            </a:r>
            <a:endParaRPr sz="1400">
              <a:latin typeface="Gilroy Medium"/>
              <a:cs typeface="Gilroy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469017" y="4163378"/>
            <a:ext cx="1784985" cy="99441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490"/>
              </a:lnSpc>
              <a:spcBef>
                <a:spcPts val="310"/>
              </a:spcBef>
            </a:pPr>
            <a:r>
              <a:rPr sz="1400" b="0" spc="-10" dirty="0">
                <a:solidFill>
                  <a:srgbClr val="FFFFFF"/>
                </a:solidFill>
                <a:latin typeface="Gilroy Medium"/>
                <a:cs typeface="Gilroy Medium"/>
              </a:rPr>
              <a:t>Внедрение </a:t>
            </a:r>
            <a:r>
              <a:rPr sz="1400" b="0" dirty="0">
                <a:solidFill>
                  <a:srgbClr val="FFFFFF"/>
                </a:solidFill>
                <a:latin typeface="Gilroy Medium"/>
                <a:cs typeface="Gilroy Medium"/>
              </a:rPr>
              <a:t>принципа </a:t>
            </a:r>
            <a:r>
              <a:rPr sz="1400" b="0" spc="-10" dirty="0">
                <a:solidFill>
                  <a:srgbClr val="FFFFFF"/>
                </a:solidFill>
                <a:latin typeface="Gilroy Medium"/>
                <a:cs typeface="Gilroy Medium"/>
              </a:rPr>
              <a:t>«жизнь</a:t>
            </a:r>
            <a:r>
              <a:rPr sz="1400" b="0" spc="500" dirty="0">
                <a:solidFill>
                  <a:srgbClr val="FFFFFF"/>
                </a:solidFill>
                <a:latin typeface="Gilroy Medium"/>
                <a:cs typeface="Gilroy Medium"/>
              </a:rPr>
              <a:t>  </a:t>
            </a:r>
            <a:r>
              <a:rPr sz="1400" b="0" dirty="0">
                <a:solidFill>
                  <a:srgbClr val="FFFFFF"/>
                </a:solidFill>
                <a:latin typeface="Gilroy Medium"/>
                <a:cs typeface="Gilroy Medium"/>
              </a:rPr>
              <a:t>по </a:t>
            </a:r>
            <a:r>
              <a:rPr sz="1400" b="0" spc="-10" dirty="0">
                <a:solidFill>
                  <a:srgbClr val="FFFFFF"/>
                </a:solidFill>
                <a:latin typeface="Gilroy Medium"/>
                <a:cs typeface="Gilroy Medium"/>
              </a:rPr>
              <a:t>подписке» (соседские</a:t>
            </a:r>
            <a:r>
              <a:rPr sz="1400" b="0" spc="10" dirty="0">
                <a:solidFill>
                  <a:srgbClr val="FFFFFF"/>
                </a:solidFill>
                <a:latin typeface="Gilroy Medium"/>
                <a:cs typeface="Gilroy Medium"/>
              </a:rPr>
              <a:t> </a:t>
            </a:r>
            <a:r>
              <a:rPr sz="1400" b="0" spc="-10" dirty="0">
                <a:solidFill>
                  <a:srgbClr val="FFFFFF"/>
                </a:solidFill>
                <a:latin typeface="Gilroy Medium"/>
                <a:cs typeface="Gilroy Medium"/>
              </a:rPr>
              <a:t>центры, </a:t>
            </a:r>
            <a:r>
              <a:rPr sz="1400" b="0" dirty="0">
                <a:solidFill>
                  <a:srgbClr val="FFFFFF"/>
                </a:solidFill>
                <a:latin typeface="Gilroy Medium"/>
                <a:cs typeface="Gilroy Medium"/>
              </a:rPr>
              <a:t>системы</a:t>
            </a:r>
            <a:r>
              <a:rPr sz="1400" b="0" spc="-45" dirty="0">
                <a:solidFill>
                  <a:srgbClr val="FFFFFF"/>
                </a:solidFill>
                <a:latin typeface="Gilroy Medium"/>
                <a:cs typeface="Gilroy Medium"/>
              </a:rPr>
              <a:t> </a:t>
            </a:r>
            <a:r>
              <a:rPr sz="1400" b="0" spc="-10" dirty="0">
                <a:solidFill>
                  <a:srgbClr val="FFFFFF"/>
                </a:solidFill>
                <a:latin typeface="Gilroy Medium"/>
                <a:cs typeface="Gilroy Medium"/>
              </a:rPr>
              <a:t>лояльности)</a:t>
            </a:r>
            <a:endParaRPr sz="1400">
              <a:latin typeface="Gilroy Medium"/>
              <a:cs typeface="Gilroy Medium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735360" y="749836"/>
            <a:ext cx="9480550" cy="5719445"/>
            <a:chOff x="6735360" y="749836"/>
            <a:chExt cx="9480550" cy="5719445"/>
          </a:xfrm>
        </p:grpSpPr>
        <p:sp>
          <p:nvSpPr>
            <p:cNvPr id="11" name="object 11"/>
            <p:cNvSpPr/>
            <p:nvPr/>
          </p:nvSpPr>
          <p:spPr>
            <a:xfrm>
              <a:off x="11513985" y="761266"/>
              <a:ext cx="4690110" cy="4580890"/>
            </a:xfrm>
            <a:custGeom>
              <a:avLst/>
              <a:gdLst/>
              <a:ahLst/>
              <a:cxnLst/>
              <a:rect l="l" t="t" r="r" b="b"/>
              <a:pathLst>
                <a:path w="4690109" h="4580890">
                  <a:moveTo>
                    <a:pt x="0" y="2750687"/>
                  </a:moveTo>
                  <a:lnTo>
                    <a:pt x="0" y="0"/>
                  </a:lnTo>
                </a:path>
                <a:path w="4690109" h="4580890">
                  <a:moveTo>
                    <a:pt x="1480085" y="4580649"/>
                  </a:moveTo>
                  <a:lnTo>
                    <a:pt x="4690088" y="4580649"/>
                  </a:lnTo>
                </a:path>
              </a:pathLst>
            </a:custGeom>
            <a:ln w="222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35360" y="5817368"/>
              <a:ext cx="811530" cy="651510"/>
            </a:xfrm>
            <a:custGeom>
              <a:avLst/>
              <a:gdLst/>
              <a:ahLst/>
              <a:cxnLst/>
              <a:rect l="l" t="t" r="r" b="b"/>
              <a:pathLst>
                <a:path w="811529" h="651510">
                  <a:moveTo>
                    <a:pt x="454725" y="360679"/>
                  </a:moveTo>
                  <a:lnTo>
                    <a:pt x="420045" y="360679"/>
                  </a:lnTo>
                  <a:lnTo>
                    <a:pt x="423951" y="361949"/>
                  </a:lnTo>
                  <a:lnTo>
                    <a:pt x="426080" y="367029"/>
                  </a:lnTo>
                  <a:lnTo>
                    <a:pt x="479546" y="485139"/>
                  </a:lnTo>
                  <a:lnTo>
                    <a:pt x="500781" y="530859"/>
                  </a:lnTo>
                  <a:lnTo>
                    <a:pt x="506941" y="544829"/>
                  </a:lnTo>
                  <a:lnTo>
                    <a:pt x="510431" y="547369"/>
                  </a:lnTo>
                  <a:lnTo>
                    <a:pt x="550990" y="548639"/>
                  </a:lnTo>
                  <a:lnTo>
                    <a:pt x="674970" y="548639"/>
                  </a:lnTo>
                  <a:lnTo>
                    <a:pt x="675660" y="556259"/>
                  </a:lnTo>
                  <a:lnTo>
                    <a:pt x="676388" y="563879"/>
                  </a:lnTo>
                  <a:lnTo>
                    <a:pt x="676388" y="567689"/>
                  </a:lnTo>
                  <a:lnTo>
                    <a:pt x="676839" y="575309"/>
                  </a:lnTo>
                  <a:lnTo>
                    <a:pt x="690801" y="607059"/>
                  </a:lnTo>
                  <a:lnTo>
                    <a:pt x="695811" y="613409"/>
                  </a:lnTo>
                  <a:lnTo>
                    <a:pt x="727400" y="634999"/>
                  </a:lnTo>
                  <a:lnTo>
                    <a:pt x="765950" y="648969"/>
                  </a:lnTo>
                  <a:lnTo>
                    <a:pt x="776215" y="650239"/>
                  </a:lnTo>
                  <a:lnTo>
                    <a:pt x="779646" y="651509"/>
                  </a:lnTo>
                  <a:lnTo>
                    <a:pt x="800125" y="651509"/>
                  </a:lnTo>
                  <a:lnTo>
                    <a:pt x="803071" y="650239"/>
                  </a:lnTo>
                  <a:lnTo>
                    <a:pt x="807366" y="645159"/>
                  </a:lnTo>
                  <a:lnTo>
                    <a:pt x="808679" y="641349"/>
                  </a:lnTo>
                  <a:lnTo>
                    <a:pt x="808863" y="622299"/>
                  </a:lnTo>
                  <a:lnTo>
                    <a:pt x="779293" y="622299"/>
                  </a:lnTo>
                  <a:lnTo>
                    <a:pt x="738958" y="609599"/>
                  </a:lnTo>
                  <a:lnTo>
                    <a:pt x="709391" y="585469"/>
                  </a:lnTo>
                  <a:lnTo>
                    <a:pt x="705022" y="519429"/>
                  </a:lnTo>
                  <a:lnTo>
                    <a:pt x="528975" y="519429"/>
                  </a:lnTo>
                  <a:lnTo>
                    <a:pt x="527214" y="518159"/>
                  </a:lnTo>
                  <a:lnTo>
                    <a:pt x="524123" y="516889"/>
                  </a:lnTo>
                  <a:lnTo>
                    <a:pt x="523029" y="515619"/>
                  </a:lnTo>
                  <a:lnTo>
                    <a:pt x="456441" y="364489"/>
                  </a:lnTo>
                  <a:lnTo>
                    <a:pt x="454725" y="360679"/>
                  </a:lnTo>
                  <a:close/>
                </a:path>
                <a:path w="811529" h="651510">
                  <a:moveTo>
                    <a:pt x="809629" y="380999"/>
                  </a:moveTo>
                  <a:lnTo>
                    <a:pt x="776141" y="380999"/>
                  </a:lnTo>
                  <a:lnTo>
                    <a:pt x="779293" y="382269"/>
                  </a:lnTo>
                  <a:lnTo>
                    <a:pt x="779293" y="622299"/>
                  </a:lnTo>
                  <a:lnTo>
                    <a:pt x="808863" y="622299"/>
                  </a:lnTo>
                  <a:lnTo>
                    <a:pt x="809231" y="589279"/>
                  </a:lnTo>
                  <a:lnTo>
                    <a:pt x="809341" y="581659"/>
                  </a:lnTo>
                  <a:lnTo>
                    <a:pt x="810496" y="527049"/>
                  </a:lnTo>
                  <a:lnTo>
                    <a:pt x="811277" y="476249"/>
                  </a:lnTo>
                  <a:lnTo>
                    <a:pt x="811163" y="427989"/>
                  </a:lnTo>
                  <a:lnTo>
                    <a:pt x="811069" y="411479"/>
                  </a:lnTo>
                  <a:lnTo>
                    <a:pt x="809629" y="380999"/>
                  </a:lnTo>
                  <a:close/>
                </a:path>
                <a:path w="811529" h="651510">
                  <a:moveTo>
                    <a:pt x="515701" y="344169"/>
                  </a:moveTo>
                  <a:lnTo>
                    <a:pt x="478482" y="344169"/>
                  </a:lnTo>
                  <a:lnTo>
                    <a:pt x="485063" y="346709"/>
                  </a:lnTo>
                  <a:lnTo>
                    <a:pt x="491077" y="360679"/>
                  </a:lnTo>
                  <a:lnTo>
                    <a:pt x="496999" y="373379"/>
                  </a:lnTo>
                  <a:lnTo>
                    <a:pt x="502833" y="387349"/>
                  </a:lnTo>
                  <a:lnTo>
                    <a:pt x="508604" y="400049"/>
                  </a:lnTo>
                  <a:lnTo>
                    <a:pt x="519543" y="425449"/>
                  </a:lnTo>
                  <a:lnTo>
                    <a:pt x="524762" y="438149"/>
                  </a:lnTo>
                  <a:lnTo>
                    <a:pt x="530009" y="449579"/>
                  </a:lnTo>
                  <a:lnTo>
                    <a:pt x="541693" y="476249"/>
                  </a:lnTo>
                  <a:lnTo>
                    <a:pt x="544952" y="477519"/>
                  </a:lnTo>
                  <a:lnTo>
                    <a:pt x="553009" y="478789"/>
                  </a:lnTo>
                  <a:lnTo>
                    <a:pt x="675763" y="478789"/>
                  </a:lnTo>
                  <a:lnTo>
                    <a:pt x="675763" y="519429"/>
                  </a:lnTo>
                  <a:lnTo>
                    <a:pt x="705022" y="519429"/>
                  </a:lnTo>
                  <a:lnTo>
                    <a:pt x="704682" y="485139"/>
                  </a:lnTo>
                  <a:lnTo>
                    <a:pt x="704592" y="450849"/>
                  </a:lnTo>
                  <a:lnTo>
                    <a:pt x="670604" y="450849"/>
                  </a:lnTo>
                  <a:lnTo>
                    <a:pt x="669853" y="449579"/>
                  </a:lnTo>
                  <a:lnTo>
                    <a:pt x="563450" y="449579"/>
                  </a:lnTo>
                  <a:lnTo>
                    <a:pt x="538189" y="398779"/>
                  </a:lnTo>
                  <a:lnTo>
                    <a:pt x="528972" y="375919"/>
                  </a:lnTo>
                  <a:lnTo>
                    <a:pt x="524275" y="364489"/>
                  </a:lnTo>
                  <a:lnTo>
                    <a:pt x="516103" y="345439"/>
                  </a:lnTo>
                  <a:lnTo>
                    <a:pt x="515701" y="344169"/>
                  </a:lnTo>
                  <a:close/>
                </a:path>
                <a:path w="811529" h="651510">
                  <a:moveTo>
                    <a:pt x="793973" y="345439"/>
                  </a:moveTo>
                  <a:lnTo>
                    <a:pt x="790376" y="346709"/>
                  </a:lnTo>
                  <a:lnTo>
                    <a:pt x="767883" y="349249"/>
                  </a:lnTo>
                  <a:lnTo>
                    <a:pt x="757113" y="353059"/>
                  </a:lnTo>
                  <a:lnTo>
                    <a:pt x="746674" y="356869"/>
                  </a:lnTo>
                  <a:lnTo>
                    <a:pt x="736708" y="360679"/>
                  </a:lnTo>
                  <a:lnTo>
                    <a:pt x="727070" y="367029"/>
                  </a:lnTo>
                  <a:lnTo>
                    <a:pt x="717770" y="372109"/>
                  </a:lnTo>
                  <a:lnTo>
                    <a:pt x="687955" y="402589"/>
                  </a:lnTo>
                  <a:lnTo>
                    <a:pt x="675877" y="441959"/>
                  </a:lnTo>
                  <a:lnTo>
                    <a:pt x="675268" y="449579"/>
                  </a:lnTo>
                  <a:lnTo>
                    <a:pt x="670604" y="450849"/>
                  </a:lnTo>
                  <a:lnTo>
                    <a:pt x="704592" y="450849"/>
                  </a:lnTo>
                  <a:lnTo>
                    <a:pt x="704657" y="430529"/>
                  </a:lnTo>
                  <a:lnTo>
                    <a:pt x="705857" y="427989"/>
                  </a:lnTo>
                  <a:lnTo>
                    <a:pt x="733883" y="396239"/>
                  </a:lnTo>
                  <a:lnTo>
                    <a:pt x="774389" y="380999"/>
                  </a:lnTo>
                  <a:lnTo>
                    <a:pt x="809629" y="380999"/>
                  </a:lnTo>
                  <a:lnTo>
                    <a:pt x="808730" y="361949"/>
                  </a:lnTo>
                  <a:lnTo>
                    <a:pt x="808610" y="355599"/>
                  </a:lnTo>
                  <a:lnTo>
                    <a:pt x="805702" y="351789"/>
                  </a:lnTo>
                  <a:lnTo>
                    <a:pt x="803026" y="349249"/>
                  </a:lnTo>
                  <a:lnTo>
                    <a:pt x="797166" y="346709"/>
                  </a:lnTo>
                  <a:lnTo>
                    <a:pt x="793973" y="345439"/>
                  </a:lnTo>
                  <a:close/>
                </a:path>
                <a:path w="811529" h="651510">
                  <a:moveTo>
                    <a:pt x="13234" y="186689"/>
                  </a:moveTo>
                  <a:lnTo>
                    <a:pt x="8147" y="186689"/>
                  </a:lnTo>
                  <a:lnTo>
                    <a:pt x="4639" y="187959"/>
                  </a:lnTo>
                  <a:lnTo>
                    <a:pt x="686" y="193039"/>
                  </a:lnTo>
                  <a:lnTo>
                    <a:pt x="0" y="195579"/>
                  </a:lnTo>
                  <a:lnTo>
                    <a:pt x="644" y="201929"/>
                  </a:lnTo>
                  <a:lnTo>
                    <a:pt x="1348" y="209549"/>
                  </a:lnTo>
                  <a:lnTo>
                    <a:pt x="18969" y="275589"/>
                  </a:lnTo>
                  <a:lnTo>
                    <a:pt x="30077" y="317499"/>
                  </a:lnTo>
                  <a:lnTo>
                    <a:pt x="54863" y="410209"/>
                  </a:lnTo>
                  <a:lnTo>
                    <a:pt x="57509" y="414019"/>
                  </a:lnTo>
                  <a:lnTo>
                    <a:pt x="64825" y="416559"/>
                  </a:lnTo>
                  <a:lnTo>
                    <a:pt x="70136" y="415289"/>
                  </a:lnTo>
                  <a:lnTo>
                    <a:pt x="77632" y="411479"/>
                  </a:lnTo>
                  <a:lnTo>
                    <a:pt x="85258" y="406399"/>
                  </a:lnTo>
                  <a:lnTo>
                    <a:pt x="92729" y="401319"/>
                  </a:lnTo>
                  <a:lnTo>
                    <a:pt x="100094" y="397509"/>
                  </a:lnTo>
                  <a:lnTo>
                    <a:pt x="107404" y="392429"/>
                  </a:lnTo>
                  <a:lnTo>
                    <a:pt x="127386" y="379729"/>
                  </a:lnTo>
                  <a:lnTo>
                    <a:pt x="74769" y="379729"/>
                  </a:lnTo>
                  <a:lnTo>
                    <a:pt x="73640" y="375919"/>
                  </a:lnTo>
                  <a:lnTo>
                    <a:pt x="32469" y="217169"/>
                  </a:lnTo>
                  <a:lnTo>
                    <a:pt x="41964" y="215899"/>
                  </a:lnTo>
                  <a:lnTo>
                    <a:pt x="141490" y="215899"/>
                  </a:lnTo>
                  <a:lnTo>
                    <a:pt x="135292" y="191769"/>
                  </a:lnTo>
                  <a:lnTo>
                    <a:pt x="104280" y="191769"/>
                  </a:lnTo>
                  <a:lnTo>
                    <a:pt x="80655" y="190499"/>
                  </a:lnTo>
                  <a:lnTo>
                    <a:pt x="68840" y="190499"/>
                  </a:lnTo>
                  <a:lnTo>
                    <a:pt x="46027" y="187959"/>
                  </a:lnTo>
                  <a:lnTo>
                    <a:pt x="24108" y="187959"/>
                  </a:lnTo>
                  <a:lnTo>
                    <a:pt x="13234" y="186689"/>
                  </a:lnTo>
                  <a:close/>
                </a:path>
                <a:path w="811529" h="651510">
                  <a:moveTo>
                    <a:pt x="182898" y="365759"/>
                  </a:moveTo>
                  <a:lnTo>
                    <a:pt x="149366" y="365759"/>
                  </a:lnTo>
                  <a:lnTo>
                    <a:pt x="153645" y="374649"/>
                  </a:lnTo>
                  <a:lnTo>
                    <a:pt x="156348" y="380999"/>
                  </a:lnTo>
                  <a:lnTo>
                    <a:pt x="185866" y="411479"/>
                  </a:lnTo>
                  <a:lnTo>
                    <a:pt x="193360" y="414019"/>
                  </a:lnTo>
                  <a:lnTo>
                    <a:pt x="209432" y="414019"/>
                  </a:lnTo>
                  <a:lnTo>
                    <a:pt x="235317" y="408939"/>
                  </a:lnTo>
                  <a:lnTo>
                    <a:pt x="241905" y="406399"/>
                  </a:lnTo>
                  <a:lnTo>
                    <a:pt x="248546" y="405129"/>
                  </a:lnTo>
                  <a:lnTo>
                    <a:pt x="318343" y="387349"/>
                  </a:lnTo>
                  <a:lnTo>
                    <a:pt x="323098" y="386079"/>
                  </a:lnTo>
                  <a:lnTo>
                    <a:pt x="195506" y="386079"/>
                  </a:lnTo>
                  <a:lnTo>
                    <a:pt x="188885" y="382269"/>
                  </a:lnTo>
                  <a:lnTo>
                    <a:pt x="186622" y="378459"/>
                  </a:lnTo>
                  <a:lnTo>
                    <a:pt x="182898" y="365759"/>
                  </a:lnTo>
                  <a:close/>
                </a:path>
                <a:path w="811529" h="651510">
                  <a:moveTo>
                    <a:pt x="627896" y="26669"/>
                  </a:moveTo>
                  <a:lnTo>
                    <a:pt x="589744" y="26669"/>
                  </a:lnTo>
                  <a:lnTo>
                    <a:pt x="598416" y="31749"/>
                  </a:lnTo>
                  <a:lnTo>
                    <a:pt x="601208" y="35559"/>
                  </a:lnTo>
                  <a:lnTo>
                    <a:pt x="606459" y="53339"/>
                  </a:lnTo>
                  <a:lnTo>
                    <a:pt x="609323" y="62229"/>
                  </a:lnTo>
                  <a:lnTo>
                    <a:pt x="612132" y="72389"/>
                  </a:lnTo>
                  <a:lnTo>
                    <a:pt x="614886" y="81279"/>
                  </a:lnTo>
                  <a:lnTo>
                    <a:pt x="617575" y="91439"/>
                  </a:lnTo>
                  <a:lnTo>
                    <a:pt x="620232" y="100329"/>
                  </a:lnTo>
                  <a:lnTo>
                    <a:pt x="622856" y="110489"/>
                  </a:lnTo>
                  <a:lnTo>
                    <a:pt x="625445" y="120649"/>
                  </a:lnTo>
                  <a:lnTo>
                    <a:pt x="631204" y="142239"/>
                  </a:lnTo>
                  <a:lnTo>
                    <a:pt x="636820" y="163829"/>
                  </a:lnTo>
                  <a:lnTo>
                    <a:pt x="642339" y="185419"/>
                  </a:lnTo>
                  <a:lnTo>
                    <a:pt x="657394" y="245109"/>
                  </a:lnTo>
                  <a:lnTo>
                    <a:pt x="658133" y="248919"/>
                  </a:lnTo>
                  <a:lnTo>
                    <a:pt x="658401" y="250189"/>
                  </a:lnTo>
                  <a:lnTo>
                    <a:pt x="611958" y="278129"/>
                  </a:lnTo>
                  <a:lnTo>
                    <a:pt x="377744" y="340359"/>
                  </a:lnTo>
                  <a:lnTo>
                    <a:pt x="343871" y="350519"/>
                  </a:lnTo>
                  <a:lnTo>
                    <a:pt x="268758" y="369569"/>
                  </a:lnTo>
                  <a:lnTo>
                    <a:pt x="199589" y="386079"/>
                  </a:lnTo>
                  <a:lnTo>
                    <a:pt x="323098" y="386079"/>
                  </a:lnTo>
                  <a:lnTo>
                    <a:pt x="389020" y="368299"/>
                  </a:lnTo>
                  <a:lnTo>
                    <a:pt x="411348" y="363219"/>
                  </a:lnTo>
                  <a:lnTo>
                    <a:pt x="415355" y="361949"/>
                  </a:lnTo>
                  <a:lnTo>
                    <a:pt x="420045" y="360679"/>
                  </a:lnTo>
                  <a:lnTo>
                    <a:pt x="454725" y="360679"/>
                  </a:lnTo>
                  <a:lnTo>
                    <a:pt x="454153" y="359409"/>
                  </a:lnTo>
                  <a:lnTo>
                    <a:pt x="453075" y="355599"/>
                  </a:lnTo>
                  <a:lnTo>
                    <a:pt x="455534" y="350519"/>
                  </a:lnTo>
                  <a:lnTo>
                    <a:pt x="458335" y="349249"/>
                  </a:lnTo>
                  <a:lnTo>
                    <a:pt x="463755" y="347979"/>
                  </a:lnTo>
                  <a:lnTo>
                    <a:pt x="478482" y="344169"/>
                  </a:lnTo>
                  <a:lnTo>
                    <a:pt x="515701" y="344169"/>
                  </a:lnTo>
                  <a:lnTo>
                    <a:pt x="514494" y="340359"/>
                  </a:lnTo>
                  <a:lnTo>
                    <a:pt x="518323" y="332739"/>
                  </a:lnTo>
                  <a:lnTo>
                    <a:pt x="522846" y="331469"/>
                  </a:lnTo>
                  <a:lnTo>
                    <a:pt x="564073" y="321309"/>
                  </a:lnTo>
                  <a:lnTo>
                    <a:pt x="593512" y="312419"/>
                  </a:lnTo>
                  <a:lnTo>
                    <a:pt x="660871" y="294639"/>
                  </a:lnTo>
                  <a:lnTo>
                    <a:pt x="685279" y="262889"/>
                  </a:lnTo>
                  <a:lnTo>
                    <a:pt x="686851" y="255269"/>
                  </a:lnTo>
                  <a:lnTo>
                    <a:pt x="686705" y="247649"/>
                  </a:lnTo>
                  <a:lnTo>
                    <a:pt x="685418" y="238759"/>
                  </a:lnTo>
                  <a:lnTo>
                    <a:pt x="683566" y="231139"/>
                  </a:lnTo>
                  <a:lnTo>
                    <a:pt x="676250" y="201929"/>
                  </a:lnTo>
                  <a:lnTo>
                    <a:pt x="672876" y="187959"/>
                  </a:lnTo>
                  <a:lnTo>
                    <a:pt x="669443" y="175259"/>
                  </a:lnTo>
                  <a:lnTo>
                    <a:pt x="666028" y="161289"/>
                  </a:lnTo>
                  <a:lnTo>
                    <a:pt x="662568" y="147319"/>
                  </a:lnTo>
                  <a:lnTo>
                    <a:pt x="659059" y="134619"/>
                  </a:lnTo>
                  <a:lnTo>
                    <a:pt x="655498" y="120649"/>
                  </a:lnTo>
                  <a:lnTo>
                    <a:pt x="652145" y="109219"/>
                  </a:lnTo>
                  <a:lnTo>
                    <a:pt x="648697" y="96519"/>
                  </a:lnTo>
                  <a:lnTo>
                    <a:pt x="645187" y="83819"/>
                  </a:lnTo>
                  <a:lnTo>
                    <a:pt x="638757" y="62229"/>
                  </a:lnTo>
                  <a:lnTo>
                    <a:pt x="630072" y="31749"/>
                  </a:lnTo>
                  <a:lnTo>
                    <a:pt x="627896" y="26669"/>
                  </a:lnTo>
                  <a:close/>
                </a:path>
                <a:path w="811529" h="651510">
                  <a:moveTo>
                    <a:pt x="141490" y="215899"/>
                  </a:moveTo>
                  <a:lnTo>
                    <a:pt x="43506" y="215899"/>
                  </a:lnTo>
                  <a:lnTo>
                    <a:pt x="86746" y="219709"/>
                  </a:lnTo>
                  <a:lnTo>
                    <a:pt x="96556" y="219709"/>
                  </a:lnTo>
                  <a:lnTo>
                    <a:pt x="108459" y="220979"/>
                  </a:lnTo>
                  <a:lnTo>
                    <a:pt x="110119" y="220979"/>
                  </a:lnTo>
                  <a:lnTo>
                    <a:pt x="112768" y="223519"/>
                  </a:lnTo>
                  <a:lnTo>
                    <a:pt x="113600" y="224789"/>
                  </a:lnTo>
                  <a:lnTo>
                    <a:pt x="135926" y="308609"/>
                  </a:lnTo>
                  <a:lnTo>
                    <a:pt x="140360" y="325119"/>
                  </a:lnTo>
                  <a:lnTo>
                    <a:pt x="140728" y="327659"/>
                  </a:lnTo>
                  <a:lnTo>
                    <a:pt x="140710" y="328929"/>
                  </a:lnTo>
                  <a:lnTo>
                    <a:pt x="139918" y="332739"/>
                  </a:lnTo>
                  <a:lnTo>
                    <a:pt x="139048" y="334009"/>
                  </a:lnTo>
                  <a:lnTo>
                    <a:pt x="125541" y="344169"/>
                  </a:lnTo>
                  <a:lnTo>
                    <a:pt x="113396" y="353059"/>
                  </a:lnTo>
                  <a:lnTo>
                    <a:pt x="74769" y="379729"/>
                  </a:lnTo>
                  <a:lnTo>
                    <a:pt x="127386" y="379729"/>
                  </a:lnTo>
                  <a:lnTo>
                    <a:pt x="149366" y="365759"/>
                  </a:lnTo>
                  <a:lnTo>
                    <a:pt x="182898" y="365759"/>
                  </a:lnTo>
                  <a:lnTo>
                    <a:pt x="177313" y="346709"/>
                  </a:lnTo>
                  <a:lnTo>
                    <a:pt x="171866" y="327659"/>
                  </a:lnTo>
                  <a:lnTo>
                    <a:pt x="166510" y="309879"/>
                  </a:lnTo>
                  <a:lnTo>
                    <a:pt x="161293" y="290829"/>
                  </a:lnTo>
                  <a:lnTo>
                    <a:pt x="154984" y="266699"/>
                  </a:lnTo>
                  <a:lnTo>
                    <a:pt x="148713" y="242569"/>
                  </a:lnTo>
                  <a:lnTo>
                    <a:pt x="142469" y="219709"/>
                  </a:lnTo>
                  <a:lnTo>
                    <a:pt x="141490" y="215899"/>
                  </a:lnTo>
                  <a:close/>
                </a:path>
                <a:path w="811529" h="651510">
                  <a:moveTo>
                    <a:pt x="591235" y="0"/>
                  </a:moveTo>
                  <a:lnTo>
                    <a:pt x="582200" y="0"/>
                  </a:lnTo>
                  <a:lnTo>
                    <a:pt x="573807" y="1269"/>
                  </a:lnTo>
                  <a:lnTo>
                    <a:pt x="535058" y="11429"/>
                  </a:lnTo>
                  <a:lnTo>
                    <a:pt x="486997" y="22859"/>
                  </a:lnTo>
                  <a:lnTo>
                    <a:pt x="291270" y="76199"/>
                  </a:lnTo>
                  <a:lnTo>
                    <a:pt x="275827" y="81279"/>
                  </a:lnTo>
                  <a:lnTo>
                    <a:pt x="260192" y="85089"/>
                  </a:lnTo>
                  <a:lnTo>
                    <a:pt x="204232" y="101599"/>
                  </a:lnTo>
                  <a:lnTo>
                    <a:pt x="130867" y="120649"/>
                  </a:lnTo>
                  <a:lnTo>
                    <a:pt x="124657" y="123189"/>
                  </a:lnTo>
                  <a:lnTo>
                    <a:pt x="101282" y="153669"/>
                  </a:lnTo>
                  <a:lnTo>
                    <a:pt x="100852" y="161289"/>
                  </a:lnTo>
                  <a:lnTo>
                    <a:pt x="100989" y="166369"/>
                  </a:lnTo>
                  <a:lnTo>
                    <a:pt x="102364" y="175259"/>
                  </a:lnTo>
                  <a:lnTo>
                    <a:pt x="103451" y="182879"/>
                  </a:lnTo>
                  <a:lnTo>
                    <a:pt x="104280" y="191769"/>
                  </a:lnTo>
                  <a:lnTo>
                    <a:pt x="135292" y="191769"/>
                  </a:lnTo>
                  <a:lnTo>
                    <a:pt x="128441" y="165099"/>
                  </a:lnTo>
                  <a:lnTo>
                    <a:pt x="128026" y="161289"/>
                  </a:lnTo>
                  <a:lnTo>
                    <a:pt x="197762" y="130809"/>
                  </a:lnTo>
                  <a:lnTo>
                    <a:pt x="205898" y="129539"/>
                  </a:lnTo>
                  <a:lnTo>
                    <a:pt x="231035" y="121919"/>
                  </a:lnTo>
                  <a:lnTo>
                    <a:pt x="303308" y="102869"/>
                  </a:lnTo>
                  <a:lnTo>
                    <a:pt x="400780" y="76199"/>
                  </a:lnTo>
                  <a:lnTo>
                    <a:pt x="440232" y="66039"/>
                  </a:lnTo>
                  <a:lnTo>
                    <a:pt x="480061" y="54609"/>
                  </a:lnTo>
                  <a:lnTo>
                    <a:pt x="584398" y="27939"/>
                  </a:lnTo>
                  <a:lnTo>
                    <a:pt x="589744" y="26669"/>
                  </a:lnTo>
                  <a:lnTo>
                    <a:pt x="627896" y="26669"/>
                  </a:lnTo>
                  <a:lnTo>
                    <a:pt x="626809" y="24129"/>
                  </a:lnTo>
                  <a:lnTo>
                    <a:pt x="622055" y="16509"/>
                  </a:lnTo>
                  <a:lnTo>
                    <a:pt x="616110" y="11429"/>
                  </a:lnTo>
                  <a:lnTo>
                    <a:pt x="609275" y="6349"/>
                  </a:lnTo>
                  <a:lnTo>
                    <a:pt x="600423" y="2539"/>
                  </a:lnTo>
                  <a:lnTo>
                    <a:pt x="591235" y="0"/>
                  </a:lnTo>
                  <a:close/>
                </a:path>
              </a:pathLst>
            </a:custGeom>
            <a:solidFill>
              <a:srgbClr val="313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39653" y="5983578"/>
              <a:ext cx="100389" cy="10039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901433" y="5891669"/>
              <a:ext cx="402590" cy="132715"/>
            </a:xfrm>
            <a:custGeom>
              <a:avLst/>
              <a:gdLst/>
              <a:ahLst/>
              <a:cxnLst/>
              <a:rect l="l" t="t" r="r" b="b"/>
              <a:pathLst>
                <a:path w="402590" h="132714">
                  <a:moveTo>
                    <a:pt x="390594" y="0"/>
                  </a:moveTo>
                  <a:lnTo>
                    <a:pt x="4399" y="105367"/>
                  </a:lnTo>
                  <a:lnTo>
                    <a:pt x="0" y="113068"/>
                  </a:lnTo>
                  <a:lnTo>
                    <a:pt x="4063" y="127999"/>
                  </a:lnTo>
                  <a:lnTo>
                    <a:pt x="11767" y="132397"/>
                  </a:lnTo>
                  <a:lnTo>
                    <a:pt x="19232" y="130369"/>
                  </a:lnTo>
                  <a:lnTo>
                    <a:pt x="397963" y="27035"/>
                  </a:lnTo>
                  <a:lnTo>
                    <a:pt x="402361" y="19331"/>
                  </a:lnTo>
                  <a:lnTo>
                    <a:pt x="398298" y="4398"/>
                  </a:lnTo>
                  <a:lnTo>
                    <a:pt x="390594" y="0"/>
                  </a:lnTo>
                  <a:close/>
                </a:path>
              </a:pathLst>
            </a:custGeom>
            <a:solidFill>
              <a:srgbClr val="313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538664" y="6707998"/>
            <a:ext cx="260794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b="0" spc="-10" dirty="0">
                <a:solidFill>
                  <a:srgbClr val="313130"/>
                </a:solidFill>
                <a:latin typeface="Gilroy Medium"/>
                <a:cs typeface="Gilroy Medium"/>
              </a:rPr>
              <a:t>БЕЗОПАСНОСТЬ</a:t>
            </a:r>
            <a:endParaRPr sz="2600" dirty="0">
              <a:latin typeface="Gilroy Medium"/>
              <a:cs typeface="Gilroy Medium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538664" y="3446455"/>
            <a:ext cx="9325610" cy="7021830"/>
            <a:chOff x="6538664" y="3446455"/>
            <a:chExt cx="9325610" cy="7021830"/>
          </a:xfrm>
        </p:grpSpPr>
        <p:sp>
          <p:nvSpPr>
            <p:cNvPr id="17" name="object 17"/>
            <p:cNvSpPr/>
            <p:nvPr/>
          </p:nvSpPr>
          <p:spPr>
            <a:xfrm>
              <a:off x="8351307" y="3446455"/>
              <a:ext cx="811530" cy="651510"/>
            </a:xfrm>
            <a:custGeom>
              <a:avLst/>
              <a:gdLst/>
              <a:ahLst/>
              <a:cxnLst/>
              <a:rect l="l" t="t" r="r" b="b"/>
              <a:pathLst>
                <a:path w="811529" h="651510">
                  <a:moveTo>
                    <a:pt x="454726" y="360679"/>
                  </a:moveTo>
                  <a:lnTo>
                    <a:pt x="420045" y="360679"/>
                  </a:lnTo>
                  <a:lnTo>
                    <a:pt x="423954" y="361949"/>
                  </a:lnTo>
                  <a:lnTo>
                    <a:pt x="426080" y="367029"/>
                  </a:lnTo>
                  <a:lnTo>
                    <a:pt x="479547" y="485139"/>
                  </a:lnTo>
                  <a:lnTo>
                    <a:pt x="500784" y="530859"/>
                  </a:lnTo>
                  <a:lnTo>
                    <a:pt x="506944" y="544829"/>
                  </a:lnTo>
                  <a:lnTo>
                    <a:pt x="510434" y="547369"/>
                  </a:lnTo>
                  <a:lnTo>
                    <a:pt x="550993" y="548639"/>
                  </a:lnTo>
                  <a:lnTo>
                    <a:pt x="674971" y="548639"/>
                  </a:lnTo>
                  <a:lnTo>
                    <a:pt x="675660" y="556259"/>
                  </a:lnTo>
                  <a:lnTo>
                    <a:pt x="676391" y="563879"/>
                  </a:lnTo>
                  <a:lnTo>
                    <a:pt x="676391" y="567689"/>
                  </a:lnTo>
                  <a:lnTo>
                    <a:pt x="676840" y="575309"/>
                  </a:lnTo>
                  <a:lnTo>
                    <a:pt x="690802" y="607059"/>
                  </a:lnTo>
                  <a:lnTo>
                    <a:pt x="695811" y="613409"/>
                  </a:lnTo>
                  <a:lnTo>
                    <a:pt x="727401" y="634999"/>
                  </a:lnTo>
                  <a:lnTo>
                    <a:pt x="765952" y="648969"/>
                  </a:lnTo>
                  <a:lnTo>
                    <a:pt x="776218" y="650239"/>
                  </a:lnTo>
                  <a:lnTo>
                    <a:pt x="779649" y="651509"/>
                  </a:lnTo>
                  <a:lnTo>
                    <a:pt x="800128" y="651509"/>
                  </a:lnTo>
                  <a:lnTo>
                    <a:pt x="803074" y="650239"/>
                  </a:lnTo>
                  <a:lnTo>
                    <a:pt x="807369" y="645159"/>
                  </a:lnTo>
                  <a:lnTo>
                    <a:pt x="808682" y="641349"/>
                  </a:lnTo>
                  <a:lnTo>
                    <a:pt x="808866" y="622299"/>
                  </a:lnTo>
                  <a:lnTo>
                    <a:pt x="779296" y="622299"/>
                  </a:lnTo>
                  <a:lnTo>
                    <a:pt x="738958" y="609599"/>
                  </a:lnTo>
                  <a:lnTo>
                    <a:pt x="709391" y="585469"/>
                  </a:lnTo>
                  <a:lnTo>
                    <a:pt x="705025" y="519429"/>
                  </a:lnTo>
                  <a:lnTo>
                    <a:pt x="528979" y="519429"/>
                  </a:lnTo>
                  <a:lnTo>
                    <a:pt x="527215" y="518159"/>
                  </a:lnTo>
                  <a:lnTo>
                    <a:pt x="524126" y="516889"/>
                  </a:lnTo>
                  <a:lnTo>
                    <a:pt x="523032" y="515619"/>
                  </a:lnTo>
                  <a:lnTo>
                    <a:pt x="456444" y="364489"/>
                  </a:lnTo>
                  <a:lnTo>
                    <a:pt x="454726" y="360679"/>
                  </a:lnTo>
                  <a:close/>
                </a:path>
                <a:path w="811529" h="651510">
                  <a:moveTo>
                    <a:pt x="809632" y="380999"/>
                  </a:moveTo>
                  <a:lnTo>
                    <a:pt x="776141" y="380999"/>
                  </a:lnTo>
                  <a:lnTo>
                    <a:pt x="779296" y="382269"/>
                  </a:lnTo>
                  <a:lnTo>
                    <a:pt x="779296" y="622299"/>
                  </a:lnTo>
                  <a:lnTo>
                    <a:pt x="808866" y="622299"/>
                  </a:lnTo>
                  <a:lnTo>
                    <a:pt x="809233" y="589279"/>
                  </a:lnTo>
                  <a:lnTo>
                    <a:pt x="809343" y="581659"/>
                  </a:lnTo>
                  <a:lnTo>
                    <a:pt x="810498" y="527049"/>
                  </a:lnTo>
                  <a:lnTo>
                    <a:pt x="811279" y="476249"/>
                  </a:lnTo>
                  <a:lnTo>
                    <a:pt x="811165" y="427989"/>
                  </a:lnTo>
                  <a:lnTo>
                    <a:pt x="811072" y="411479"/>
                  </a:lnTo>
                  <a:lnTo>
                    <a:pt x="809632" y="380999"/>
                  </a:lnTo>
                  <a:close/>
                </a:path>
                <a:path w="811529" h="651510">
                  <a:moveTo>
                    <a:pt x="515701" y="344169"/>
                  </a:moveTo>
                  <a:lnTo>
                    <a:pt x="478482" y="344169"/>
                  </a:lnTo>
                  <a:lnTo>
                    <a:pt x="485066" y="346709"/>
                  </a:lnTo>
                  <a:lnTo>
                    <a:pt x="491080" y="360679"/>
                  </a:lnTo>
                  <a:lnTo>
                    <a:pt x="497002" y="373379"/>
                  </a:lnTo>
                  <a:lnTo>
                    <a:pt x="502835" y="387349"/>
                  </a:lnTo>
                  <a:lnTo>
                    <a:pt x="508605" y="400049"/>
                  </a:lnTo>
                  <a:lnTo>
                    <a:pt x="519543" y="425449"/>
                  </a:lnTo>
                  <a:lnTo>
                    <a:pt x="524762" y="438149"/>
                  </a:lnTo>
                  <a:lnTo>
                    <a:pt x="530010" y="449579"/>
                  </a:lnTo>
                  <a:lnTo>
                    <a:pt x="541694" y="476249"/>
                  </a:lnTo>
                  <a:lnTo>
                    <a:pt x="544952" y="477519"/>
                  </a:lnTo>
                  <a:lnTo>
                    <a:pt x="553010" y="478789"/>
                  </a:lnTo>
                  <a:lnTo>
                    <a:pt x="675767" y="478789"/>
                  </a:lnTo>
                  <a:lnTo>
                    <a:pt x="675767" y="519429"/>
                  </a:lnTo>
                  <a:lnTo>
                    <a:pt x="705025" y="519429"/>
                  </a:lnTo>
                  <a:lnTo>
                    <a:pt x="704685" y="485139"/>
                  </a:lnTo>
                  <a:lnTo>
                    <a:pt x="704592" y="450849"/>
                  </a:lnTo>
                  <a:lnTo>
                    <a:pt x="670608" y="450849"/>
                  </a:lnTo>
                  <a:lnTo>
                    <a:pt x="669856" y="449579"/>
                  </a:lnTo>
                  <a:lnTo>
                    <a:pt x="563453" y="449579"/>
                  </a:lnTo>
                  <a:lnTo>
                    <a:pt x="538192" y="398779"/>
                  </a:lnTo>
                  <a:lnTo>
                    <a:pt x="528974" y="375919"/>
                  </a:lnTo>
                  <a:lnTo>
                    <a:pt x="524277" y="364489"/>
                  </a:lnTo>
                  <a:lnTo>
                    <a:pt x="516103" y="345439"/>
                  </a:lnTo>
                  <a:lnTo>
                    <a:pt x="515701" y="344169"/>
                  </a:lnTo>
                  <a:close/>
                </a:path>
                <a:path w="811529" h="651510">
                  <a:moveTo>
                    <a:pt x="793973" y="345439"/>
                  </a:moveTo>
                  <a:lnTo>
                    <a:pt x="790379" y="346709"/>
                  </a:lnTo>
                  <a:lnTo>
                    <a:pt x="767884" y="349249"/>
                  </a:lnTo>
                  <a:lnTo>
                    <a:pt x="757114" y="353059"/>
                  </a:lnTo>
                  <a:lnTo>
                    <a:pt x="746675" y="356869"/>
                  </a:lnTo>
                  <a:lnTo>
                    <a:pt x="736711" y="360679"/>
                  </a:lnTo>
                  <a:lnTo>
                    <a:pt x="727073" y="367029"/>
                  </a:lnTo>
                  <a:lnTo>
                    <a:pt x="717773" y="372109"/>
                  </a:lnTo>
                  <a:lnTo>
                    <a:pt x="687960" y="402589"/>
                  </a:lnTo>
                  <a:lnTo>
                    <a:pt x="675877" y="441959"/>
                  </a:lnTo>
                  <a:lnTo>
                    <a:pt x="675271" y="449579"/>
                  </a:lnTo>
                  <a:lnTo>
                    <a:pt x="670608" y="450849"/>
                  </a:lnTo>
                  <a:lnTo>
                    <a:pt x="704592" y="450849"/>
                  </a:lnTo>
                  <a:lnTo>
                    <a:pt x="704657" y="430529"/>
                  </a:lnTo>
                  <a:lnTo>
                    <a:pt x="705860" y="427989"/>
                  </a:lnTo>
                  <a:lnTo>
                    <a:pt x="733883" y="396239"/>
                  </a:lnTo>
                  <a:lnTo>
                    <a:pt x="774392" y="380999"/>
                  </a:lnTo>
                  <a:lnTo>
                    <a:pt x="809632" y="380999"/>
                  </a:lnTo>
                  <a:lnTo>
                    <a:pt x="808733" y="361949"/>
                  </a:lnTo>
                  <a:lnTo>
                    <a:pt x="808613" y="355599"/>
                  </a:lnTo>
                  <a:lnTo>
                    <a:pt x="805702" y="351789"/>
                  </a:lnTo>
                  <a:lnTo>
                    <a:pt x="803026" y="349249"/>
                  </a:lnTo>
                  <a:lnTo>
                    <a:pt x="797169" y="346709"/>
                  </a:lnTo>
                  <a:lnTo>
                    <a:pt x="793973" y="345439"/>
                  </a:lnTo>
                  <a:close/>
                </a:path>
                <a:path w="811529" h="651510">
                  <a:moveTo>
                    <a:pt x="13237" y="186689"/>
                  </a:moveTo>
                  <a:lnTo>
                    <a:pt x="8147" y="186689"/>
                  </a:lnTo>
                  <a:lnTo>
                    <a:pt x="4642" y="187959"/>
                  </a:lnTo>
                  <a:lnTo>
                    <a:pt x="689" y="193039"/>
                  </a:lnTo>
                  <a:lnTo>
                    <a:pt x="0" y="195579"/>
                  </a:lnTo>
                  <a:lnTo>
                    <a:pt x="644" y="201929"/>
                  </a:lnTo>
                  <a:lnTo>
                    <a:pt x="1351" y="209549"/>
                  </a:lnTo>
                  <a:lnTo>
                    <a:pt x="18972" y="275589"/>
                  </a:lnTo>
                  <a:lnTo>
                    <a:pt x="30080" y="317499"/>
                  </a:lnTo>
                  <a:lnTo>
                    <a:pt x="54863" y="410209"/>
                  </a:lnTo>
                  <a:lnTo>
                    <a:pt x="57512" y="414019"/>
                  </a:lnTo>
                  <a:lnTo>
                    <a:pt x="64828" y="416559"/>
                  </a:lnTo>
                  <a:lnTo>
                    <a:pt x="70136" y="415289"/>
                  </a:lnTo>
                  <a:lnTo>
                    <a:pt x="77632" y="411479"/>
                  </a:lnTo>
                  <a:lnTo>
                    <a:pt x="85259" y="406399"/>
                  </a:lnTo>
                  <a:lnTo>
                    <a:pt x="92730" y="401319"/>
                  </a:lnTo>
                  <a:lnTo>
                    <a:pt x="100096" y="397509"/>
                  </a:lnTo>
                  <a:lnTo>
                    <a:pt x="107408" y="392429"/>
                  </a:lnTo>
                  <a:lnTo>
                    <a:pt x="127388" y="379729"/>
                  </a:lnTo>
                  <a:lnTo>
                    <a:pt x="74769" y="379729"/>
                  </a:lnTo>
                  <a:lnTo>
                    <a:pt x="73643" y="375919"/>
                  </a:lnTo>
                  <a:lnTo>
                    <a:pt x="32472" y="217169"/>
                  </a:lnTo>
                  <a:lnTo>
                    <a:pt x="41967" y="215899"/>
                  </a:lnTo>
                  <a:lnTo>
                    <a:pt x="141490" y="215899"/>
                  </a:lnTo>
                  <a:lnTo>
                    <a:pt x="135293" y="191769"/>
                  </a:lnTo>
                  <a:lnTo>
                    <a:pt x="104280" y="191769"/>
                  </a:lnTo>
                  <a:lnTo>
                    <a:pt x="80656" y="190499"/>
                  </a:lnTo>
                  <a:lnTo>
                    <a:pt x="68841" y="190499"/>
                  </a:lnTo>
                  <a:lnTo>
                    <a:pt x="46030" y="187959"/>
                  </a:lnTo>
                  <a:lnTo>
                    <a:pt x="24111" y="187959"/>
                  </a:lnTo>
                  <a:lnTo>
                    <a:pt x="13237" y="186689"/>
                  </a:lnTo>
                  <a:close/>
                </a:path>
                <a:path w="811529" h="651510">
                  <a:moveTo>
                    <a:pt x="182899" y="365759"/>
                  </a:moveTo>
                  <a:lnTo>
                    <a:pt x="149366" y="365759"/>
                  </a:lnTo>
                  <a:lnTo>
                    <a:pt x="156352" y="380999"/>
                  </a:lnTo>
                  <a:lnTo>
                    <a:pt x="157836" y="384809"/>
                  </a:lnTo>
                  <a:lnTo>
                    <a:pt x="185868" y="411479"/>
                  </a:lnTo>
                  <a:lnTo>
                    <a:pt x="193361" y="414019"/>
                  </a:lnTo>
                  <a:lnTo>
                    <a:pt x="209433" y="414019"/>
                  </a:lnTo>
                  <a:lnTo>
                    <a:pt x="235318" y="408939"/>
                  </a:lnTo>
                  <a:lnTo>
                    <a:pt x="241908" y="406399"/>
                  </a:lnTo>
                  <a:lnTo>
                    <a:pt x="248546" y="405129"/>
                  </a:lnTo>
                  <a:lnTo>
                    <a:pt x="318343" y="387349"/>
                  </a:lnTo>
                  <a:lnTo>
                    <a:pt x="323098" y="386079"/>
                  </a:lnTo>
                  <a:lnTo>
                    <a:pt x="195509" y="386079"/>
                  </a:lnTo>
                  <a:lnTo>
                    <a:pt x="188885" y="382269"/>
                  </a:lnTo>
                  <a:lnTo>
                    <a:pt x="186622" y="378459"/>
                  </a:lnTo>
                  <a:lnTo>
                    <a:pt x="182899" y="365759"/>
                  </a:lnTo>
                  <a:close/>
                </a:path>
                <a:path w="811529" h="651510">
                  <a:moveTo>
                    <a:pt x="627898" y="26669"/>
                  </a:moveTo>
                  <a:lnTo>
                    <a:pt x="589747" y="26669"/>
                  </a:lnTo>
                  <a:lnTo>
                    <a:pt x="598417" y="31749"/>
                  </a:lnTo>
                  <a:lnTo>
                    <a:pt x="601212" y="35559"/>
                  </a:lnTo>
                  <a:lnTo>
                    <a:pt x="606461" y="53339"/>
                  </a:lnTo>
                  <a:lnTo>
                    <a:pt x="609325" y="62229"/>
                  </a:lnTo>
                  <a:lnTo>
                    <a:pt x="612134" y="72389"/>
                  </a:lnTo>
                  <a:lnTo>
                    <a:pt x="614886" y="81279"/>
                  </a:lnTo>
                  <a:lnTo>
                    <a:pt x="617576" y="91439"/>
                  </a:lnTo>
                  <a:lnTo>
                    <a:pt x="620234" y="100329"/>
                  </a:lnTo>
                  <a:lnTo>
                    <a:pt x="622859" y="110489"/>
                  </a:lnTo>
                  <a:lnTo>
                    <a:pt x="625448" y="120649"/>
                  </a:lnTo>
                  <a:lnTo>
                    <a:pt x="631206" y="142239"/>
                  </a:lnTo>
                  <a:lnTo>
                    <a:pt x="636820" y="163829"/>
                  </a:lnTo>
                  <a:lnTo>
                    <a:pt x="642339" y="185419"/>
                  </a:lnTo>
                  <a:lnTo>
                    <a:pt x="657394" y="245109"/>
                  </a:lnTo>
                  <a:lnTo>
                    <a:pt x="658133" y="248919"/>
                  </a:lnTo>
                  <a:lnTo>
                    <a:pt x="658404" y="250189"/>
                  </a:lnTo>
                  <a:lnTo>
                    <a:pt x="611958" y="278129"/>
                  </a:lnTo>
                  <a:lnTo>
                    <a:pt x="377746" y="340359"/>
                  </a:lnTo>
                  <a:lnTo>
                    <a:pt x="343874" y="350519"/>
                  </a:lnTo>
                  <a:lnTo>
                    <a:pt x="268759" y="369569"/>
                  </a:lnTo>
                  <a:lnTo>
                    <a:pt x="199590" y="386079"/>
                  </a:lnTo>
                  <a:lnTo>
                    <a:pt x="323098" y="386079"/>
                  </a:lnTo>
                  <a:lnTo>
                    <a:pt x="389021" y="368299"/>
                  </a:lnTo>
                  <a:lnTo>
                    <a:pt x="411351" y="363219"/>
                  </a:lnTo>
                  <a:lnTo>
                    <a:pt x="415358" y="361949"/>
                  </a:lnTo>
                  <a:lnTo>
                    <a:pt x="420045" y="360679"/>
                  </a:lnTo>
                  <a:lnTo>
                    <a:pt x="454726" y="360679"/>
                  </a:lnTo>
                  <a:lnTo>
                    <a:pt x="454153" y="359409"/>
                  </a:lnTo>
                  <a:lnTo>
                    <a:pt x="453078" y="355599"/>
                  </a:lnTo>
                  <a:lnTo>
                    <a:pt x="455537" y="350519"/>
                  </a:lnTo>
                  <a:lnTo>
                    <a:pt x="458338" y="349249"/>
                  </a:lnTo>
                  <a:lnTo>
                    <a:pt x="463758" y="347979"/>
                  </a:lnTo>
                  <a:lnTo>
                    <a:pt x="478482" y="344169"/>
                  </a:lnTo>
                  <a:lnTo>
                    <a:pt x="515701" y="344169"/>
                  </a:lnTo>
                  <a:lnTo>
                    <a:pt x="514494" y="340359"/>
                  </a:lnTo>
                  <a:lnTo>
                    <a:pt x="516437" y="336549"/>
                  </a:lnTo>
                  <a:lnTo>
                    <a:pt x="518323" y="332739"/>
                  </a:lnTo>
                  <a:lnTo>
                    <a:pt x="522849" y="331469"/>
                  </a:lnTo>
                  <a:lnTo>
                    <a:pt x="564074" y="321309"/>
                  </a:lnTo>
                  <a:lnTo>
                    <a:pt x="593513" y="312419"/>
                  </a:lnTo>
                  <a:lnTo>
                    <a:pt x="660872" y="294639"/>
                  </a:lnTo>
                  <a:lnTo>
                    <a:pt x="685282" y="262889"/>
                  </a:lnTo>
                  <a:lnTo>
                    <a:pt x="686854" y="255269"/>
                  </a:lnTo>
                  <a:lnTo>
                    <a:pt x="686708" y="247649"/>
                  </a:lnTo>
                  <a:lnTo>
                    <a:pt x="685420" y="238759"/>
                  </a:lnTo>
                  <a:lnTo>
                    <a:pt x="683566" y="231139"/>
                  </a:lnTo>
                  <a:lnTo>
                    <a:pt x="676252" y="201929"/>
                  </a:lnTo>
                  <a:lnTo>
                    <a:pt x="669446" y="175259"/>
                  </a:lnTo>
                  <a:lnTo>
                    <a:pt x="666029" y="161289"/>
                  </a:lnTo>
                  <a:lnTo>
                    <a:pt x="662569" y="147319"/>
                  </a:lnTo>
                  <a:lnTo>
                    <a:pt x="659061" y="134619"/>
                  </a:lnTo>
                  <a:lnTo>
                    <a:pt x="655501" y="120649"/>
                  </a:lnTo>
                  <a:lnTo>
                    <a:pt x="652147" y="109219"/>
                  </a:lnTo>
                  <a:lnTo>
                    <a:pt x="648698" y="96519"/>
                  </a:lnTo>
                  <a:lnTo>
                    <a:pt x="645187" y="83819"/>
                  </a:lnTo>
                  <a:lnTo>
                    <a:pt x="638759" y="62229"/>
                  </a:lnTo>
                  <a:lnTo>
                    <a:pt x="630072" y="31749"/>
                  </a:lnTo>
                  <a:lnTo>
                    <a:pt x="627898" y="26669"/>
                  </a:lnTo>
                  <a:close/>
                </a:path>
                <a:path w="811529" h="651510">
                  <a:moveTo>
                    <a:pt x="141490" y="215899"/>
                  </a:moveTo>
                  <a:lnTo>
                    <a:pt x="43509" y="215899"/>
                  </a:lnTo>
                  <a:lnTo>
                    <a:pt x="86747" y="219709"/>
                  </a:lnTo>
                  <a:lnTo>
                    <a:pt x="96557" y="219709"/>
                  </a:lnTo>
                  <a:lnTo>
                    <a:pt x="108462" y="220979"/>
                  </a:lnTo>
                  <a:lnTo>
                    <a:pt x="110119" y="220979"/>
                  </a:lnTo>
                  <a:lnTo>
                    <a:pt x="112768" y="223519"/>
                  </a:lnTo>
                  <a:lnTo>
                    <a:pt x="113603" y="224789"/>
                  </a:lnTo>
                  <a:lnTo>
                    <a:pt x="135929" y="308609"/>
                  </a:lnTo>
                  <a:lnTo>
                    <a:pt x="140364" y="325119"/>
                  </a:lnTo>
                  <a:lnTo>
                    <a:pt x="140731" y="327659"/>
                  </a:lnTo>
                  <a:lnTo>
                    <a:pt x="140711" y="328929"/>
                  </a:lnTo>
                  <a:lnTo>
                    <a:pt x="139921" y="332739"/>
                  </a:lnTo>
                  <a:lnTo>
                    <a:pt x="139051" y="334009"/>
                  </a:lnTo>
                  <a:lnTo>
                    <a:pt x="125543" y="344169"/>
                  </a:lnTo>
                  <a:lnTo>
                    <a:pt x="113398" y="353059"/>
                  </a:lnTo>
                  <a:lnTo>
                    <a:pt x="74769" y="379729"/>
                  </a:lnTo>
                  <a:lnTo>
                    <a:pt x="127388" y="379729"/>
                  </a:lnTo>
                  <a:lnTo>
                    <a:pt x="149366" y="365759"/>
                  </a:lnTo>
                  <a:lnTo>
                    <a:pt x="182899" y="365759"/>
                  </a:lnTo>
                  <a:lnTo>
                    <a:pt x="177314" y="346709"/>
                  </a:lnTo>
                  <a:lnTo>
                    <a:pt x="171866" y="327659"/>
                  </a:lnTo>
                  <a:lnTo>
                    <a:pt x="166511" y="309879"/>
                  </a:lnTo>
                  <a:lnTo>
                    <a:pt x="161296" y="290829"/>
                  </a:lnTo>
                  <a:lnTo>
                    <a:pt x="154985" y="266699"/>
                  </a:lnTo>
                  <a:lnTo>
                    <a:pt x="148713" y="242569"/>
                  </a:lnTo>
                  <a:lnTo>
                    <a:pt x="142469" y="219709"/>
                  </a:lnTo>
                  <a:lnTo>
                    <a:pt x="141490" y="215899"/>
                  </a:lnTo>
                  <a:close/>
                </a:path>
                <a:path w="811529" h="651510">
                  <a:moveTo>
                    <a:pt x="591236" y="0"/>
                  </a:moveTo>
                  <a:lnTo>
                    <a:pt x="582201" y="0"/>
                  </a:lnTo>
                  <a:lnTo>
                    <a:pt x="573807" y="1269"/>
                  </a:lnTo>
                  <a:lnTo>
                    <a:pt x="535060" y="11429"/>
                  </a:lnTo>
                  <a:lnTo>
                    <a:pt x="487000" y="22859"/>
                  </a:lnTo>
                  <a:lnTo>
                    <a:pt x="291270" y="76199"/>
                  </a:lnTo>
                  <a:lnTo>
                    <a:pt x="275829" y="81279"/>
                  </a:lnTo>
                  <a:lnTo>
                    <a:pt x="260195" y="85089"/>
                  </a:lnTo>
                  <a:lnTo>
                    <a:pt x="204235" y="101599"/>
                  </a:lnTo>
                  <a:lnTo>
                    <a:pt x="130871" y="120649"/>
                  </a:lnTo>
                  <a:lnTo>
                    <a:pt x="124660" y="123189"/>
                  </a:lnTo>
                  <a:lnTo>
                    <a:pt x="101282" y="153669"/>
                  </a:lnTo>
                  <a:lnTo>
                    <a:pt x="100853" y="161289"/>
                  </a:lnTo>
                  <a:lnTo>
                    <a:pt x="100992" y="166369"/>
                  </a:lnTo>
                  <a:lnTo>
                    <a:pt x="102367" y="175259"/>
                  </a:lnTo>
                  <a:lnTo>
                    <a:pt x="103454" y="182879"/>
                  </a:lnTo>
                  <a:lnTo>
                    <a:pt x="104280" y="191769"/>
                  </a:lnTo>
                  <a:lnTo>
                    <a:pt x="135293" y="191769"/>
                  </a:lnTo>
                  <a:lnTo>
                    <a:pt x="128444" y="165099"/>
                  </a:lnTo>
                  <a:lnTo>
                    <a:pt x="128029" y="161289"/>
                  </a:lnTo>
                  <a:lnTo>
                    <a:pt x="197765" y="130809"/>
                  </a:lnTo>
                  <a:lnTo>
                    <a:pt x="205901" y="129539"/>
                  </a:lnTo>
                  <a:lnTo>
                    <a:pt x="231036" y="121919"/>
                  </a:lnTo>
                  <a:lnTo>
                    <a:pt x="303308" y="102869"/>
                  </a:lnTo>
                  <a:lnTo>
                    <a:pt x="400781" y="76199"/>
                  </a:lnTo>
                  <a:lnTo>
                    <a:pt x="440234" y="66039"/>
                  </a:lnTo>
                  <a:lnTo>
                    <a:pt x="480062" y="54609"/>
                  </a:lnTo>
                  <a:lnTo>
                    <a:pt x="584401" y="27939"/>
                  </a:lnTo>
                  <a:lnTo>
                    <a:pt x="589747" y="26669"/>
                  </a:lnTo>
                  <a:lnTo>
                    <a:pt x="627898" y="26669"/>
                  </a:lnTo>
                  <a:lnTo>
                    <a:pt x="626811" y="24129"/>
                  </a:lnTo>
                  <a:lnTo>
                    <a:pt x="622057" y="16509"/>
                  </a:lnTo>
                  <a:lnTo>
                    <a:pt x="616112" y="11429"/>
                  </a:lnTo>
                  <a:lnTo>
                    <a:pt x="609275" y="6349"/>
                  </a:lnTo>
                  <a:lnTo>
                    <a:pt x="600424" y="2539"/>
                  </a:lnTo>
                  <a:lnTo>
                    <a:pt x="591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55602" y="3612664"/>
              <a:ext cx="100389" cy="10039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517381" y="3520755"/>
              <a:ext cx="402590" cy="132715"/>
            </a:xfrm>
            <a:custGeom>
              <a:avLst/>
              <a:gdLst/>
              <a:ahLst/>
              <a:cxnLst/>
              <a:rect l="l" t="t" r="r" b="b"/>
              <a:pathLst>
                <a:path w="402590" h="132714">
                  <a:moveTo>
                    <a:pt x="390596" y="0"/>
                  </a:moveTo>
                  <a:lnTo>
                    <a:pt x="4398" y="105367"/>
                  </a:lnTo>
                  <a:lnTo>
                    <a:pt x="0" y="113068"/>
                  </a:lnTo>
                  <a:lnTo>
                    <a:pt x="4065" y="127999"/>
                  </a:lnTo>
                  <a:lnTo>
                    <a:pt x="11766" y="132397"/>
                  </a:lnTo>
                  <a:lnTo>
                    <a:pt x="19230" y="130369"/>
                  </a:lnTo>
                  <a:lnTo>
                    <a:pt x="397962" y="27036"/>
                  </a:lnTo>
                  <a:lnTo>
                    <a:pt x="402364" y="19332"/>
                  </a:lnTo>
                  <a:lnTo>
                    <a:pt x="398297" y="4398"/>
                  </a:lnTo>
                  <a:lnTo>
                    <a:pt x="3905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538664" y="4589176"/>
              <a:ext cx="2932430" cy="0"/>
            </a:xfrm>
            <a:custGeom>
              <a:avLst/>
              <a:gdLst/>
              <a:ahLst/>
              <a:cxnLst/>
              <a:rect l="l" t="t" r="r" b="b"/>
              <a:pathLst>
                <a:path w="2932429">
                  <a:moveTo>
                    <a:pt x="2932254" y="0"/>
                  </a:moveTo>
                  <a:lnTo>
                    <a:pt x="0" y="0"/>
                  </a:lnTo>
                </a:path>
              </a:pathLst>
            </a:custGeom>
            <a:ln w="222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52608" y="7540673"/>
              <a:ext cx="532249" cy="52705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292250" y="7501695"/>
              <a:ext cx="0" cy="2966720"/>
            </a:xfrm>
            <a:custGeom>
              <a:avLst/>
              <a:gdLst/>
              <a:ahLst/>
              <a:cxnLst/>
              <a:rect l="l" t="t" r="r" b="b"/>
              <a:pathLst>
                <a:path h="2966720">
                  <a:moveTo>
                    <a:pt x="0" y="2966173"/>
                  </a:moveTo>
                  <a:lnTo>
                    <a:pt x="0" y="0"/>
                  </a:lnTo>
                </a:path>
              </a:pathLst>
            </a:custGeom>
            <a:ln w="222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811537" y="6257904"/>
              <a:ext cx="519275" cy="67131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2096637" y="7563589"/>
              <a:ext cx="3767454" cy="0"/>
            </a:xfrm>
            <a:custGeom>
              <a:avLst/>
              <a:gdLst/>
              <a:ahLst/>
              <a:cxnLst/>
              <a:rect l="l" t="t" r="r" b="b"/>
              <a:pathLst>
                <a:path w="3767455">
                  <a:moveTo>
                    <a:pt x="3767447" y="0"/>
                  </a:moveTo>
                  <a:lnTo>
                    <a:pt x="0" y="0"/>
                  </a:lnTo>
                </a:path>
              </a:pathLst>
            </a:custGeom>
            <a:ln w="222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957683" y="8612057"/>
              <a:ext cx="549275" cy="549910"/>
            </a:xfrm>
            <a:custGeom>
              <a:avLst/>
              <a:gdLst/>
              <a:ahLst/>
              <a:cxnLst/>
              <a:rect l="l" t="t" r="r" b="b"/>
              <a:pathLst>
                <a:path w="549275" h="549909">
                  <a:moveTo>
                    <a:pt x="436092" y="267423"/>
                  </a:moveTo>
                  <a:lnTo>
                    <a:pt x="417779" y="201764"/>
                  </a:lnTo>
                  <a:lnTo>
                    <a:pt x="403987" y="180378"/>
                  </a:lnTo>
                  <a:lnTo>
                    <a:pt x="403987" y="288531"/>
                  </a:lnTo>
                  <a:lnTo>
                    <a:pt x="395185" y="326783"/>
                  </a:lnTo>
                  <a:lnTo>
                    <a:pt x="361848" y="373786"/>
                  </a:lnTo>
                  <a:lnTo>
                    <a:pt x="319303" y="398614"/>
                  </a:lnTo>
                  <a:lnTo>
                    <a:pt x="262001" y="404774"/>
                  </a:lnTo>
                  <a:lnTo>
                    <a:pt x="235178" y="400088"/>
                  </a:lnTo>
                  <a:lnTo>
                    <a:pt x="190931" y="377202"/>
                  </a:lnTo>
                  <a:lnTo>
                    <a:pt x="158140" y="334886"/>
                  </a:lnTo>
                  <a:lnTo>
                    <a:pt x="144970" y="276682"/>
                  </a:lnTo>
                  <a:lnTo>
                    <a:pt x="152336" y="230339"/>
                  </a:lnTo>
                  <a:lnTo>
                    <a:pt x="174371" y="191262"/>
                  </a:lnTo>
                  <a:lnTo>
                    <a:pt x="209651" y="162344"/>
                  </a:lnTo>
                  <a:lnTo>
                    <a:pt x="256730" y="146469"/>
                  </a:lnTo>
                  <a:lnTo>
                    <a:pt x="270535" y="145605"/>
                  </a:lnTo>
                  <a:lnTo>
                    <a:pt x="286778" y="146481"/>
                  </a:lnTo>
                  <a:lnTo>
                    <a:pt x="327698" y="156286"/>
                  </a:lnTo>
                  <a:lnTo>
                    <a:pt x="363258" y="178714"/>
                  </a:lnTo>
                  <a:lnTo>
                    <a:pt x="379450" y="196659"/>
                  </a:lnTo>
                  <a:lnTo>
                    <a:pt x="383692" y="201777"/>
                  </a:lnTo>
                  <a:lnTo>
                    <a:pt x="387896" y="209435"/>
                  </a:lnTo>
                  <a:lnTo>
                    <a:pt x="401840" y="248170"/>
                  </a:lnTo>
                  <a:lnTo>
                    <a:pt x="403987" y="288531"/>
                  </a:lnTo>
                  <a:lnTo>
                    <a:pt x="403987" y="180378"/>
                  </a:lnTo>
                  <a:lnTo>
                    <a:pt x="401637" y="177266"/>
                  </a:lnTo>
                  <a:lnTo>
                    <a:pt x="396265" y="170776"/>
                  </a:lnTo>
                  <a:lnTo>
                    <a:pt x="392023" y="166268"/>
                  </a:lnTo>
                  <a:lnTo>
                    <a:pt x="387807" y="162064"/>
                  </a:lnTo>
                  <a:lnTo>
                    <a:pt x="382435" y="156527"/>
                  </a:lnTo>
                  <a:lnTo>
                    <a:pt x="378942" y="152768"/>
                  </a:lnTo>
                  <a:lnTo>
                    <a:pt x="375196" y="150190"/>
                  </a:lnTo>
                  <a:lnTo>
                    <a:pt x="371157" y="147053"/>
                  </a:lnTo>
                  <a:lnTo>
                    <a:pt x="368896" y="145605"/>
                  </a:lnTo>
                  <a:lnTo>
                    <a:pt x="347002" y="131521"/>
                  </a:lnTo>
                  <a:lnTo>
                    <a:pt x="320916" y="120891"/>
                  </a:lnTo>
                  <a:lnTo>
                    <a:pt x="292938" y="115239"/>
                  </a:lnTo>
                  <a:lnTo>
                    <a:pt x="263144" y="114579"/>
                  </a:lnTo>
                  <a:lnTo>
                    <a:pt x="234086" y="119303"/>
                  </a:lnTo>
                  <a:lnTo>
                    <a:pt x="206641" y="129438"/>
                  </a:lnTo>
                  <a:lnTo>
                    <a:pt x="181749" y="144297"/>
                  </a:lnTo>
                  <a:lnTo>
                    <a:pt x="160337" y="163207"/>
                  </a:lnTo>
                  <a:lnTo>
                    <a:pt x="158635" y="165049"/>
                  </a:lnTo>
                  <a:lnTo>
                    <a:pt x="156908" y="166077"/>
                  </a:lnTo>
                  <a:lnTo>
                    <a:pt x="123901" y="218249"/>
                  </a:lnTo>
                  <a:lnTo>
                    <a:pt x="113512" y="287426"/>
                  </a:lnTo>
                  <a:lnTo>
                    <a:pt x="118097" y="314528"/>
                  </a:lnTo>
                  <a:lnTo>
                    <a:pt x="140347" y="364375"/>
                  </a:lnTo>
                  <a:lnTo>
                    <a:pt x="171983" y="399376"/>
                  </a:lnTo>
                  <a:lnTo>
                    <a:pt x="212572" y="425018"/>
                  </a:lnTo>
                  <a:lnTo>
                    <a:pt x="259562" y="436435"/>
                  </a:lnTo>
                  <a:lnTo>
                    <a:pt x="286105" y="437172"/>
                  </a:lnTo>
                  <a:lnTo>
                    <a:pt x="314642" y="432993"/>
                  </a:lnTo>
                  <a:lnTo>
                    <a:pt x="367157" y="407289"/>
                  </a:lnTo>
                  <a:lnTo>
                    <a:pt x="400075" y="376516"/>
                  </a:lnTo>
                  <a:lnTo>
                    <a:pt x="425183" y="334365"/>
                  </a:lnTo>
                  <a:lnTo>
                    <a:pt x="434428" y="301599"/>
                  </a:lnTo>
                  <a:lnTo>
                    <a:pt x="436092" y="267423"/>
                  </a:lnTo>
                  <a:close/>
                </a:path>
                <a:path w="549275" h="549909">
                  <a:moveTo>
                    <a:pt x="548919" y="208280"/>
                  </a:moveTo>
                  <a:lnTo>
                    <a:pt x="518083" y="179070"/>
                  </a:lnTo>
                  <a:lnTo>
                    <a:pt x="510794" y="175145"/>
                  </a:lnTo>
                  <a:lnTo>
                    <a:pt x="510794" y="213360"/>
                  </a:lnTo>
                  <a:lnTo>
                    <a:pt x="503872" y="227330"/>
                  </a:lnTo>
                  <a:lnTo>
                    <a:pt x="492848" y="246380"/>
                  </a:lnTo>
                  <a:lnTo>
                    <a:pt x="482663" y="264160"/>
                  </a:lnTo>
                  <a:lnTo>
                    <a:pt x="478269" y="276860"/>
                  </a:lnTo>
                  <a:lnTo>
                    <a:pt x="482968" y="288290"/>
                  </a:lnTo>
                  <a:lnTo>
                    <a:pt x="493293" y="307340"/>
                  </a:lnTo>
                  <a:lnTo>
                    <a:pt x="504088" y="326390"/>
                  </a:lnTo>
                  <a:lnTo>
                    <a:pt x="510159" y="340360"/>
                  </a:lnTo>
                  <a:lnTo>
                    <a:pt x="496760" y="349250"/>
                  </a:lnTo>
                  <a:lnTo>
                    <a:pt x="476465" y="360680"/>
                  </a:lnTo>
                  <a:lnTo>
                    <a:pt x="457568" y="372110"/>
                  </a:lnTo>
                  <a:lnTo>
                    <a:pt x="448360" y="382270"/>
                  </a:lnTo>
                  <a:lnTo>
                    <a:pt x="448259" y="449580"/>
                  </a:lnTo>
                  <a:lnTo>
                    <a:pt x="397395" y="449580"/>
                  </a:lnTo>
                  <a:lnTo>
                    <a:pt x="383578" y="450850"/>
                  </a:lnTo>
                  <a:lnTo>
                    <a:pt x="374865" y="450850"/>
                  </a:lnTo>
                  <a:lnTo>
                    <a:pt x="374129" y="453390"/>
                  </a:lnTo>
                  <a:lnTo>
                    <a:pt x="370547" y="459740"/>
                  </a:lnTo>
                  <a:lnTo>
                    <a:pt x="366369" y="466090"/>
                  </a:lnTo>
                  <a:lnTo>
                    <a:pt x="362127" y="472440"/>
                  </a:lnTo>
                  <a:lnTo>
                    <a:pt x="357949" y="480060"/>
                  </a:lnTo>
                  <a:lnTo>
                    <a:pt x="353999" y="486410"/>
                  </a:lnTo>
                  <a:lnTo>
                    <a:pt x="350913" y="491490"/>
                  </a:lnTo>
                  <a:lnTo>
                    <a:pt x="345935" y="500380"/>
                  </a:lnTo>
                  <a:lnTo>
                    <a:pt x="340690" y="509270"/>
                  </a:lnTo>
                  <a:lnTo>
                    <a:pt x="336778" y="511810"/>
                  </a:lnTo>
                  <a:lnTo>
                    <a:pt x="326986" y="506730"/>
                  </a:lnTo>
                  <a:lnTo>
                    <a:pt x="307809" y="495300"/>
                  </a:lnTo>
                  <a:lnTo>
                    <a:pt x="287388" y="483870"/>
                  </a:lnTo>
                  <a:lnTo>
                    <a:pt x="273850" y="480060"/>
                  </a:lnTo>
                  <a:lnTo>
                    <a:pt x="261556" y="485140"/>
                  </a:lnTo>
                  <a:lnTo>
                    <a:pt x="223291" y="506730"/>
                  </a:lnTo>
                  <a:lnTo>
                    <a:pt x="210591" y="511810"/>
                  </a:lnTo>
                  <a:lnTo>
                    <a:pt x="209181" y="508000"/>
                  </a:lnTo>
                  <a:lnTo>
                    <a:pt x="205117" y="502920"/>
                  </a:lnTo>
                  <a:lnTo>
                    <a:pt x="202539" y="497840"/>
                  </a:lnTo>
                  <a:lnTo>
                    <a:pt x="178219" y="458470"/>
                  </a:lnTo>
                  <a:lnTo>
                    <a:pt x="172643" y="450850"/>
                  </a:lnTo>
                  <a:lnTo>
                    <a:pt x="164299" y="450850"/>
                  </a:lnTo>
                  <a:lnTo>
                    <a:pt x="149885" y="449580"/>
                  </a:lnTo>
                  <a:lnTo>
                    <a:pt x="101434" y="449580"/>
                  </a:lnTo>
                  <a:lnTo>
                    <a:pt x="100774" y="394970"/>
                  </a:lnTo>
                  <a:lnTo>
                    <a:pt x="100685" y="379730"/>
                  </a:lnTo>
                  <a:lnTo>
                    <a:pt x="101269" y="379730"/>
                  </a:lnTo>
                  <a:lnTo>
                    <a:pt x="98183" y="377190"/>
                  </a:lnTo>
                  <a:lnTo>
                    <a:pt x="83896" y="367030"/>
                  </a:lnTo>
                  <a:lnTo>
                    <a:pt x="47879" y="345440"/>
                  </a:lnTo>
                  <a:lnTo>
                    <a:pt x="40093" y="340360"/>
                  </a:lnTo>
                  <a:lnTo>
                    <a:pt x="41630" y="334010"/>
                  </a:lnTo>
                  <a:lnTo>
                    <a:pt x="46278" y="325120"/>
                  </a:lnTo>
                  <a:lnTo>
                    <a:pt x="51701" y="314960"/>
                  </a:lnTo>
                  <a:lnTo>
                    <a:pt x="59321" y="302260"/>
                  </a:lnTo>
                  <a:lnTo>
                    <a:pt x="64528" y="293370"/>
                  </a:lnTo>
                  <a:lnTo>
                    <a:pt x="69176" y="283210"/>
                  </a:lnTo>
                  <a:lnTo>
                    <a:pt x="71221" y="276860"/>
                  </a:lnTo>
                  <a:lnTo>
                    <a:pt x="66700" y="264160"/>
                  </a:lnTo>
                  <a:lnTo>
                    <a:pt x="56349" y="245110"/>
                  </a:lnTo>
                  <a:lnTo>
                    <a:pt x="45313" y="226060"/>
                  </a:lnTo>
                  <a:lnTo>
                    <a:pt x="38747" y="213360"/>
                  </a:lnTo>
                  <a:lnTo>
                    <a:pt x="47472" y="207010"/>
                  </a:lnTo>
                  <a:lnTo>
                    <a:pt x="63220" y="198120"/>
                  </a:lnTo>
                  <a:lnTo>
                    <a:pt x="80149" y="187960"/>
                  </a:lnTo>
                  <a:lnTo>
                    <a:pt x="98501" y="176530"/>
                  </a:lnTo>
                  <a:lnTo>
                    <a:pt x="99834" y="176530"/>
                  </a:lnTo>
                  <a:lnTo>
                    <a:pt x="101206" y="161290"/>
                  </a:lnTo>
                  <a:lnTo>
                    <a:pt x="101117" y="135890"/>
                  </a:lnTo>
                  <a:lnTo>
                    <a:pt x="100952" y="127000"/>
                  </a:lnTo>
                  <a:lnTo>
                    <a:pt x="100914" y="111760"/>
                  </a:lnTo>
                  <a:lnTo>
                    <a:pt x="101612" y="102870"/>
                  </a:lnTo>
                  <a:lnTo>
                    <a:pt x="150812" y="102870"/>
                  </a:lnTo>
                  <a:lnTo>
                    <a:pt x="166128" y="101600"/>
                  </a:lnTo>
                  <a:lnTo>
                    <a:pt x="174688" y="101600"/>
                  </a:lnTo>
                  <a:lnTo>
                    <a:pt x="175336" y="99060"/>
                  </a:lnTo>
                  <a:lnTo>
                    <a:pt x="179095" y="93980"/>
                  </a:lnTo>
                  <a:lnTo>
                    <a:pt x="187134" y="81280"/>
                  </a:lnTo>
                  <a:lnTo>
                    <a:pt x="196202" y="64770"/>
                  </a:lnTo>
                  <a:lnTo>
                    <a:pt x="205041" y="50800"/>
                  </a:lnTo>
                  <a:lnTo>
                    <a:pt x="212382" y="40640"/>
                  </a:lnTo>
                  <a:lnTo>
                    <a:pt x="218059" y="43180"/>
                  </a:lnTo>
                  <a:lnTo>
                    <a:pt x="227469" y="48260"/>
                  </a:lnTo>
                  <a:lnTo>
                    <a:pt x="237032" y="54610"/>
                  </a:lnTo>
                  <a:lnTo>
                    <a:pt x="243141" y="57150"/>
                  </a:lnTo>
                  <a:lnTo>
                    <a:pt x="248107" y="60960"/>
                  </a:lnTo>
                  <a:lnTo>
                    <a:pt x="253136" y="63500"/>
                  </a:lnTo>
                  <a:lnTo>
                    <a:pt x="264350" y="69850"/>
                  </a:lnTo>
                  <a:lnTo>
                    <a:pt x="268846" y="73660"/>
                  </a:lnTo>
                  <a:lnTo>
                    <a:pt x="275361" y="72390"/>
                  </a:lnTo>
                  <a:lnTo>
                    <a:pt x="289331" y="67310"/>
                  </a:lnTo>
                  <a:lnTo>
                    <a:pt x="308597" y="55880"/>
                  </a:lnTo>
                  <a:lnTo>
                    <a:pt x="326796" y="45720"/>
                  </a:lnTo>
                  <a:lnTo>
                    <a:pt x="337553" y="40640"/>
                  </a:lnTo>
                  <a:lnTo>
                    <a:pt x="343306" y="48260"/>
                  </a:lnTo>
                  <a:lnTo>
                    <a:pt x="350786" y="60960"/>
                  </a:lnTo>
                  <a:lnTo>
                    <a:pt x="363969" y="83820"/>
                  </a:lnTo>
                  <a:lnTo>
                    <a:pt x="367563" y="88900"/>
                  </a:lnTo>
                  <a:lnTo>
                    <a:pt x="372999" y="100330"/>
                  </a:lnTo>
                  <a:lnTo>
                    <a:pt x="380466" y="101600"/>
                  </a:lnTo>
                  <a:lnTo>
                    <a:pt x="392861" y="102870"/>
                  </a:lnTo>
                  <a:lnTo>
                    <a:pt x="448195" y="102870"/>
                  </a:lnTo>
                  <a:lnTo>
                    <a:pt x="448221" y="146050"/>
                  </a:lnTo>
                  <a:lnTo>
                    <a:pt x="457339" y="180340"/>
                  </a:lnTo>
                  <a:lnTo>
                    <a:pt x="463816" y="185420"/>
                  </a:lnTo>
                  <a:lnTo>
                    <a:pt x="470687" y="189230"/>
                  </a:lnTo>
                  <a:lnTo>
                    <a:pt x="477697" y="193040"/>
                  </a:lnTo>
                  <a:lnTo>
                    <a:pt x="490524" y="200660"/>
                  </a:lnTo>
                  <a:lnTo>
                    <a:pt x="498767" y="205740"/>
                  </a:lnTo>
                  <a:lnTo>
                    <a:pt x="506463" y="209550"/>
                  </a:lnTo>
                  <a:lnTo>
                    <a:pt x="510794" y="213360"/>
                  </a:lnTo>
                  <a:lnTo>
                    <a:pt x="510794" y="175145"/>
                  </a:lnTo>
                  <a:lnTo>
                    <a:pt x="499491" y="168910"/>
                  </a:lnTo>
                  <a:lnTo>
                    <a:pt x="488276" y="162560"/>
                  </a:lnTo>
                  <a:lnTo>
                    <a:pt x="482130" y="157480"/>
                  </a:lnTo>
                  <a:lnTo>
                    <a:pt x="478929" y="154940"/>
                  </a:lnTo>
                  <a:lnTo>
                    <a:pt x="479894" y="146050"/>
                  </a:lnTo>
                  <a:lnTo>
                    <a:pt x="479780" y="102870"/>
                  </a:lnTo>
                  <a:lnTo>
                    <a:pt x="456590" y="71120"/>
                  </a:lnTo>
                  <a:lnTo>
                    <a:pt x="393573" y="71120"/>
                  </a:lnTo>
                  <a:lnTo>
                    <a:pt x="391350" y="68580"/>
                  </a:lnTo>
                  <a:lnTo>
                    <a:pt x="388480" y="62230"/>
                  </a:lnTo>
                  <a:lnTo>
                    <a:pt x="378942" y="45720"/>
                  </a:lnTo>
                  <a:lnTo>
                    <a:pt x="375958" y="40640"/>
                  </a:lnTo>
                  <a:lnTo>
                    <a:pt x="374472" y="38100"/>
                  </a:lnTo>
                  <a:lnTo>
                    <a:pt x="352526" y="3810"/>
                  </a:lnTo>
                  <a:lnTo>
                    <a:pt x="348678" y="0"/>
                  </a:lnTo>
                  <a:lnTo>
                    <a:pt x="341096" y="2540"/>
                  </a:lnTo>
                  <a:lnTo>
                    <a:pt x="334289" y="5080"/>
                  </a:lnTo>
                  <a:lnTo>
                    <a:pt x="326961" y="8890"/>
                  </a:lnTo>
                  <a:lnTo>
                    <a:pt x="319824" y="12700"/>
                  </a:lnTo>
                  <a:lnTo>
                    <a:pt x="313563" y="16510"/>
                  </a:lnTo>
                  <a:lnTo>
                    <a:pt x="276656" y="38100"/>
                  </a:lnTo>
                  <a:lnTo>
                    <a:pt x="274193" y="38100"/>
                  </a:lnTo>
                  <a:lnTo>
                    <a:pt x="207975" y="1270"/>
                  </a:lnTo>
                  <a:lnTo>
                    <a:pt x="203149" y="1270"/>
                  </a:lnTo>
                  <a:lnTo>
                    <a:pt x="198323" y="3810"/>
                  </a:lnTo>
                  <a:lnTo>
                    <a:pt x="195605" y="6350"/>
                  </a:lnTo>
                  <a:lnTo>
                    <a:pt x="192951" y="8890"/>
                  </a:lnTo>
                  <a:lnTo>
                    <a:pt x="188277" y="16510"/>
                  </a:lnTo>
                  <a:lnTo>
                    <a:pt x="182575" y="25400"/>
                  </a:lnTo>
                  <a:lnTo>
                    <a:pt x="177241" y="34290"/>
                  </a:lnTo>
                  <a:lnTo>
                    <a:pt x="172034" y="43180"/>
                  </a:lnTo>
                  <a:lnTo>
                    <a:pt x="166649" y="52070"/>
                  </a:lnTo>
                  <a:lnTo>
                    <a:pt x="163906" y="57150"/>
                  </a:lnTo>
                  <a:lnTo>
                    <a:pt x="158648" y="67310"/>
                  </a:lnTo>
                  <a:lnTo>
                    <a:pt x="155562" y="71120"/>
                  </a:lnTo>
                  <a:lnTo>
                    <a:pt x="90525" y="71120"/>
                  </a:lnTo>
                  <a:lnTo>
                    <a:pt x="78371" y="72390"/>
                  </a:lnTo>
                  <a:lnTo>
                    <a:pt x="77393" y="72390"/>
                  </a:lnTo>
                  <a:lnTo>
                    <a:pt x="74536" y="74930"/>
                  </a:lnTo>
                  <a:lnTo>
                    <a:pt x="73583" y="76200"/>
                  </a:lnTo>
                  <a:lnTo>
                    <a:pt x="70472" y="80010"/>
                  </a:lnTo>
                  <a:lnTo>
                    <a:pt x="69481" y="85090"/>
                  </a:lnTo>
                  <a:lnTo>
                    <a:pt x="69684" y="93980"/>
                  </a:lnTo>
                  <a:lnTo>
                    <a:pt x="69799" y="140970"/>
                  </a:lnTo>
                  <a:lnTo>
                    <a:pt x="69418" y="151130"/>
                  </a:lnTo>
                  <a:lnTo>
                    <a:pt x="67741" y="157480"/>
                  </a:lnTo>
                  <a:lnTo>
                    <a:pt x="63652" y="161290"/>
                  </a:lnTo>
                  <a:lnTo>
                    <a:pt x="55981" y="165100"/>
                  </a:lnTo>
                  <a:lnTo>
                    <a:pt x="44424" y="171450"/>
                  </a:lnTo>
                  <a:lnTo>
                    <a:pt x="30975" y="180340"/>
                  </a:lnTo>
                  <a:lnTo>
                    <a:pt x="17932" y="187960"/>
                  </a:lnTo>
                  <a:lnTo>
                    <a:pt x="7632" y="194310"/>
                  </a:lnTo>
                  <a:lnTo>
                    <a:pt x="1714" y="200660"/>
                  </a:lnTo>
                  <a:lnTo>
                    <a:pt x="0" y="205740"/>
                  </a:lnTo>
                  <a:lnTo>
                    <a:pt x="1574" y="212090"/>
                  </a:lnTo>
                  <a:lnTo>
                    <a:pt x="5486" y="219710"/>
                  </a:lnTo>
                  <a:lnTo>
                    <a:pt x="12458" y="232410"/>
                  </a:lnTo>
                  <a:lnTo>
                    <a:pt x="26543" y="257810"/>
                  </a:lnTo>
                  <a:lnTo>
                    <a:pt x="33388" y="269240"/>
                  </a:lnTo>
                  <a:lnTo>
                    <a:pt x="35864" y="274320"/>
                  </a:lnTo>
                  <a:lnTo>
                    <a:pt x="35979" y="278130"/>
                  </a:lnTo>
                  <a:lnTo>
                    <a:pt x="33083" y="284480"/>
                  </a:lnTo>
                  <a:lnTo>
                    <a:pt x="26568" y="294640"/>
                  </a:lnTo>
                  <a:lnTo>
                    <a:pt x="15824" y="313690"/>
                  </a:lnTo>
                  <a:lnTo>
                    <a:pt x="12268" y="320040"/>
                  </a:lnTo>
                  <a:lnTo>
                    <a:pt x="9017" y="325120"/>
                  </a:lnTo>
                  <a:lnTo>
                    <a:pt x="5181" y="332740"/>
                  </a:lnTo>
                  <a:lnTo>
                    <a:pt x="1968" y="340360"/>
                  </a:lnTo>
                  <a:lnTo>
                    <a:pt x="558" y="346710"/>
                  </a:lnTo>
                  <a:lnTo>
                    <a:pt x="1917" y="353060"/>
                  </a:lnTo>
                  <a:lnTo>
                    <a:pt x="5930" y="356870"/>
                  </a:lnTo>
                  <a:lnTo>
                    <a:pt x="12077" y="361950"/>
                  </a:lnTo>
                  <a:lnTo>
                    <a:pt x="19799" y="365760"/>
                  </a:lnTo>
                  <a:lnTo>
                    <a:pt x="69126" y="394970"/>
                  </a:lnTo>
                  <a:lnTo>
                    <a:pt x="69735" y="412750"/>
                  </a:lnTo>
                  <a:lnTo>
                    <a:pt x="70015" y="431800"/>
                  </a:lnTo>
                  <a:lnTo>
                    <a:pt x="70192" y="450850"/>
                  </a:lnTo>
                  <a:lnTo>
                    <a:pt x="70497" y="469900"/>
                  </a:lnTo>
                  <a:lnTo>
                    <a:pt x="70599" y="473710"/>
                  </a:lnTo>
                  <a:lnTo>
                    <a:pt x="71678" y="474980"/>
                  </a:lnTo>
                  <a:lnTo>
                    <a:pt x="80149" y="482600"/>
                  </a:lnTo>
                  <a:lnTo>
                    <a:pt x="80759" y="481330"/>
                  </a:lnTo>
                  <a:lnTo>
                    <a:pt x="156146" y="482600"/>
                  </a:lnTo>
                  <a:lnTo>
                    <a:pt x="158496" y="485140"/>
                  </a:lnTo>
                  <a:lnTo>
                    <a:pt x="164134" y="495300"/>
                  </a:lnTo>
                  <a:lnTo>
                    <a:pt x="166420" y="500380"/>
                  </a:lnTo>
                  <a:lnTo>
                    <a:pt x="173164" y="511810"/>
                  </a:lnTo>
                  <a:lnTo>
                    <a:pt x="182613" y="528320"/>
                  </a:lnTo>
                  <a:lnTo>
                    <a:pt x="192303" y="542290"/>
                  </a:lnTo>
                  <a:lnTo>
                    <a:pt x="199745" y="549910"/>
                  </a:lnTo>
                  <a:lnTo>
                    <a:pt x="215531" y="547370"/>
                  </a:lnTo>
                  <a:lnTo>
                    <a:pt x="238874" y="534670"/>
                  </a:lnTo>
                  <a:lnTo>
                    <a:pt x="261277" y="520700"/>
                  </a:lnTo>
                  <a:lnTo>
                    <a:pt x="274281" y="514350"/>
                  </a:lnTo>
                  <a:lnTo>
                    <a:pt x="276402" y="514350"/>
                  </a:lnTo>
                  <a:lnTo>
                    <a:pt x="297700" y="527050"/>
                  </a:lnTo>
                  <a:lnTo>
                    <a:pt x="303479" y="530860"/>
                  </a:lnTo>
                  <a:lnTo>
                    <a:pt x="309321" y="533400"/>
                  </a:lnTo>
                  <a:lnTo>
                    <a:pt x="334276" y="547370"/>
                  </a:lnTo>
                  <a:lnTo>
                    <a:pt x="348030" y="549910"/>
                  </a:lnTo>
                  <a:lnTo>
                    <a:pt x="358165" y="541020"/>
                  </a:lnTo>
                  <a:lnTo>
                    <a:pt x="372287" y="518160"/>
                  </a:lnTo>
                  <a:lnTo>
                    <a:pt x="374548" y="514350"/>
                  </a:lnTo>
                  <a:lnTo>
                    <a:pt x="376047" y="511810"/>
                  </a:lnTo>
                  <a:lnTo>
                    <a:pt x="377558" y="509270"/>
                  </a:lnTo>
                  <a:lnTo>
                    <a:pt x="387591" y="491490"/>
                  </a:lnTo>
                  <a:lnTo>
                    <a:pt x="392747" y="482600"/>
                  </a:lnTo>
                  <a:lnTo>
                    <a:pt x="452170" y="482600"/>
                  </a:lnTo>
                  <a:lnTo>
                    <a:pt x="468033" y="481330"/>
                  </a:lnTo>
                  <a:lnTo>
                    <a:pt x="472173" y="481330"/>
                  </a:lnTo>
                  <a:lnTo>
                    <a:pt x="478624" y="474980"/>
                  </a:lnTo>
                  <a:lnTo>
                    <a:pt x="478942" y="471170"/>
                  </a:lnTo>
                  <a:lnTo>
                    <a:pt x="479298" y="458470"/>
                  </a:lnTo>
                  <a:lnTo>
                    <a:pt x="479425" y="453390"/>
                  </a:lnTo>
                  <a:lnTo>
                    <a:pt x="479907" y="406400"/>
                  </a:lnTo>
                  <a:lnTo>
                    <a:pt x="480364" y="394970"/>
                  </a:lnTo>
                  <a:lnTo>
                    <a:pt x="487527" y="391160"/>
                  </a:lnTo>
                  <a:lnTo>
                    <a:pt x="502970" y="382270"/>
                  </a:lnTo>
                  <a:lnTo>
                    <a:pt x="519176" y="372110"/>
                  </a:lnTo>
                  <a:lnTo>
                    <a:pt x="528624" y="367030"/>
                  </a:lnTo>
                  <a:lnTo>
                    <a:pt x="542366" y="358140"/>
                  </a:lnTo>
                  <a:lnTo>
                    <a:pt x="548754" y="350520"/>
                  </a:lnTo>
                  <a:lnTo>
                    <a:pt x="547331" y="340360"/>
                  </a:lnTo>
                  <a:lnTo>
                    <a:pt x="537641" y="320040"/>
                  </a:lnTo>
                  <a:lnTo>
                    <a:pt x="534187" y="314960"/>
                  </a:lnTo>
                  <a:lnTo>
                    <a:pt x="523621" y="295910"/>
                  </a:lnTo>
                  <a:lnTo>
                    <a:pt x="517969" y="287020"/>
                  </a:lnTo>
                  <a:lnTo>
                    <a:pt x="514654" y="280670"/>
                  </a:lnTo>
                  <a:lnTo>
                    <a:pt x="513930" y="275590"/>
                  </a:lnTo>
                  <a:lnTo>
                    <a:pt x="516001" y="270510"/>
                  </a:lnTo>
                  <a:lnTo>
                    <a:pt x="523049" y="257810"/>
                  </a:lnTo>
                  <a:lnTo>
                    <a:pt x="530034" y="245110"/>
                  </a:lnTo>
                  <a:lnTo>
                    <a:pt x="536968" y="232410"/>
                  </a:lnTo>
                  <a:lnTo>
                    <a:pt x="543864" y="219710"/>
                  </a:lnTo>
                  <a:lnTo>
                    <a:pt x="548919" y="208280"/>
                  </a:lnTo>
                  <a:close/>
                </a:path>
              </a:pathLst>
            </a:custGeom>
            <a:solidFill>
              <a:srgbClr val="313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260568" y="9112123"/>
              <a:ext cx="238373" cy="25345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968084" y="9112120"/>
              <a:ext cx="239898" cy="253458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8173818" y="4224602"/>
            <a:ext cx="1289685" cy="20774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b="0" spc="-10" dirty="0">
                <a:solidFill>
                  <a:srgbClr val="FFFFFF"/>
                </a:solidFill>
                <a:latin typeface="Gilroy Medium"/>
                <a:cs typeface="Gilroy Medium"/>
              </a:rPr>
              <a:t>БЕЗОПАСНОСТЬ</a:t>
            </a:r>
            <a:endParaRPr sz="1250">
              <a:latin typeface="Gilroy Medium"/>
              <a:cs typeface="Gilroy Medium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25943" y="3152247"/>
            <a:ext cx="1543050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sz="1450" b="0" dirty="0">
                <a:solidFill>
                  <a:srgbClr val="FFFFFF"/>
                </a:solidFill>
                <a:latin typeface="Gilroy Medium"/>
                <a:cs typeface="Gilroy Medium"/>
              </a:rPr>
              <a:t>Дом</a:t>
            </a:r>
            <a:r>
              <a:rPr sz="1450" b="0" spc="-30" dirty="0">
                <a:solidFill>
                  <a:srgbClr val="FFFFFF"/>
                </a:solidFill>
                <a:latin typeface="Gilroy Medium"/>
                <a:cs typeface="Gilroy Medium"/>
              </a:rPr>
              <a:t> </a:t>
            </a:r>
            <a:r>
              <a:rPr sz="1450" b="0" dirty="0">
                <a:solidFill>
                  <a:srgbClr val="FFFFFF"/>
                </a:solidFill>
                <a:latin typeface="Gilroy Medium"/>
                <a:cs typeface="Gilroy Medium"/>
              </a:rPr>
              <a:t>должен</a:t>
            </a:r>
            <a:r>
              <a:rPr sz="1450" b="0" spc="-30" dirty="0">
                <a:solidFill>
                  <a:srgbClr val="FFFFFF"/>
                </a:solidFill>
                <a:latin typeface="Gilroy Medium"/>
                <a:cs typeface="Gilroy Medium"/>
              </a:rPr>
              <a:t> </a:t>
            </a:r>
            <a:r>
              <a:rPr sz="1450" b="0" spc="-20" dirty="0">
                <a:solidFill>
                  <a:srgbClr val="FFFFFF"/>
                </a:solidFill>
                <a:latin typeface="Gilroy Medium"/>
                <a:cs typeface="Gilroy Medium"/>
              </a:rPr>
              <a:t>быть </a:t>
            </a:r>
            <a:r>
              <a:rPr sz="1450" b="0" spc="-10" dirty="0">
                <a:solidFill>
                  <a:srgbClr val="FFFFFF"/>
                </a:solidFill>
                <a:latin typeface="Gilroy Medium"/>
                <a:cs typeface="Gilroy Medium"/>
              </a:rPr>
              <a:t>безопасным: (безопасное владение, пользование, старение)</a:t>
            </a:r>
            <a:endParaRPr sz="1450">
              <a:latin typeface="Gilroy Medium"/>
              <a:cs typeface="Gilroy Medium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643397" y="8153382"/>
            <a:ext cx="1489075" cy="409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770890">
              <a:lnSpc>
                <a:spcPct val="100000"/>
              </a:lnSpc>
              <a:spcBef>
                <a:spcPts val="120"/>
              </a:spcBef>
            </a:pPr>
            <a:r>
              <a:rPr sz="1250" b="0" spc="-10" dirty="0">
                <a:solidFill>
                  <a:srgbClr val="FFFFFF"/>
                </a:solidFill>
                <a:latin typeface="Gilroy Medium"/>
                <a:cs typeface="Gilroy Medium"/>
              </a:rPr>
              <a:t>СЕТЕВОЕ ВЗАИМОДЕЙСТВИЕ</a:t>
            </a:r>
            <a:endParaRPr sz="1250">
              <a:latin typeface="Gilroy Medium"/>
              <a:cs typeface="Gilroy Medium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286229" y="6982645"/>
            <a:ext cx="1075055" cy="409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2100" marR="5080" indent="-280035">
              <a:lnSpc>
                <a:spcPct val="100000"/>
              </a:lnSpc>
              <a:spcBef>
                <a:spcPts val="120"/>
              </a:spcBef>
            </a:pPr>
            <a:r>
              <a:rPr sz="1250" b="0" spc="-10" dirty="0">
                <a:solidFill>
                  <a:srgbClr val="FFFFFF"/>
                </a:solidFill>
                <a:latin typeface="Gilroy Medium"/>
                <a:cs typeface="Gilroy Medium"/>
              </a:rPr>
              <a:t>УСТОЙЧИВОЕ РАЗВИТИЕ</a:t>
            </a:r>
            <a:endParaRPr sz="1250">
              <a:latin typeface="Gilroy Medium"/>
              <a:cs typeface="Gilroy Medium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051951" y="8147349"/>
            <a:ext cx="153924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b="0" spc="-10" dirty="0">
                <a:solidFill>
                  <a:srgbClr val="313130"/>
                </a:solidFill>
                <a:latin typeface="Gilroy Medium"/>
                <a:cs typeface="Gilroy Medium"/>
              </a:rPr>
              <a:t>ПРЕСТИЖ</a:t>
            </a:r>
            <a:endParaRPr sz="2600">
              <a:latin typeface="Gilroy Medium"/>
              <a:cs typeface="Gilroy Medium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504522" y="5627854"/>
            <a:ext cx="1466215" cy="1874872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570"/>
              </a:lnSpc>
              <a:spcBef>
                <a:spcPts val="320"/>
              </a:spcBef>
            </a:pPr>
            <a:r>
              <a:rPr sz="1450" b="0" dirty="0">
                <a:solidFill>
                  <a:srgbClr val="FFFFFF"/>
                </a:solidFill>
                <a:latin typeface="Gilroy Medium"/>
                <a:cs typeface="Gilroy Medium"/>
              </a:rPr>
              <a:t>Продукт </a:t>
            </a:r>
            <a:r>
              <a:rPr sz="1450" b="0" spc="-10" dirty="0">
                <a:solidFill>
                  <a:srgbClr val="FFFFFF"/>
                </a:solidFill>
                <a:latin typeface="Gilroy Medium"/>
                <a:cs typeface="Gilroy Medium"/>
              </a:rPr>
              <a:t>должен </a:t>
            </a:r>
            <a:r>
              <a:rPr sz="1450" b="0" dirty="0">
                <a:solidFill>
                  <a:srgbClr val="FFFFFF"/>
                </a:solidFill>
                <a:latin typeface="Gilroy Medium"/>
                <a:cs typeface="Gilroy Medium"/>
              </a:rPr>
              <a:t>улучшать</a:t>
            </a:r>
            <a:r>
              <a:rPr sz="1450" b="0" spc="20" dirty="0">
                <a:solidFill>
                  <a:srgbClr val="FFFFFF"/>
                </a:solidFill>
                <a:latin typeface="Gilroy Medium"/>
                <a:cs typeface="Gilroy Medium"/>
              </a:rPr>
              <a:t> </a:t>
            </a:r>
            <a:r>
              <a:rPr sz="1450" b="0" spc="-20" dirty="0">
                <a:solidFill>
                  <a:srgbClr val="FFFFFF"/>
                </a:solidFill>
                <a:latin typeface="Gilroy Medium"/>
                <a:cs typeface="Gilroy Medium"/>
              </a:rPr>
              <a:t>среду </a:t>
            </a:r>
            <a:r>
              <a:rPr sz="1450" b="0" dirty="0">
                <a:solidFill>
                  <a:srgbClr val="FFFFFF"/>
                </a:solidFill>
                <a:latin typeface="Gilroy Medium"/>
                <a:cs typeface="Gilroy Medium"/>
              </a:rPr>
              <a:t>для</a:t>
            </a:r>
            <a:r>
              <a:rPr sz="1450" b="0" spc="25" dirty="0">
                <a:solidFill>
                  <a:srgbClr val="FFFFFF"/>
                </a:solidFill>
                <a:latin typeface="Gilroy Medium"/>
                <a:cs typeface="Gilroy Medium"/>
              </a:rPr>
              <a:t> </a:t>
            </a:r>
            <a:r>
              <a:rPr sz="1450" b="0" spc="-10" dirty="0">
                <a:solidFill>
                  <a:srgbClr val="FFFFFF"/>
                </a:solidFill>
                <a:latin typeface="Gilroy Medium"/>
                <a:cs typeface="Gilroy Medium"/>
              </a:rPr>
              <a:t>жизни, предлагать определённые сценарии.</a:t>
            </a:r>
            <a:endParaRPr sz="1450">
              <a:latin typeface="Gilroy Medium"/>
              <a:cs typeface="Gilroy Medium"/>
            </a:endParaRPr>
          </a:p>
          <a:p>
            <a:pPr marL="12700">
              <a:lnSpc>
                <a:spcPts val="1430"/>
              </a:lnSpc>
            </a:pPr>
            <a:r>
              <a:rPr sz="1450" b="0" spc="-10" dirty="0">
                <a:solidFill>
                  <a:srgbClr val="FFFFFF"/>
                </a:solidFill>
                <a:latin typeface="Gilroy Medium"/>
                <a:cs typeface="Gilroy Medium"/>
              </a:rPr>
              <a:t>Разработка</a:t>
            </a:r>
            <a:endParaRPr sz="1450">
              <a:latin typeface="Gilroy Medium"/>
              <a:cs typeface="Gilroy Medium"/>
            </a:endParaRPr>
          </a:p>
          <a:p>
            <a:pPr marL="12700" marR="613410">
              <a:lnSpc>
                <a:spcPts val="1570"/>
              </a:lnSpc>
              <a:spcBef>
                <a:spcPts val="105"/>
              </a:spcBef>
            </a:pPr>
            <a:r>
              <a:rPr sz="1450" b="0" spc="-10" dirty="0">
                <a:solidFill>
                  <a:srgbClr val="FFFFFF"/>
                </a:solidFill>
                <a:latin typeface="Gilroy Medium"/>
                <a:cs typeface="Gilroy Medium"/>
              </a:rPr>
              <a:t>матрицы продукта</a:t>
            </a:r>
            <a:endParaRPr sz="1450">
              <a:latin typeface="Gilroy Medium"/>
              <a:cs typeface="Gilroy Medium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104778" y="9101467"/>
            <a:ext cx="2109470" cy="6565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12065" algn="r">
              <a:lnSpc>
                <a:spcPts val="1570"/>
              </a:lnSpc>
              <a:spcBef>
                <a:spcPts val="320"/>
              </a:spcBef>
            </a:pPr>
            <a:r>
              <a:rPr sz="1450" b="0" dirty="0">
                <a:solidFill>
                  <a:srgbClr val="FFFFFF"/>
                </a:solidFill>
                <a:latin typeface="Gilroy Medium"/>
                <a:cs typeface="Gilroy Medium"/>
              </a:rPr>
              <a:t>Бизнес-модель</a:t>
            </a:r>
            <a:r>
              <a:rPr sz="1450" b="0" spc="15" dirty="0">
                <a:solidFill>
                  <a:srgbClr val="FFFFFF"/>
                </a:solidFill>
                <a:latin typeface="Gilroy Medium"/>
                <a:cs typeface="Gilroy Medium"/>
              </a:rPr>
              <a:t> </a:t>
            </a:r>
            <a:r>
              <a:rPr sz="1450" b="0" spc="-10" dirty="0">
                <a:solidFill>
                  <a:srgbClr val="FFFFFF"/>
                </a:solidFill>
                <a:latin typeface="Gilroy Medium"/>
                <a:cs typeface="Gilroy Medium"/>
              </a:rPr>
              <a:t>должна </a:t>
            </a:r>
            <a:r>
              <a:rPr sz="1450" b="0" dirty="0">
                <a:solidFill>
                  <a:srgbClr val="FFFFFF"/>
                </a:solidFill>
                <a:latin typeface="Gilroy Medium"/>
                <a:cs typeface="Gilroy Medium"/>
              </a:rPr>
              <a:t>учитывать</a:t>
            </a:r>
            <a:r>
              <a:rPr sz="1450" b="0" spc="70" dirty="0">
                <a:solidFill>
                  <a:srgbClr val="FFFFFF"/>
                </a:solidFill>
                <a:latin typeface="Gilroy Medium"/>
                <a:cs typeface="Gilroy Medium"/>
              </a:rPr>
              <a:t> </a:t>
            </a:r>
            <a:r>
              <a:rPr sz="1450" b="0" spc="-10" dirty="0">
                <a:solidFill>
                  <a:srgbClr val="FFFFFF"/>
                </a:solidFill>
                <a:latin typeface="Gilroy Medium"/>
                <a:cs typeface="Gilroy Medium"/>
              </a:rPr>
              <a:t>возможность </a:t>
            </a:r>
            <a:r>
              <a:rPr sz="1450" b="0" dirty="0">
                <a:solidFill>
                  <a:srgbClr val="FFFFFF"/>
                </a:solidFill>
                <a:latin typeface="Gilroy Medium"/>
                <a:cs typeface="Gilroy Medium"/>
              </a:rPr>
              <a:t>работы</a:t>
            </a:r>
            <a:r>
              <a:rPr sz="1450" b="0" spc="25" dirty="0">
                <a:solidFill>
                  <a:srgbClr val="FFFFFF"/>
                </a:solidFill>
                <a:latin typeface="Gilroy Medium"/>
                <a:cs typeface="Gilroy Medium"/>
              </a:rPr>
              <a:t> </a:t>
            </a:r>
            <a:r>
              <a:rPr sz="1450" b="0" spc="-10" dirty="0">
                <a:solidFill>
                  <a:srgbClr val="FFFFFF"/>
                </a:solidFill>
                <a:latin typeface="Gilroy Medium"/>
                <a:cs typeface="Gilroy Medium"/>
              </a:rPr>
              <a:t>экосистемы</a:t>
            </a:r>
            <a:endParaRPr sz="1450">
              <a:latin typeface="Gilroy Medium"/>
              <a:cs typeface="Gilroy Medium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3B8C256-CD83-497C-B20A-C5ACBC0BD0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1" y="9898952"/>
            <a:ext cx="3808059" cy="80384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B286F5E-2C02-449E-B23F-30993689D3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0" y="9738996"/>
            <a:ext cx="2658058" cy="102742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69465AA-89A2-4D3C-9830-5AA9A5B0A3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565" y="8989192"/>
            <a:ext cx="2713485" cy="271348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</TotalTime>
  <Words>316</Words>
  <Application>Microsoft Office PowerPoint</Application>
  <PresentationFormat>Произвольный</PresentationFormat>
  <Paragraphs>71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Calibri</vt:lpstr>
      <vt:lpstr>Gilroy</vt:lpstr>
      <vt:lpstr>Gilroy Bold</vt:lpstr>
      <vt:lpstr>Gilroy Medium</vt:lpstr>
      <vt:lpstr>Gilroy SemiBold</vt:lpstr>
      <vt:lpstr>Office Theme</vt:lpstr>
      <vt:lpstr>Презентация PowerPoint</vt:lpstr>
      <vt:lpstr>Презентация PowerPoint</vt:lpstr>
      <vt:lpstr>КАК РОЖДАЕТСЯ ПРОДУКТ</vt:lpstr>
      <vt:lpstr>Презентация PowerPoint</vt:lpstr>
      <vt:lpstr>ИССЛЕДОВАНИЕ ТЕРРИТОРИЙ</vt:lpstr>
      <vt:lpstr>АНАЛИТИКА РЫНКА ДЕВЕЛОПМЕНТА</vt:lpstr>
      <vt:lpstr>ОРГАНИЗАЦИЯ ПЕШЕХОДНОЙ СЕТИ</vt:lpstr>
      <vt:lpstr>ПРОРАБОТКА ПРОЕКТНОГО ПРЕДЛОЖЕНИЯ</vt:lpstr>
      <vt:lpstr>ДЕВЕЛОПЕРСКИЙ ПРОДУКТ</vt:lpstr>
      <vt:lpstr>4 ШАГА К ОЗАРЕНИЮ</vt:lpstr>
      <vt:lpstr>Презентация PowerPoint</vt:lpstr>
      <vt:lpstr>ГРАНДСТРОЙ ОБРАЗОВАНИЕ</vt:lpstr>
      <vt:lpstr>ГОЛОС ЖИТЕЛЯ</vt:lpstr>
      <vt:lpstr>ПРЯДКО  ЕКАТЕРИНА ГРИГОРЬЕВНА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Презентация_ОБЩАЯ.cdr</dc:title>
  <dc:creator>User</dc:creator>
  <cp:lastModifiedBy>User</cp:lastModifiedBy>
  <cp:revision>29</cp:revision>
  <dcterms:created xsi:type="dcterms:W3CDTF">2025-12-03T06:15:28Z</dcterms:created>
  <dcterms:modified xsi:type="dcterms:W3CDTF">2026-06-10T01:46:13Z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2025-12-02T00:00:00Z</vt:filetime>
  </property>
  <property fmtid="{D5CDD505-2E9C-101B-9397-08002B2CF9AE}" pid="3" name="Creator">
    <vt:lpwstr>CorelDRAW 2025</vt:lpwstr>
  </property>
  <property fmtid="{D5CDD505-2E9C-101B-9397-08002B2CF9AE}" pid="4" name="LastSaved">
    <vt:filetime>2025-12-03T00:00:00Z</vt:filetime>
  </property>
  <property fmtid="{D5CDD505-2E9C-101B-9397-08002B2CF9AE}" pid="5" name="Producer">
    <vt:lpwstr>Corel PDF Engine Version 26.1.0.143</vt:lpwstr>
  </property>
</Properties>
</file>