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77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2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761" cy="5143500"/>
          </a:xfrm>
        </p:spPr>
      </p:pic>
    </p:spTree>
    <p:extLst>
      <p:ext uri="{BB962C8B-B14F-4D97-AF65-F5344CB8AC3E}">
        <p14:creationId xmlns:p14="http://schemas.microsoft.com/office/powerpoint/2010/main" val="85510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16547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21784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5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56417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52787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64" y="0"/>
            <a:ext cx="9173964" cy="5160355"/>
          </a:xfrm>
        </p:spPr>
      </p:pic>
    </p:spTree>
    <p:extLst>
      <p:ext uri="{BB962C8B-B14F-4D97-AF65-F5344CB8AC3E}">
        <p14:creationId xmlns:p14="http://schemas.microsoft.com/office/powerpoint/2010/main" val="400431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416237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</cp:revision>
  <dcterms:created xsi:type="dcterms:W3CDTF">2025-03-10T11:23:54Z</dcterms:created>
  <dcterms:modified xsi:type="dcterms:W3CDTF">2025-03-10T11:39:09Z</dcterms:modified>
</cp:coreProperties>
</file>