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4" r:id="rId4"/>
    <p:sldId id="269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BFBFB"/>
    <a:srgbClr val="1C1C1C"/>
    <a:srgbClr val="393939"/>
    <a:srgbClr val="FF6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77" autoAdjust="0"/>
    <p:restoredTop sz="94660"/>
  </p:normalViewPr>
  <p:slideViewPr>
    <p:cSldViewPr snapToGrid="0">
      <p:cViewPr>
        <p:scale>
          <a:sx n="50" d="100"/>
          <a:sy n="50" d="100"/>
        </p:scale>
        <p:origin x="1368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19100" y="1982754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РОССИЙСКАЯ СТРОИТЕЛЬНАЯ НЕДЕЛЯ 2025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9099" y="4370355"/>
            <a:ext cx="7489989" cy="8239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Каркасная технология в коттеджном строительстве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" y="5207432"/>
            <a:ext cx="544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Парандюк Денис Валерьевич</a:t>
            </a:r>
          </a:p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Руководитель регионально представительства компании </a:t>
            </a:r>
            <a:r>
              <a:rPr lang="en-US" sz="1800" dirty="0">
                <a:solidFill>
                  <a:srgbClr val="1C1C1C"/>
                </a:solidFill>
                <a:latin typeface="Involve" panose="020B0502020202020204" pitchFamily="34" charset="0"/>
              </a:rPr>
              <a:t>IZBURG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r>
              <a:rPr lang="en-US" sz="1800" dirty="0">
                <a:solidFill>
                  <a:srgbClr val="1C1C1C"/>
                </a:solidFill>
                <a:latin typeface="Involve" panose="020B0502020202020204" pitchFamily="34" charset="0"/>
              </a:rPr>
              <a:t>13.03.2025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6900"/>
            <a:ext cx="4152900" cy="3816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6" name="Заголовок 1"/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ru-RU" sz="6000" b="1" dirty="0">
                  <a:solidFill>
                    <a:schemeClr val="bg1"/>
                  </a:solidFill>
                  <a:cs typeface="+mn-cs"/>
                </a:rPr>
                <a:t>О технологии</a:t>
              </a:r>
            </a:p>
          </p:txBody>
        </p:sp>
        <p:sp>
          <p:nvSpPr>
            <p:cNvPr id="8" name="Заголовок 1"/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2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701" y="1147720"/>
            <a:ext cx="3619983" cy="22812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148998" y="1147720"/>
            <a:ext cx="3929773" cy="228128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23301" y="1147720"/>
            <a:ext cx="3619983" cy="228128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8702" y="3601039"/>
            <a:ext cx="3619982" cy="235591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30583" y="3601039"/>
            <a:ext cx="3929773" cy="235591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23301" y="3601039"/>
            <a:ext cx="3619983" cy="235591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5247877" y="1310927"/>
            <a:ext cx="6595407" cy="4285036"/>
            <a:chOff x="4322678" y="1658563"/>
            <a:chExt cx="3706879" cy="428503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8702" y="240702"/>
            <a:ext cx="11494596" cy="3286221"/>
            <a:chOff x="348702" y="240702"/>
            <a:chExt cx="11494596" cy="3286221"/>
          </a:xfrm>
        </p:grpSpPr>
        <p:sp>
          <p:nvSpPr>
            <p:cNvPr id="22" name="Заголовок 1"/>
            <p:cNvSpPr txBox="1">
              <a:spLocks noChangeArrowheads="1"/>
            </p:cNvSpPr>
            <p:nvPr/>
          </p:nvSpPr>
          <p:spPr bwMode="auto">
            <a:xfrm>
              <a:off x="441467" y="3153308"/>
              <a:ext cx="4117281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ru-RU" sz="6000" b="1" dirty="0">
                  <a:solidFill>
                    <a:srgbClr val="FF6D44"/>
                  </a:solidFill>
                  <a:cs typeface="+mn-cs"/>
                </a:rPr>
                <a:t>Узкие</a:t>
              </a:r>
              <a:r>
                <a:rPr lang="ru-RU" altLang="ru-RU" sz="5400" b="1" dirty="0">
                  <a:solidFill>
                    <a:srgbClr val="FF6D44"/>
                  </a:solidFill>
                  <a:ea typeface="+mj-ea"/>
                  <a:cs typeface="+mj-cs"/>
                </a:rPr>
                <a:t> </a:t>
              </a:r>
              <a:r>
                <a:rPr lang="ru-RU" altLang="ru-RU" sz="6000" b="1" dirty="0">
                  <a:solidFill>
                    <a:srgbClr val="FF6D44"/>
                  </a:solidFill>
                  <a:cs typeface="+mn-cs"/>
                </a:rPr>
                <a:t>места</a:t>
              </a:r>
              <a:r>
                <a:rPr lang="ru-RU" altLang="ru-RU" sz="5400" b="1" dirty="0">
                  <a:solidFill>
                    <a:srgbClr val="FF6D44"/>
                  </a:solidFill>
                  <a:ea typeface="+mj-ea"/>
                  <a:cs typeface="+mj-cs"/>
                </a:rPr>
                <a:t> </a:t>
              </a:r>
              <a:r>
                <a:rPr lang="ru-RU" altLang="ru-RU" sz="6000" b="1" dirty="0">
                  <a:solidFill>
                    <a:srgbClr val="FF6D44"/>
                  </a:solidFill>
                  <a:cs typeface="+mn-cs"/>
                </a:rPr>
                <a:t>технологии</a:t>
              </a:r>
            </a:p>
          </p:txBody>
        </p:sp>
        <p:sp>
          <p:nvSpPr>
            <p:cNvPr id="23" name="Заголовок 1"/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3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 noChangeArrowheads="1"/>
          </p:cNvSpPr>
          <p:nvPr/>
        </p:nvSpPr>
        <p:spPr bwMode="auto">
          <a:xfrm>
            <a:off x="5588273" y="1212435"/>
            <a:ext cx="6506817" cy="428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1. Проектная документация. 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2. Качество материалов.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3. Качество и контроль строительства.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4. Квалификация специалистов.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64766" y="1895888"/>
            <a:ext cx="0" cy="3066224"/>
          </a:xfrm>
          <a:prstGeom prst="line">
            <a:avLst/>
          </a:prstGeom>
          <a:ln w="19050">
            <a:solidFill>
              <a:srgbClr val="FF6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8702" y="240702"/>
            <a:ext cx="11494596" cy="646942"/>
            <a:chOff x="348702" y="240702"/>
            <a:chExt cx="11494596" cy="646942"/>
          </a:xfrm>
        </p:grpSpPr>
        <p:sp>
          <p:nvSpPr>
            <p:cNvPr id="5" name="Заголовок 1"/>
            <p:cNvSpPr txBox="1">
              <a:spLocks noChangeArrowheads="1"/>
            </p:cNvSpPr>
            <p:nvPr/>
          </p:nvSpPr>
          <p:spPr bwMode="auto">
            <a:xfrm>
              <a:off x="348702" y="514030"/>
              <a:ext cx="8100354" cy="37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4000" b="1" dirty="0">
                  <a:solidFill>
                    <a:srgbClr val="FF6D44"/>
                  </a:solidFill>
                  <a:cs typeface="+mn-cs"/>
                </a:rPr>
                <a:t>Сильные</a:t>
              </a:r>
              <a:r>
                <a:rPr lang="ru-RU" sz="4000" dirty="0">
                  <a:solidFill>
                    <a:srgbClr val="FBFBFB"/>
                  </a:solidFill>
                  <a:latin typeface="Involve SemiBold" panose="020B0502020202020204" pitchFamily="34" charset="0"/>
                </a:rPr>
                <a:t> </a:t>
              </a:r>
              <a:r>
                <a:rPr lang="ru-RU" sz="4000" b="1" dirty="0">
                  <a:solidFill>
                    <a:srgbClr val="FF6D44"/>
                  </a:solidFill>
                  <a:cs typeface="+mn-cs"/>
                </a:rPr>
                <a:t>стороны технологии</a:t>
              </a:r>
            </a:p>
            <a:p>
              <a:pPr eaLnBrk="1" hangingPunct="1">
                <a:lnSpc>
                  <a:spcPct val="90000"/>
                </a:lnSpc>
              </a:pPr>
              <a:endParaRPr lang="ru-RU" altLang="ru-RU" sz="40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sp>
          <p:nvSpPr>
            <p:cNvPr id="6" name="Заголовок 1"/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4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7" name="Прямоугольник: скругленные углы 16"/>
          <p:cNvSpPr/>
          <p:nvPr/>
        </p:nvSpPr>
        <p:spPr>
          <a:xfrm>
            <a:off x="6206427" y="1079341"/>
            <a:ext cx="5636871" cy="4699317"/>
          </a:xfrm>
          <a:prstGeom prst="roundRect">
            <a:avLst>
              <a:gd name="adj" fmla="val 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endParaRPr lang="ru-RU" sz="1800" dirty="0">
              <a:solidFill>
                <a:srgbClr val="1C1C1C"/>
              </a:solidFill>
            </a:endParaRPr>
          </a:p>
          <a:p>
            <a:pPr>
              <a:lnSpc>
                <a:spcPct val="140000"/>
              </a:lnSpc>
            </a:pP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6218" y="1488954"/>
            <a:ext cx="5200659" cy="9861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</a:rPr>
              <a:t>Скорость строительства</a:t>
            </a:r>
          </a:p>
          <a:p>
            <a:pPr>
              <a:lnSpc>
                <a:spcPct val="140000"/>
              </a:lnSpc>
            </a:pPr>
            <a:endParaRPr lang="ru-RU" sz="24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8034" y="1604927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C1C1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17526" y="2371720"/>
            <a:ext cx="5067266" cy="4690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Энергоэффективность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49342" y="2475058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C1C1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6218" y="3219263"/>
            <a:ext cx="3561377" cy="4690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Гибкость технологии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48034" y="3345189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C1C1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16218" y="4103440"/>
            <a:ext cx="3989867" cy="4690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Доступность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9342" y="4215320"/>
            <a:ext cx="347331" cy="34733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C1C1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одзаголовок 2"/>
          <p:cNvSpPr txBox="1"/>
          <p:nvPr/>
        </p:nvSpPr>
        <p:spPr>
          <a:xfrm>
            <a:off x="208588" y="4570191"/>
            <a:ext cx="5025619" cy="2080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Парандюк Денис Валерьевич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Руководитель регионально представительства компании IZBURG</a:t>
            </a:r>
          </a:p>
        </p:txBody>
      </p:sp>
      <p:sp>
        <p:nvSpPr>
          <p:cNvPr id="8" name="Подзаголовок 2"/>
          <p:cNvSpPr txBox="1"/>
          <p:nvPr/>
        </p:nvSpPr>
        <p:spPr>
          <a:xfrm>
            <a:off x="6016153" y="4570191"/>
            <a:ext cx="5967258" cy="5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6D44"/>
                </a:solidFill>
                <a:latin typeface="Involve SemiBold" panose="020B0502020202020204" pitchFamily="34" charset="0"/>
              </a:rPr>
              <a:t>КОНТАКТНАЯ ИНФОРМАЦИЯ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6096000" y="5101482"/>
            <a:ext cx="4358327" cy="1513579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10" name="Подзаголовок 2"/>
          <p:cNvSpPr txBox="1"/>
          <p:nvPr/>
        </p:nvSpPr>
        <p:spPr>
          <a:xfrm>
            <a:off x="6593863" y="5232798"/>
            <a:ext cx="3371772" cy="125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Телефон: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+7 (</a:t>
            </a:r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925</a:t>
            </a:r>
            <a:r>
              <a:rPr lang="en-US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) </a:t>
            </a:r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193</a:t>
            </a:r>
            <a:r>
              <a:rPr lang="en-US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-</a:t>
            </a:r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33</a:t>
            </a:r>
            <a:r>
              <a:rPr lang="en-US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-9</a:t>
            </a:r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6</a:t>
            </a:r>
          </a:p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d.parandyk@izburg.ru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580890"/>
            <a:ext cx="2276116" cy="34138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B8B269-A062-456E-9B57-32E88B75E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08" y="-2033839"/>
            <a:ext cx="5967258" cy="106084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88</Words>
  <Application>Microsoft Office PowerPoint</Application>
  <PresentationFormat>Широкоэкранный</PresentationFormat>
  <Paragraphs>26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Involve</vt:lpstr>
      <vt:lpstr>Involve SemiBold</vt:lpstr>
      <vt:lpstr>Тема Office</vt:lpstr>
      <vt:lpstr>РОССИЙСКАЯ СТРОИТЕЛЬНАЯ НЕДЕЛЯ 2025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денис парандюк</cp:lastModifiedBy>
  <cp:revision>26</cp:revision>
  <dcterms:created xsi:type="dcterms:W3CDTF">2025-02-14T10:11:00Z</dcterms:created>
  <dcterms:modified xsi:type="dcterms:W3CDTF">2025-03-04T14:37:10Z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8083B9D07BC2451EB603A61C9D12F238_13</vt:lpwstr>
  </property>
  <property fmtid="{D5CDD505-2E9C-101B-9397-08002B2CF9AE}" pid="3" name="KSOProductBuildVer">
    <vt:lpwstr>1049-12.2.0.20323</vt:lpwstr>
  </property>
</Properties>
</file>