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9" r:id="rId3"/>
    <p:sldId id="277" r:id="rId4"/>
    <p:sldId id="280" r:id="rId5"/>
    <p:sldId id="27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pos="7197" userDrawn="1">
          <p15:clr>
            <a:srgbClr val="A4A3A4"/>
          </p15:clr>
        </p15:guide>
        <p15:guide id="4" pos="6380" userDrawn="1">
          <p15:clr>
            <a:srgbClr val="A4A3A4"/>
          </p15:clr>
        </p15:guide>
        <p15:guide id="5" pos="529" userDrawn="1">
          <p15:clr>
            <a:srgbClr val="A4A3A4"/>
          </p15:clr>
        </p15:guide>
        <p15:guide id="6" orient="horz" pos="1003" userDrawn="1">
          <p15:clr>
            <a:srgbClr val="A4A3A4"/>
          </p15:clr>
        </p15:guide>
        <p15:guide id="7" orient="horz" pos="232" userDrawn="1">
          <p15:clr>
            <a:srgbClr val="A4A3A4"/>
          </p15:clr>
        </p15:guide>
        <p15:guide id="8" orient="horz" pos="754" userDrawn="1">
          <p15:clr>
            <a:srgbClr val="A4A3A4"/>
          </p15:clr>
        </p15:guide>
        <p15:guide id="9" pos="1481" userDrawn="1">
          <p15:clr>
            <a:srgbClr val="A4A3A4"/>
          </p15:clr>
        </p15:guide>
        <p15:guide id="10" orient="horz" pos="2364" userDrawn="1">
          <p15:clr>
            <a:srgbClr val="A4A3A4"/>
          </p15:clr>
        </p15:guide>
        <p15:guide id="11" orient="horz" pos="3838" userDrawn="1">
          <p15:clr>
            <a:srgbClr val="A4A3A4"/>
          </p15:clr>
        </p15:guide>
        <p15:guide id="12" orient="horz" pos="550" userDrawn="1">
          <p15:clr>
            <a:srgbClr val="A4A3A4"/>
          </p15:clr>
        </p15:guide>
        <p15:guide id="13" orient="horz" pos="1230" userDrawn="1">
          <p15:clr>
            <a:srgbClr val="A4A3A4"/>
          </p15:clr>
        </p15:guide>
        <p15:guide id="14" orient="horz" pos="2614" userDrawn="1">
          <p15:clr>
            <a:srgbClr val="A4A3A4"/>
          </p15:clr>
        </p15:guide>
        <p15:guide id="15" pos="3681" userDrawn="1">
          <p15:clr>
            <a:srgbClr val="A4A3A4"/>
          </p15:clr>
        </p15:guide>
        <p15:guide id="16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810"/>
    <a:srgbClr val="C8102E"/>
    <a:srgbClr val="FBFBFB"/>
    <a:srgbClr val="FF6D44"/>
    <a:srgbClr val="1C1C1C"/>
    <a:srgbClr val="EDEDED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/>
    <p:restoredTop sz="94729"/>
  </p:normalViewPr>
  <p:slideViewPr>
    <p:cSldViewPr snapToGrid="0">
      <p:cViewPr varScale="1">
        <p:scale>
          <a:sx n="81" d="100"/>
          <a:sy n="81" d="100"/>
        </p:scale>
        <p:origin x="610" y="53"/>
      </p:cViewPr>
      <p:guideLst>
        <p:guide orient="horz" pos="4042"/>
        <p:guide pos="3931"/>
        <p:guide pos="7197"/>
        <p:guide pos="6380"/>
        <p:guide pos="529"/>
        <p:guide orient="horz" pos="1003"/>
        <p:guide orient="horz" pos="232"/>
        <p:guide orient="horz" pos="754"/>
        <p:guide pos="1481"/>
        <p:guide orient="horz" pos="2364"/>
        <p:guide orient="horz" pos="3838"/>
        <p:guide orient="horz" pos="550"/>
        <p:guide orient="horz" pos="1230"/>
        <p:guide orient="horz" pos="2614"/>
        <p:guide pos="368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059F4-0E83-C948-8D8E-1699C61C679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DC28-8D1E-6947-872E-C98EFFF3C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1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1A584-1742-429C-99DD-259AA5BAB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4F57C4-5587-4326-B0C4-521913222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D3D36-CA78-4C5B-824D-88D100D6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6938F-961F-416B-B2D1-23F95B4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6132B3-A980-4183-8B17-6797A3B8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6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327A2-1DAD-412D-8327-C9814F83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D469C2-88C8-4D1F-87D0-F15C60E82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A3F6D2-EF86-408D-A578-7FAFE44B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4223C-7965-46F9-99B2-59407396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4E971-D508-49AB-95F9-E5F0CF73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6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47D046-DC5F-443F-B922-98F3F48F6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9FEC2A-3B10-4314-B4C4-B555719B2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6545D4-0F98-457F-B6DA-BEC27F50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55593-46FD-4B49-8D1C-D4313279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F317D-D21C-47DB-94B7-E4D8175B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5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A30EE-472C-4671-965D-81866D75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ABE564-F108-4200-872B-91376E182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17664-7029-440C-9DF6-8D6E5AB5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114A77-65E9-429F-99E3-0CDBDD79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A50C9-916D-40FC-937D-2DB388C0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4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D975B-9508-41AC-B80A-2E3A03D3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8D1823-0A9F-4F96-8397-164A6A472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CD25B-1F0D-4FFB-AA5B-6C3A433F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D9C3F-BEF4-4CA0-AAA7-1B598920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433699-76DD-43C1-A311-78F890B2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DBE47-E360-4965-879E-74BD9A25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91B579-1877-475C-A9CE-0AFA9C604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B8CFF4-FA38-43F4-8BD1-45EB21290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0D9021-B027-492B-BB1F-83AD6F91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C2F335-0720-47A7-8625-E2570F3E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74B2EC-4748-4528-A16B-0048D25F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1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896B7-0E74-41AE-AFD3-33CA85A4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3082B1-5724-4AB1-A44A-AB5DD92D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163249-58E5-4982-A152-3A3312185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DF91E3-B67E-46E8-BB2C-86646DA74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81E882-299C-4E2A-B04C-59353E6DE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9C781E-5620-4619-A269-AD5944D0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431DC1-7D95-4BEB-96FC-6BEB437E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5D81B0-4021-4238-A1D0-2AD31BBA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23546-02E3-4098-92E5-155ED898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DB3EF9-8D48-4224-BAEF-EDB2BC90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E019C2-BA02-4E5C-A1C4-48E42EC4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E32438-047F-4996-B0D0-CDB136E8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4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AD28DA-CC62-48E8-9A0F-F3B47859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AE0FA1-5CAE-4D48-AEDB-54213FB0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C3922-9F73-4026-8D37-24107445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8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E6F36-BAD4-4D32-AF78-3FECBBB4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503E0D-FE5E-43D3-BE68-8ACD7CB1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6C09B6-7549-42D5-8A81-DFB4EA87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E1AD76-A683-48AC-A87F-B7A0CF18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0AA5EF-C775-458C-BCCF-8E59CF85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95F9FC-0964-4EBD-A314-06BDAFCF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9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A53A5-7491-45E0-858E-6D667773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33FB66-2F51-4F7E-A1FE-D3BBCAB2E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8442EC-59F4-4F4E-A243-7BA6AE400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9CF6CC-DD6F-4135-9687-23DC07C1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82535F-0AB8-4E25-9E14-2404CA2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20CC84-F891-4EC9-A22A-32EA819B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6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951F1-1667-4DE6-A6D7-C3CD3B05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905E90-B166-4FE4-B8FF-B53ED1A7E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5E7C5C-9435-43D8-86DC-10AD8D33A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244ADC-1066-4F12-92FC-BD4BB96B1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FC04F-4DC3-47CE-ACDC-E555B453E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9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BC8D38-24DA-4F72-BDAC-1FABDFCD9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130C364-BED0-4CFF-8C61-C33B29CFC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78" y="1398178"/>
            <a:ext cx="9884397" cy="1708846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ru-RU" sz="6000" b="1" dirty="0">
                <a:solidFill>
                  <a:srgbClr val="EE8810"/>
                </a:solidFill>
                <a:latin typeface="Involve SemiBold" panose="020B0502020202020204" pitchFamily="34" charset="0"/>
              </a:rPr>
              <a:t>РОССИЙСКАЯ СТРОИТЕЛЬНАЯ НЕДЕЛЯ 2025</a:t>
            </a:r>
            <a:endParaRPr lang="ru-RU" dirty="0">
              <a:solidFill>
                <a:srgbClr val="EE8810"/>
              </a:solidFill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B6A97A3-EB28-41A4-832F-15ED9DCB6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725" y="4043537"/>
            <a:ext cx="5821062" cy="92333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b="1" dirty="0">
                <a:solidFill>
                  <a:srgbClr val="1C1C1C"/>
                </a:solidFill>
                <a:latin typeface="Involve" panose="020B0502020202020204" pitchFamily="34" charset="0"/>
              </a:rPr>
              <a:t>Керамические блоки в коттеджном строительстве.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8D25F-0123-401F-BB82-717D68CDE1AA}"/>
              </a:ext>
            </a:extLst>
          </p:cNvPr>
          <p:cNvSpPr txBox="1"/>
          <p:nvPr/>
        </p:nvSpPr>
        <p:spPr>
          <a:xfrm>
            <a:off x="419099" y="4985006"/>
            <a:ext cx="5215581" cy="1030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dirty="0" err="1">
                <a:solidFill>
                  <a:srgbClr val="1C1C1C"/>
                </a:solidFill>
                <a:latin typeface="Involve" panose="020B0502020202020204" pitchFamily="34" charset="0"/>
              </a:rPr>
              <a:t>Казадаев</a:t>
            </a:r>
            <a:r>
              <a:rPr lang="ru-RU" dirty="0">
                <a:solidFill>
                  <a:srgbClr val="1C1C1C"/>
                </a:solidFill>
                <a:latin typeface="Involve" panose="020B0502020202020204" pitchFamily="34" charset="0"/>
              </a:rPr>
              <a:t> Николай Викторович</a:t>
            </a:r>
            <a:r>
              <a:rPr lang="ru-RU" sz="1800" dirty="0">
                <a:solidFill>
                  <a:srgbClr val="1C1C1C"/>
                </a:solidFill>
                <a:latin typeface="Involve" panose="020B0502020202020204" pitchFamily="34" charset="0"/>
              </a:rPr>
              <a:t>, </a:t>
            </a:r>
            <a:br>
              <a:rPr lang="ru-RU" sz="1800" dirty="0">
                <a:solidFill>
                  <a:srgbClr val="1C1C1C"/>
                </a:solidFill>
                <a:latin typeface="Involve" panose="020B0502020202020204" pitchFamily="34" charset="0"/>
              </a:rPr>
            </a:br>
            <a:r>
              <a:rPr lang="ru-RU" sz="1800" dirty="0">
                <a:solidFill>
                  <a:srgbClr val="1C1C1C"/>
                </a:solidFill>
                <a:latin typeface="Involve" panose="020B0502020202020204" pitchFamily="34" charset="0"/>
              </a:rPr>
              <a:t>Технический Директор «ГК ГАЗОБЕТОН63»</a:t>
            </a:r>
          </a:p>
          <a:p>
            <a:pPr>
              <a:lnSpc>
                <a:spcPts val="2500"/>
              </a:lnSpc>
            </a:pPr>
            <a:r>
              <a:rPr lang="ru-RU" dirty="0">
                <a:solidFill>
                  <a:srgbClr val="1C1C1C"/>
                </a:solidFill>
                <a:latin typeface="Involve" panose="020B0502020202020204" pitchFamily="34" charset="0"/>
              </a:rPr>
              <a:t>13.03.2025</a:t>
            </a:r>
            <a:endParaRPr lang="ru-RU" sz="18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AA115B-AD1F-4CE0-846A-CF1CFFF77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596900"/>
            <a:ext cx="4152900" cy="3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1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D393D7-8F94-6892-30C3-404A856D7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4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D83005-2945-E951-2441-1380614E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6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6B7FB2-728B-27BB-7C68-5FF76DE0D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7E7F08-F315-1DAE-1954-40D58DFE0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29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22</Words>
  <Application>Microsoft Office PowerPoint</Application>
  <PresentationFormat>Широкоэкранный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Involve</vt:lpstr>
      <vt:lpstr>Involve SemiBold</vt:lpstr>
      <vt:lpstr>Aptos</vt:lpstr>
      <vt:lpstr>Arial</vt:lpstr>
      <vt:lpstr>Calibri</vt:lpstr>
      <vt:lpstr>Calibri Light</vt:lpstr>
      <vt:lpstr>Тема Office</vt:lpstr>
      <vt:lpstr>РОССИЙСКАЯ СТРОИТЕЛЬНАЯ НЕДЕЛЯ 2025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СТРОИТЕЛЬНАЯ НЕДЕЛЯ 2025</dc:title>
  <dc:creator>Виктория Товарова</dc:creator>
  <cp:lastModifiedBy>Наталья Тушина</cp:lastModifiedBy>
  <cp:revision>40</cp:revision>
  <dcterms:created xsi:type="dcterms:W3CDTF">2025-02-14T10:11:28Z</dcterms:created>
  <dcterms:modified xsi:type="dcterms:W3CDTF">2025-03-05T15:44:13Z</dcterms:modified>
</cp:coreProperties>
</file>