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1"/>
  </p:notesMasterIdLst>
  <p:sldIdLst>
    <p:sldId id="282" r:id="rId2"/>
    <p:sldId id="730" r:id="rId3"/>
    <p:sldId id="470" r:id="rId4"/>
    <p:sldId id="737" r:id="rId5"/>
    <p:sldId id="733" r:id="rId6"/>
    <p:sldId id="734" r:id="rId7"/>
    <p:sldId id="471" r:id="rId8"/>
    <p:sldId id="473" r:id="rId9"/>
    <p:sldId id="475" r:id="rId10"/>
    <p:sldId id="477" r:id="rId11"/>
    <p:sldId id="478" r:id="rId12"/>
    <p:sldId id="479" r:id="rId13"/>
    <p:sldId id="481" r:id="rId14"/>
    <p:sldId id="356" r:id="rId15"/>
    <p:sldId id="731" r:id="rId16"/>
    <p:sldId id="411" r:id="rId17"/>
    <p:sldId id="727" r:id="rId18"/>
    <p:sldId id="735" r:id="rId19"/>
    <p:sldId id="304" r:id="rId20"/>
  </p:sldIdLst>
  <p:sldSz cx="20116800" cy="11315700"/>
  <p:notesSz cx="20116800" cy="11315700"/>
  <p:embeddedFontLst>
    <p:embeddedFont>
      <p:font typeface="Arial Black" panose="020B0A04020102020204" pitchFamily="34" charset="0"/>
      <p:bold r:id="rId22"/>
    </p:embeddedFont>
    <p:embeddedFont>
      <p:font typeface="Tahoma" panose="020B0604030504040204" pitchFamily="34" charset="0"/>
      <p:regular r:id="rId23"/>
      <p:bold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1" userDrawn="1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413"/>
    <a:srgbClr val="C89800"/>
    <a:srgbClr val="7F7F7F"/>
    <a:srgbClr val="F6D616"/>
    <a:srgbClr val="ED7D31"/>
    <a:srgbClr val="E55427"/>
    <a:srgbClr val="B1B0B4"/>
    <a:srgbClr val="E7E7E8"/>
    <a:srgbClr val="3E3D40"/>
    <a:srgbClr val="CECF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5" autoAdjust="0"/>
    <p:restoredTop sz="94660"/>
  </p:normalViewPr>
  <p:slideViewPr>
    <p:cSldViewPr>
      <p:cViewPr varScale="1">
        <p:scale>
          <a:sx n="78" d="100"/>
          <a:sy n="78" d="100"/>
        </p:scale>
        <p:origin x="595" y="86"/>
      </p:cViewPr>
      <p:guideLst>
        <p:guide orient="horz" pos="3201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124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/>
            </a:solidFill>
            <a:ln w="76200">
              <a:solidFill>
                <a:schemeClr val="bg1"/>
              </a:solidFill>
            </a:ln>
          </c:spPr>
          <c:explosion val="4"/>
          <c:dPt>
            <c:idx val="0"/>
            <c:bubble3D val="0"/>
            <c:spPr>
              <a:solidFill>
                <a:schemeClr val="tx2"/>
              </a:solidFill>
              <a:ln w="762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727-4FDE-A1B9-102D72BB71DF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762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727-4FDE-A1B9-102D72BB71DF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762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727-4FDE-A1B9-102D72BB71DF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 w="762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727-4FDE-A1B9-102D72BB71DF}"/>
              </c:ext>
            </c:extLst>
          </c:dPt>
          <c:dPt>
            <c:idx val="4"/>
            <c:bubble3D val="0"/>
            <c:spPr>
              <a:solidFill>
                <a:schemeClr val="tx2"/>
              </a:solidFill>
              <a:ln w="762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727-4FDE-A1B9-102D72BB71DF}"/>
              </c:ext>
            </c:extLst>
          </c:dPt>
          <c:cat>
            <c:strRef>
              <c:f>Лист1!$A$2:$A$6</c:f>
              <c:strCache>
                <c:ptCount val="5"/>
                <c:pt idx="0">
                  <c:v>ГОСТ</c:v>
                </c:pt>
                <c:pt idx="1">
                  <c:v>СП</c:v>
                </c:pt>
                <c:pt idx="2">
                  <c:v>СТО</c:v>
                </c:pt>
                <c:pt idx="3">
                  <c:v>Ин. Стандарты</c:v>
                </c:pt>
                <c:pt idx="4">
                  <c:v>ч.6 ст.15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727-4FDE-A1B9-102D72BB71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2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tx2"/>
            </a:solidFill>
          </c:spPr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7B-4881-A8B2-55D9E22B672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DC3-4B78-BA4A-83DB8EB7B90F}"/>
              </c:ext>
            </c:extLst>
          </c:dPt>
          <c:cat>
            <c:strRef>
              <c:f>Лист1!$A$2:$A$3</c:f>
              <c:strCache>
                <c:ptCount val="2"/>
                <c:pt idx="0">
                  <c:v>Строительные материалы и изделия</c:v>
                </c:pt>
                <c:pt idx="1">
                  <c:v>Строительные конструкции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56</c:v>
                </c:pt>
                <c:pt idx="1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C3-4B78-BA4A-83DB8EB7B9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6963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95075" y="0"/>
            <a:ext cx="8716963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055FE-524A-402E-AD8C-F8575E9E8D8C}" type="datetimeFigureOut">
              <a:rPr lang="ru-RU" smtClean="0"/>
              <a:t>06.03.2026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62738" y="1414463"/>
            <a:ext cx="6791325" cy="381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11363" y="5445125"/>
            <a:ext cx="16094075" cy="44561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8963"/>
            <a:ext cx="8716963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95075" y="10748963"/>
            <a:ext cx="8716963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C9DDA-7BBF-465B-B00E-4B6A78B75B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9425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E1A88-842B-4D60-93CB-E71624181F6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228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E1A88-842B-4D60-93CB-E71624181F6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169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g object 16"/>
          <p:cNvSpPr/>
          <p:nvPr userDrawn="1"/>
        </p:nvSpPr>
        <p:spPr>
          <a:xfrm>
            <a:off x="4607" y="0"/>
            <a:ext cx="20112193" cy="11309350"/>
          </a:xfrm>
          <a:custGeom>
            <a:avLst/>
            <a:gdLst/>
            <a:ahLst/>
            <a:cxnLst/>
            <a:rect l="l" t="t" r="r" b="b"/>
            <a:pathLst>
              <a:path w="20099655" h="11309350">
                <a:moveTo>
                  <a:pt x="20099597" y="0"/>
                </a:moveTo>
                <a:lnTo>
                  <a:pt x="0" y="0"/>
                </a:lnTo>
                <a:lnTo>
                  <a:pt x="0" y="11309194"/>
                </a:lnTo>
                <a:lnTo>
                  <a:pt x="20099597" y="11309194"/>
                </a:lnTo>
                <a:lnTo>
                  <a:pt x="20099597" y="0"/>
                </a:lnTo>
                <a:close/>
              </a:path>
            </a:pathLst>
          </a:custGeom>
          <a:solidFill>
            <a:srgbClr val="8587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bg object 17"/>
          <p:cNvSpPr/>
          <p:nvPr userDrawn="1"/>
        </p:nvSpPr>
        <p:spPr>
          <a:xfrm>
            <a:off x="0" y="3802753"/>
            <a:ext cx="12458065" cy="3867150"/>
          </a:xfrm>
          <a:custGeom>
            <a:avLst/>
            <a:gdLst/>
            <a:ahLst/>
            <a:cxnLst/>
            <a:rect l="l" t="t" r="r" b="b"/>
            <a:pathLst>
              <a:path w="12458065" h="3867150">
                <a:moveTo>
                  <a:pt x="12458008" y="0"/>
                </a:moveTo>
                <a:lnTo>
                  <a:pt x="0" y="0"/>
                </a:lnTo>
                <a:lnTo>
                  <a:pt x="0" y="3866772"/>
                </a:lnTo>
                <a:lnTo>
                  <a:pt x="12458008" y="3866772"/>
                </a:lnTo>
                <a:lnTo>
                  <a:pt x="12458008" y="0"/>
                </a:lnTo>
                <a:close/>
              </a:path>
            </a:pathLst>
          </a:custGeom>
          <a:solidFill>
            <a:srgbClr val="F8B4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bg object 18"/>
          <p:cNvSpPr/>
          <p:nvPr userDrawn="1"/>
        </p:nvSpPr>
        <p:spPr>
          <a:xfrm>
            <a:off x="17269631" y="6385145"/>
            <a:ext cx="2834640" cy="3894454"/>
          </a:xfrm>
          <a:custGeom>
            <a:avLst/>
            <a:gdLst/>
            <a:ahLst/>
            <a:cxnLst/>
            <a:rect l="l" t="t" r="r" b="b"/>
            <a:pathLst>
              <a:path w="2834640" h="3894454">
                <a:moveTo>
                  <a:pt x="7015" y="0"/>
                </a:moveTo>
                <a:lnTo>
                  <a:pt x="4293" y="837"/>
                </a:lnTo>
                <a:lnTo>
                  <a:pt x="628" y="4711"/>
                </a:lnTo>
                <a:lnTo>
                  <a:pt x="0" y="7434"/>
                </a:lnTo>
                <a:lnTo>
                  <a:pt x="735883" y="2783789"/>
                </a:lnTo>
                <a:lnTo>
                  <a:pt x="737255" y="2785569"/>
                </a:lnTo>
                <a:lnTo>
                  <a:pt x="2834573" y="3894342"/>
                </a:lnTo>
                <a:lnTo>
                  <a:pt x="2834573" y="3877054"/>
                </a:lnTo>
                <a:lnTo>
                  <a:pt x="749191" y="2774679"/>
                </a:lnTo>
                <a:lnTo>
                  <a:pt x="18533" y="18009"/>
                </a:lnTo>
                <a:lnTo>
                  <a:pt x="270148" y="69631"/>
                </a:lnTo>
                <a:lnTo>
                  <a:pt x="2834573" y="596212"/>
                </a:lnTo>
                <a:lnTo>
                  <a:pt x="2834573" y="580610"/>
                </a:lnTo>
                <a:lnTo>
                  <a:pt x="7015" y="0"/>
                </a:lnTo>
                <a:close/>
              </a:path>
            </a:pathLst>
          </a:custGeom>
          <a:solidFill>
            <a:srgbClr val="FFB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bg object 19"/>
          <p:cNvSpPr/>
          <p:nvPr userDrawn="1"/>
        </p:nvSpPr>
        <p:spPr>
          <a:xfrm>
            <a:off x="14886981" y="9671541"/>
            <a:ext cx="2070735" cy="1637664"/>
          </a:xfrm>
          <a:custGeom>
            <a:avLst/>
            <a:gdLst/>
            <a:ahLst/>
            <a:cxnLst/>
            <a:rect l="l" t="t" r="r" b="b"/>
            <a:pathLst>
              <a:path w="2070734" h="1637665">
                <a:moveTo>
                  <a:pt x="345225" y="0"/>
                </a:moveTo>
                <a:lnTo>
                  <a:pt x="341874" y="1036"/>
                </a:lnTo>
                <a:lnTo>
                  <a:pt x="338942" y="3036"/>
                </a:lnTo>
                <a:lnTo>
                  <a:pt x="337790" y="4711"/>
                </a:lnTo>
                <a:lnTo>
                  <a:pt x="0" y="1637646"/>
                </a:lnTo>
                <a:lnTo>
                  <a:pt x="15496" y="1637646"/>
                </a:lnTo>
                <a:lnTo>
                  <a:pt x="349622" y="23035"/>
                </a:lnTo>
                <a:lnTo>
                  <a:pt x="2048524" y="1637646"/>
                </a:lnTo>
                <a:lnTo>
                  <a:pt x="2070303" y="1637646"/>
                </a:lnTo>
                <a:lnTo>
                  <a:pt x="348156" y="628"/>
                </a:lnTo>
                <a:lnTo>
                  <a:pt x="345225" y="0"/>
                </a:lnTo>
                <a:close/>
              </a:path>
            </a:pathLst>
          </a:custGeom>
          <a:solidFill>
            <a:srgbClr val="FFB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bg object 20"/>
          <p:cNvSpPr/>
          <p:nvPr userDrawn="1"/>
        </p:nvSpPr>
        <p:spPr>
          <a:xfrm>
            <a:off x="8495130" y="3713634"/>
            <a:ext cx="11621669" cy="7595709"/>
          </a:xfrm>
          <a:custGeom>
            <a:avLst/>
            <a:gdLst/>
            <a:ahLst/>
            <a:cxnLst/>
            <a:rect l="l" t="t" r="r" b="b"/>
            <a:pathLst>
              <a:path w="11609069" h="7623175">
                <a:moveTo>
                  <a:pt x="10794644" y="6152705"/>
                </a:moveTo>
                <a:lnTo>
                  <a:pt x="10783227" y="6142647"/>
                </a:lnTo>
                <a:lnTo>
                  <a:pt x="9477197" y="7623010"/>
                </a:lnTo>
                <a:lnTo>
                  <a:pt x="9497504" y="7623010"/>
                </a:lnTo>
                <a:lnTo>
                  <a:pt x="10794644" y="6152705"/>
                </a:lnTo>
                <a:close/>
              </a:path>
              <a:path w="11609069" h="7623175">
                <a:moveTo>
                  <a:pt x="11609070" y="0"/>
                </a:moveTo>
                <a:lnTo>
                  <a:pt x="10377678" y="658952"/>
                </a:lnTo>
                <a:lnTo>
                  <a:pt x="10375595" y="660730"/>
                </a:lnTo>
                <a:lnTo>
                  <a:pt x="8761197" y="2668714"/>
                </a:lnTo>
                <a:lnTo>
                  <a:pt x="6719900" y="5961202"/>
                </a:lnTo>
                <a:lnTo>
                  <a:pt x="6692811" y="5954712"/>
                </a:lnTo>
                <a:lnTo>
                  <a:pt x="6692811" y="5995428"/>
                </a:lnTo>
                <a:lnTo>
                  <a:pt x="5098656" y="6318745"/>
                </a:lnTo>
                <a:lnTo>
                  <a:pt x="5079035" y="6303315"/>
                </a:lnTo>
                <a:lnTo>
                  <a:pt x="5079035" y="6322720"/>
                </a:lnTo>
                <a:lnTo>
                  <a:pt x="3201530" y="6703492"/>
                </a:lnTo>
                <a:lnTo>
                  <a:pt x="3761308" y="5293106"/>
                </a:lnTo>
                <a:lnTo>
                  <a:pt x="3762286" y="5292725"/>
                </a:lnTo>
                <a:lnTo>
                  <a:pt x="3773678" y="5295468"/>
                </a:lnTo>
                <a:lnTo>
                  <a:pt x="5079035" y="6322720"/>
                </a:lnTo>
                <a:lnTo>
                  <a:pt x="5079035" y="6303315"/>
                </a:lnTo>
                <a:lnTo>
                  <a:pt x="3809060" y="5303952"/>
                </a:lnTo>
                <a:lnTo>
                  <a:pt x="6692811" y="5995428"/>
                </a:lnTo>
                <a:lnTo>
                  <a:pt x="6692811" y="5954712"/>
                </a:lnTo>
                <a:lnTo>
                  <a:pt x="3761663" y="5251793"/>
                </a:lnTo>
                <a:lnTo>
                  <a:pt x="3757574" y="5252097"/>
                </a:lnTo>
                <a:lnTo>
                  <a:pt x="501345" y="6498031"/>
                </a:lnTo>
                <a:lnTo>
                  <a:pt x="507098" y="6513106"/>
                </a:lnTo>
                <a:lnTo>
                  <a:pt x="506260" y="6514160"/>
                </a:lnTo>
                <a:lnTo>
                  <a:pt x="0" y="7623010"/>
                </a:lnTo>
                <a:lnTo>
                  <a:pt x="16852" y="7623010"/>
                </a:lnTo>
                <a:lnTo>
                  <a:pt x="505117" y="6553314"/>
                </a:lnTo>
                <a:lnTo>
                  <a:pt x="501764" y="7623010"/>
                </a:lnTo>
                <a:lnTo>
                  <a:pt x="517042" y="7623010"/>
                </a:lnTo>
                <a:lnTo>
                  <a:pt x="520458" y="6533083"/>
                </a:lnTo>
                <a:lnTo>
                  <a:pt x="3741991" y="5300497"/>
                </a:lnTo>
                <a:lnTo>
                  <a:pt x="3184614" y="6704838"/>
                </a:lnTo>
                <a:lnTo>
                  <a:pt x="3184614" y="6706933"/>
                </a:lnTo>
                <a:lnTo>
                  <a:pt x="3179483" y="6707962"/>
                </a:lnTo>
                <a:lnTo>
                  <a:pt x="3178010" y="6708800"/>
                </a:lnTo>
                <a:lnTo>
                  <a:pt x="2342121" y="7623010"/>
                </a:lnTo>
                <a:lnTo>
                  <a:pt x="2362847" y="7623010"/>
                </a:lnTo>
                <a:lnTo>
                  <a:pt x="3178695" y="6730632"/>
                </a:lnTo>
                <a:lnTo>
                  <a:pt x="3379368" y="7623010"/>
                </a:lnTo>
                <a:lnTo>
                  <a:pt x="3394964" y="7623010"/>
                </a:lnTo>
                <a:lnTo>
                  <a:pt x="3192145" y="6720967"/>
                </a:lnTo>
                <a:lnTo>
                  <a:pt x="3198342" y="6719710"/>
                </a:lnTo>
                <a:lnTo>
                  <a:pt x="4575454" y="7623010"/>
                </a:lnTo>
                <a:lnTo>
                  <a:pt x="4603305" y="7623010"/>
                </a:lnTo>
                <a:lnTo>
                  <a:pt x="3219399" y="6715442"/>
                </a:lnTo>
                <a:lnTo>
                  <a:pt x="5088318" y="6336398"/>
                </a:lnTo>
                <a:lnTo>
                  <a:pt x="4925606" y="7623010"/>
                </a:lnTo>
                <a:lnTo>
                  <a:pt x="4940897" y="7623010"/>
                </a:lnTo>
                <a:lnTo>
                  <a:pt x="5104130" y="6333185"/>
                </a:lnTo>
                <a:lnTo>
                  <a:pt x="6711899" y="6007100"/>
                </a:lnTo>
                <a:lnTo>
                  <a:pt x="5104663" y="7623010"/>
                </a:lnTo>
                <a:lnTo>
                  <a:pt x="5126126" y="7623010"/>
                </a:lnTo>
                <a:lnTo>
                  <a:pt x="6733273" y="6007189"/>
                </a:lnTo>
                <a:lnTo>
                  <a:pt x="7346264" y="7623010"/>
                </a:lnTo>
                <a:lnTo>
                  <a:pt x="7362596" y="7623010"/>
                </a:lnTo>
                <a:lnTo>
                  <a:pt x="6746532" y="5999111"/>
                </a:lnTo>
                <a:lnTo>
                  <a:pt x="9137104" y="5547474"/>
                </a:lnTo>
                <a:lnTo>
                  <a:pt x="9226004" y="5530634"/>
                </a:lnTo>
                <a:lnTo>
                  <a:pt x="9500451" y="5478831"/>
                </a:lnTo>
                <a:lnTo>
                  <a:pt x="9106217" y="7623010"/>
                </a:lnTo>
                <a:lnTo>
                  <a:pt x="9121711" y="7623010"/>
                </a:lnTo>
                <a:lnTo>
                  <a:pt x="9516453" y="5476595"/>
                </a:lnTo>
                <a:lnTo>
                  <a:pt x="11609070" y="4993894"/>
                </a:lnTo>
                <a:lnTo>
                  <a:pt x="11609070" y="4978285"/>
                </a:lnTo>
                <a:lnTo>
                  <a:pt x="9540837" y="5455323"/>
                </a:lnTo>
                <a:lnTo>
                  <a:pt x="11609070" y="3894226"/>
                </a:lnTo>
                <a:lnTo>
                  <a:pt x="11609070" y="3875176"/>
                </a:lnTo>
                <a:lnTo>
                  <a:pt x="9506509" y="5462155"/>
                </a:lnTo>
                <a:lnTo>
                  <a:pt x="9505048" y="5462460"/>
                </a:lnTo>
                <a:lnTo>
                  <a:pt x="9112186" y="5536590"/>
                </a:lnTo>
                <a:lnTo>
                  <a:pt x="6753619" y="5982233"/>
                </a:lnTo>
                <a:lnTo>
                  <a:pt x="8793340" y="2691968"/>
                </a:lnTo>
                <a:lnTo>
                  <a:pt x="9503194" y="1809064"/>
                </a:lnTo>
                <a:lnTo>
                  <a:pt x="11609070" y="3045676"/>
                </a:lnTo>
                <a:lnTo>
                  <a:pt x="11609070" y="3028086"/>
                </a:lnTo>
                <a:lnTo>
                  <a:pt x="9512833" y="1797062"/>
                </a:lnTo>
                <a:lnTo>
                  <a:pt x="10402303" y="690765"/>
                </a:lnTo>
                <a:lnTo>
                  <a:pt x="11609070" y="44919"/>
                </a:lnTo>
                <a:lnTo>
                  <a:pt x="11609070" y="0"/>
                </a:lnTo>
                <a:close/>
              </a:path>
            </a:pathLst>
          </a:custGeom>
          <a:solidFill>
            <a:srgbClr val="FFB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bg object 21"/>
          <p:cNvSpPr/>
          <p:nvPr userDrawn="1"/>
        </p:nvSpPr>
        <p:spPr>
          <a:xfrm>
            <a:off x="7235903" y="10591397"/>
            <a:ext cx="171450" cy="718185"/>
          </a:xfrm>
          <a:custGeom>
            <a:avLst/>
            <a:gdLst/>
            <a:ahLst/>
            <a:cxnLst/>
            <a:rect l="l" t="t" r="r" b="b"/>
            <a:pathLst>
              <a:path w="171450" h="718184">
                <a:moveTo>
                  <a:pt x="14973" y="0"/>
                </a:moveTo>
                <a:lnTo>
                  <a:pt x="0" y="3256"/>
                </a:lnTo>
                <a:lnTo>
                  <a:pt x="155597" y="717789"/>
                </a:lnTo>
                <a:lnTo>
                  <a:pt x="171198" y="717789"/>
                </a:lnTo>
                <a:lnTo>
                  <a:pt x="14973" y="0"/>
                </a:lnTo>
                <a:close/>
              </a:path>
            </a:pathLst>
          </a:custGeom>
          <a:solidFill>
            <a:srgbClr val="FFB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bg object 22"/>
          <p:cNvSpPr/>
          <p:nvPr userDrawn="1"/>
        </p:nvSpPr>
        <p:spPr>
          <a:xfrm>
            <a:off x="5041519" y="10183259"/>
            <a:ext cx="3967479" cy="1126490"/>
          </a:xfrm>
          <a:custGeom>
            <a:avLst/>
            <a:gdLst/>
            <a:ahLst/>
            <a:cxnLst/>
            <a:rect l="l" t="t" r="r" b="b"/>
            <a:pathLst>
              <a:path w="3967479" h="1126490">
                <a:moveTo>
                  <a:pt x="3967416" y="38735"/>
                </a:moveTo>
                <a:lnTo>
                  <a:pt x="3959250" y="0"/>
                </a:lnTo>
                <a:lnTo>
                  <a:pt x="2179091" y="376732"/>
                </a:lnTo>
                <a:lnTo>
                  <a:pt x="679602" y="705497"/>
                </a:lnTo>
                <a:lnTo>
                  <a:pt x="664057" y="684682"/>
                </a:lnTo>
                <a:lnTo>
                  <a:pt x="663282" y="684390"/>
                </a:lnTo>
                <a:lnTo>
                  <a:pt x="663282" y="709079"/>
                </a:lnTo>
                <a:lnTo>
                  <a:pt x="663282" y="684390"/>
                </a:lnTo>
                <a:lnTo>
                  <a:pt x="661123" y="683539"/>
                </a:lnTo>
                <a:lnTo>
                  <a:pt x="655370" y="684682"/>
                </a:lnTo>
                <a:lnTo>
                  <a:pt x="653072" y="686879"/>
                </a:lnTo>
                <a:lnTo>
                  <a:pt x="646645" y="712724"/>
                </a:lnTo>
                <a:lnTo>
                  <a:pt x="580605" y="727202"/>
                </a:lnTo>
                <a:lnTo>
                  <a:pt x="578192" y="728243"/>
                </a:lnTo>
                <a:lnTo>
                  <a:pt x="0" y="1125918"/>
                </a:lnTo>
                <a:lnTo>
                  <a:pt x="69938" y="1125918"/>
                </a:lnTo>
                <a:lnTo>
                  <a:pt x="595363" y="764578"/>
                </a:lnTo>
                <a:lnTo>
                  <a:pt x="635965" y="755675"/>
                </a:lnTo>
                <a:lnTo>
                  <a:pt x="543966" y="1125918"/>
                </a:lnTo>
                <a:lnTo>
                  <a:pt x="559663" y="1125918"/>
                </a:lnTo>
                <a:lnTo>
                  <a:pt x="652513" y="752055"/>
                </a:lnTo>
                <a:lnTo>
                  <a:pt x="689343" y="743978"/>
                </a:lnTo>
                <a:lnTo>
                  <a:pt x="974521" y="1125918"/>
                </a:lnTo>
                <a:lnTo>
                  <a:pt x="993584" y="1125918"/>
                </a:lnTo>
                <a:lnTo>
                  <a:pt x="705662" y="740397"/>
                </a:lnTo>
                <a:lnTo>
                  <a:pt x="2187473" y="415467"/>
                </a:lnTo>
                <a:lnTo>
                  <a:pt x="3967416" y="38735"/>
                </a:lnTo>
                <a:close/>
              </a:path>
            </a:pathLst>
          </a:custGeom>
          <a:solidFill>
            <a:srgbClr val="FFB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bg object 23"/>
          <p:cNvSpPr/>
          <p:nvPr userDrawn="1"/>
        </p:nvSpPr>
        <p:spPr>
          <a:xfrm>
            <a:off x="5382539" y="9886067"/>
            <a:ext cx="3962400" cy="1308735"/>
          </a:xfrm>
          <a:custGeom>
            <a:avLst/>
            <a:gdLst/>
            <a:ahLst/>
            <a:cxnLst/>
            <a:rect l="l" t="t" r="r" b="b"/>
            <a:pathLst>
              <a:path w="3962400" h="1308734">
                <a:moveTo>
                  <a:pt x="664616" y="975880"/>
                </a:moveTo>
                <a:lnTo>
                  <a:pt x="661022" y="926757"/>
                </a:lnTo>
                <a:lnTo>
                  <a:pt x="650544" y="879881"/>
                </a:lnTo>
                <a:lnTo>
                  <a:pt x="633730" y="835761"/>
                </a:lnTo>
                <a:lnTo>
                  <a:pt x="611085" y="794905"/>
                </a:lnTo>
                <a:lnTo>
                  <a:pt x="583107" y="757834"/>
                </a:lnTo>
                <a:lnTo>
                  <a:pt x="550329" y="725043"/>
                </a:lnTo>
                <a:lnTo>
                  <a:pt x="513257" y="697064"/>
                </a:lnTo>
                <a:lnTo>
                  <a:pt x="472401" y="674420"/>
                </a:lnTo>
                <a:lnTo>
                  <a:pt x="428294" y="657606"/>
                </a:lnTo>
                <a:lnTo>
                  <a:pt x="381419" y="647128"/>
                </a:lnTo>
                <a:lnTo>
                  <a:pt x="332320" y="643534"/>
                </a:lnTo>
                <a:lnTo>
                  <a:pt x="283210" y="647128"/>
                </a:lnTo>
                <a:lnTo>
                  <a:pt x="236334" y="657606"/>
                </a:lnTo>
                <a:lnTo>
                  <a:pt x="192214" y="674420"/>
                </a:lnTo>
                <a:lnTo>
                  <a:pt x="151371" y="697064"/>
                </a:lnTo>
                <a:lnTo>
                  <a:pt x="114287" y="725043"/>
                </a:lnTo>
                <a:lnTo>
                  <a:pt x="81508" y="757834"/>
                </a:lnTo>
                <a:lnTo>
                  <a:pt x="53543" y="794905"/>
                </a:lnTo>
                <a:lnTo>
                  <a:pt x="30886" y="835761"/>
                </a:lnTo>
                <a:lnTo>
                  <a:pt x="14071" y="879881"/>
                </a:lnTo>
                <a:lnTo>
                  <a:pt x="3606" y="926757"/>
                </a:lnTo>
                <a:lnTo>
                  <a:pt x="0" y="975880"/>
                </a:lnTo>
                <a:lnTo>
                  <a:pt x="3606" y="1024991"/>
                </a:lnTo>
                <a:lnTo>
                  <a:pt x="14071" y="1071854"/>
                </a:lnTo>
                <a:lnTo>
                  <a:pt x="30886" y="1115987"/>
                </a:lnTo>
                <a:lnTo>
                  <a:pt x="53543" y="1156843"/>
                </a:lnTo>
                <a:lnTo>
                  <a:pt x="81508" y="1193914"/>
                </a:lnTo>
                <a:lnTo>
                  <a:pt x="114287" y="1226705"/>
                </a:lnTo>
                <a:lnTo>
                  <a:pt x="151371" y="1254671"/>
                </a:lnTo>
                <a:lnTo>
                  <a:pt x="192214" y="1277327"/>
                </a:lnTo>
                <a:lnTo>
                  <a:pt x="236334" y="1294155"/>
                </a:lnTo>
                <a:lnTo>
                  <a:pt x="283210" y="1304620"/>
                </a:lnTo>
                <a:lnTo>
                  <a:pt x="332320" y="1308227"/>
                </a:lnTo>
                <a:lnTo>
                  <a:pt x="381419" y="1304620"/>
                </a:lnTo>
                <a:lnTo>
                  <a:pt x="428294" y="1294155"/>
                </a:lnTo>
                <a:lnTo>
                  <a:pt x="472401" y="1277327"/>
                </a:lnTo>
                <a:lnTo>
                  <a:pt x="513257" y="1254671"/>
                </a:lnTo>
                <a:lnTo>
                  <a:pt x="550329" y="1226705"/>
                </a:lnTo>
                <a:lnTo>
                  <a:pt x="583107" y="1193914"/>
                </a:lnTo>
                <a:lnTo>
                  <a:pt x="611085" y="1156843"/>
                </a:lnTo>
                <a:lnTo>
                  <a:pt x="633730" y="1115987"/>
                </a:lnTo>
                <a:lnTo>
                  <a:pt x="650544" y="1071854"/>
                </a:lnTo>
                <a:lnTo>
                  <a:pt x="661022" y="1024991"/>
                </a:lnTo>
                <a:lnTo>
                  <a:pt x="664616" y="975880"/>
                </a:lnTo>
                <a:close/>
              </a:path>
              <a:path w="3962400" h="1308734">
                <a:moveTo>
                  <a:pt x="2188578" y="709142"/>
                </a:moveTo>
                <a:lnTo>
                  <a:pt x="2184971" y="660031"/>
                </a:lnTo>
                <a:lnTo>
                  <a:pt x="2174506" y="613156"/>
                </a:lnTo>
                <a:lnTo>
                  <a:pt x="2157692" y="569036"/>
                </a:lnTo>
                <a:lnTo>
                  <a:pt x="2135047" y="528180"/>
                </a:lnTo>
                <a:lnTo>
                  <a:pt x="2107069" y="491096"/>
                </a:lnTo>
                <a:lnTo>
                  <a:pt x="2074291" y="458317"/>
                </a:lnTo>
                <a:lnTo>
                  <a:pt x="2037219" y="430339"/>
                </a:lnTo>
                <a:lnTo>
                  <a:pt x="1996363" y="407682"/>
                </a:lnTo>
                <a:lnTo>
                  <a:pt x="1952244" y="390867"/>
                </a:lnTo>
                <a:lnTo>
                  <a:pt x="1905381" y="380403"/>
                </a:lnTo>
                <a:lnTo>
                  <a:pt x="1856270" y="376796"/>
                </a:lnTo>
                <a:lnTo>
                  <a:pt x="1807171" y="380403"/>
                </a:lnTo>
                <a:lnTo>
                  <a:pt x="1760296" y="390867"/>
                </a:lnTo>
                <a:lnTo>
                  <a:pt x="1716176" y="407682"/>
                </a:lnTo>
                <a:lnTo>
                  <a:pt x="1675320" y="430339"/>
                </a:lnTo>
                <a:lnTo>
                  <a:pt x="1638249" y="458317"/>
                </a:lnTo>
                <a:lnTo>
                  <a:pt x="1605470" y="491096"/>
                </a:lnTo>
                <a:lnTo>
                  <a:pt x="1577492" y="528180"/>
                </a:lnTo>
                <a:lnTo>
                  <a:pt x="1554848" y="569036"/>
                </a:lnTo>
                <a:lnTo>
                  <a:pt x="1538033" y="613156"/>
                </a:lnTo>
                <a:lnTo>
                  <a:pt x="1527568" y="660031"/>
                </a:lnTo>
                <a:lnTo>
                  <a:pt x="1523961" y="709142"/>
                </a:lnTo>
                <a:lnTo>
                  <a:pt x="1527568" y="758253"/>
                </a:lnTo>
                <a:lnTo>
                  <a:pt x="1538033" y="805129"/>
                </a:lnTo>
                <a:lnTo>
                  <a:pt x="1554848" y="849249"/>
                </a:lnTo>
                <a:lnTo>
                  <a:pt x="1577492" y="890104"/>
                </a:lnTo>
                <a:lnTo>
                  <a:pt x="1605470" y="927188"/>
                </a:lnTo>
                <a:lnTo>
                  <a:pt x="1638249" y="959967"/>
                </a:lnTo>
                <a:lnTo>
                  <a:pt x="1675320" y="987945"/>
                </a:lnTo>
                <a:lnTo>
                  <a:pt x="1716176" y="1010602"/>
                </a:lnTo>
                <a:lnTo>
                  <a:pt x="1760296" y="1027417"/>
                </a:lnTo>
                <a:lnTo>
                  <a:pt x="1807171" y="1037882"/>
                </a:lnTo>
                <a:lnTo>
                  <a:pt x="1856270" y="1041488"/>
                </a:lnTo>
                <a:lnTo>
                  <a:pt x="1905381" y="1037882"/>
                </a:lnTo>
                <a:lnTo>
                  <a:pt x="1952244" y="1027417"/>
                </a:lnTo>
                <a:lnTo>
                  <a:pt x="1996363" y="1010602"/>
                </a:lnTo>
                <a:lnTo>
                  <a:pt x="2037219" y="987945"/>
                </a:lnTo>
                <a:lnTo>
                  <a:pt x="2074291" y="959967"/>
                </a:lnTo>
                <a:lnTo>
                  <a:pt x="2107069" y="927188"/>
                </a:lnTo>
                <a:lnTo>
                  <a:pt x="2135047" y="890104"/>
                </a:lnTo>
                <a:lnTo>
                  <a:pt x="2157692" y="849249"/>
                </a:lnTo>
                <a:lnTo>
                  <a:pt x="2174506" y="805129"/>
                </a:lnTo>
                <a:lnTo>
                  <a:pt x="2184971" y="758253"/>
                </a:lnTo>
                <a:lnTo>
                  <a:pt x="2188578" y="709142"/>
                </a:lnTo>
                <a:close/>
              </a:path>
              <a:path w="3962400" h="1308734">
                <a:moveTo>
                  <a:pt x="3962298" y="332346"/>
                </a:moveTo>
                <a:lnTo>
                  <a:pt x="3958691" y="283235"/>
                </a:lnTo>
                <a:lnTo>
                  <a:pt x="3948226" y="236359"/>
                </a:lnTo>
                <a:lnTo>
                  <a:pt x="3931412" y="192239"/>
                </a:lnTo>
                <a:lnTo>
                  <a:pt x="3908768" y="151371"/>
                </a:lnTo>
                <a:lnTo>
                  <a:pt x="3880789" y="114300"/>
                </a:lnTo>
                <a:lnTo>
                  <a:pt x="3848011" y="81521"/>
                </a:lnTo>
                <a:lnTo>
                  <a:pt x="3810939" y="53543"/>
                </a:lnTo>
                <a:lnTo>
                  <a:pt x="3770084" y="30886"/>
                </a:lnTo>
                <a:lnTo>
                  <a:pt x="3725976" y="14071"/>
                </a:lnTo>
                <a:lnTo>
                  <a:pt x="3679101" y="3606"/>
                </a:lnTo>
                <a:lnTo>
                  <a:pt x="3629990" y="0"/>
                </a:lnTo>
                <a:lnTo>
                  <a:pt x="3580892" y="3606"/>
                </a:lnTo>
                <a:lnTo>
                  <a:pt x="3534016" y="14071"/>
                </a:lnTo>
                <a:lnTo>
                  <a:pt x="3489896" y="30886"/>
                </a:lnTo>
                <a:lnTo>
                  <a:pt x="3449040" y="53543"/>
                </a:lnTo>
                <a:lnTo>
                  <a:pt x="3411969" y="81521"/>
                </a:lnTo>
                <a:lnTo>
                  <a:pt x="3379190" y="114300"/>
                </a:lnTo>
                <a:lnTo>
                  <a:pt x="3351212" y="151371"/>
                </a:lnTo>
                <a:lnTo>
                  <a:pt x="3328568" y="192239"/>
                </a:lnTo>
                <a:lnTo>
                  <a:pt x="3311753" y="236359"/>
                </a:lnTo>
                <a:lnTo>
                  <a:pt x="3301288" y="283235"/>
                </a:lnTo>
                <a:lnTo>
                  <a:pt x="3297682" y="332346"/>
                </a:lnTo>
                <a:lnTo>
                  <a:pt x="3301288" y="381457"/>
                </a:lnTo>
                <a:lnTo>
                  <a:pt x="3311753" y="428332"/>
                </a:lnTo>
                <a:lnTo>
                  <a:pt x="3328568" y="472452"/>
                </a:lnTo>
                <a:lnTo>
                  <a:pt x="3351212" y="513308"/>
                </a:lnTo>
                <a:lnTo>
                  <a:pt x="3379190" y="550392"/>
                </a:lnTo>
                <a:lnTo>
                  <a:pt x="3411969" y="583171"/>
                </a:lnTo>
                <a:lnTo>
                  <a:pt x="3449040" y="611149"/>
                </a:lnTo>
                <a:lnTo>
                  <a:pt x="3489896" y="633806"/>
                </a:lnTo>
                <a:lnTo>
                  <a:pt x="3534016" y="650621"/>
                </a:lnTo>
                <a:lnTo>
                  <a:pt x="3580892" y="661085"/>
                </a:lnTo>
                <a:lnTo>
                  <a:pt x="3629990" y="664692"/>
                </a:lnTo>
                <a:lnTo>
                  <a:pt x="3679101" y="661085"/>
                </a:lnTo>
                <a:lnTo>
                  <a:pt x="3725976" y="650621"/>
                </a:lnTo>
                <a:lnTo>
                  <a:pt x="3770084" y="633806"/>
                </a:lnTo>
                <a:lnTo>
                  <a:pt x="3810939" y="611149"/>
                </a:lnTo>
                <a:lnTo>
                  <a:pt x="3848011" y="583171"/>
                </a:lnTo>
                <a:lnTo>
                  <a:pt x="3880789" y="550392"/>
                </a:lnTo>
                <a:lnTo>
                  <a:pt x="3908768" y="513308"/>
                </a:lnTo>
                <a:lnTo>
                  <a:pt x="3931412" y="472452"/>
                </a:lnTo>
                <a:lnTo>
                  <a:pt x="3948226" y="428332"/>
                </a:lnTo>
                <a:lnTo>
                  <a:pt x="3958691" y="381457"/>
                </a:lnTo>
                <a:lnTo>
                  <a:pt x="3962298" y="332346"/>
                </a:lnTo>
                <a:close/>
              </a:path>
            </a:pathLst>
          </a:custGeom>
          <a:solidFill>
            <a:srgbClr val="F8B4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24"/>
          <p:cNvSpPr/>
          <p:nvPr userDrawn="1"/>
        </p:nvSpPr>
        <p:spPr>
          <a:xfrm>
            <a:off x="11973685" y="8690028"/>
            <a:ext cx="554990" cy="554990"/>
          </a:xfrm>
          <a:custGeom>
            <a:avLst/>
            <a:gdLst/>
            <a:ahLst/>
            <a:cxnLst/>
            <a:rect l="l" t="t" r="r" b="b"/>
            <a:pathLst>
              <a:path w="554990" h="554990">
                <a:moveTo>
                  <a:pt x="277269" y="0"/>
                </a:moveTo>
                <a:lnTo>
                  <a:pt x="227430" y="4467"/>
                </a:lnTo>
                <a:lnTo>
                  <a:pt x="180523" y="17348"/>
                </a:lnTo>
                <a:lnTo>
                  <a:pt x="137328" y="37860"/>
                </a:lnTo>
                <a:lnTo>
                  <a:pt x="98630" y="65218"/>
                </a:lnTo>
                <a:lnTo>
                  <a:pt x="65211" y="98639"/>
                </a:lnTo>
                <a:lnTo>
                  <a:pt x="37856" y="137342"/>
                </a:lnTo>
                <a:lnTo>
                  <a:pt x="17347" y="180542"/>
                </a:lnTo>
                <a:lnTo>
                  <a:pt x="4467" y="227455"/>
                </a:lnTo>
                <a:lnTo>
                  <a:pt x="0" y="277300"/>
                </a:lnTo>
                <a:lnTo>
                  <a:pt x="4467" y="327148"/>
                </a:lnTo>
                <a:lnTo>
                  <a:pt x="17347" y="374064"/>
                </a:lnTo>
                <a:lnTo>
                  <a:pt x="37856" y="417265"/>
                </a:lnTo>
                <a:lnTo>
                  <a:pt x="65211" y="455969"/>
                </a:lnTo>
                <a:lnTo>
                  <a:pt x="98630" y="489392"/>
                </a:lnTo>
                <a:lnTo>
                  <a:pt x="137328" y="516750"/>
                </a:lnTo>
                <a:lnTo>
                  <a:pt x="180523" y="537262"/>
                </a:lnTo>
                <a:lnTo>
                  <a:pt x="227430" y="550143"/>
                </a:lnTo>
                <a:lnTo>
                  <a:pt x="277269" y="554611"/>
                </a:lnTo>
                <a:lnTo>
                  <a:pt x="327110" y="550143"/>
                </a:lnTo>
                <a:lnTo>
                  <a:pt x="374020" y="537262"/>
                </a:lnTo>
                <a:lnTo>
                  <a:pt x="417217" y="516750"/>
                </a:lnTo>
                <a:lnTo>
                  <a:pt x="455916" y="489392"/>
                </a:lnTo>
                <a:lnTo>
                  <a:pt x="489335" y="455969"/>
                </a:lnTo>
                <a:lnTo>
                  <a:pt x="516691" y="417265"/>
                </a:lnTo>
                <a:lnTo>
                  <a:pt x="537201" y="374064"/>
                </a:lnTo>
                <a:lnTo>
                  <a:pt x="550081" y="327148"/>
                </a:lnTo>
                <a:lnTo>
                  <a:pt x="554548" y="277300"/>
                </a:lnTo>
                <a:lnTo>
                  <a:pt x="550081" y="227455"/>
                </a:lnTo>
                <a:lnTo>
                  <a:pt x="537201" y="180542"/>
                </a:lnTo>
                <a:lnTo>
                  <a:pt x="516691" y="137342"/>
                </a:lnTo>
                <a:lnTo>
                  <a:pt x="489335" y="98639"/>
                </a:lnTo>
                <a:lnTo>
                  <a:pt x="455916" y="65218"/>
                </a:lnTo>
                <a:lnTo>
                  <a:pt x="417217" y="37860"/>
                </a:lnTo>
                <a:lnTo>
                  <a:pt x="374020" y="17348"/>
                </a:lnTo>
                <a:lnTo>
                  <a:pt x="327110" y="4467"/>
                </a:lnTo>
                <a:lnTo>
                  <a:pt x="277269" y="0"/>
                </a:lnTo>
                <a:close/>
              </a:path>
            </a:pathLst>
          </a:custGeom>
          <a:solidFill>
            <a:srgbClr val="F8B4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5"/>
          <p:cNvSpPr/>
          <p:nvPr userDrawn="1"/>
        </p:nvSpPr>
        <p:spPr>
          <a:xfrm>
            <a:off x="11402199" y="10112566"/>
            <a:ext cx="554990" cy="554990"/>
          </a:xfrm>
          <a:custGeom>
            <a:avLst/>
            <a:gdLst/>
            <a:ahLst/>
            <a:cxnLst/>
            <a:rect l="l" t="t" r="r" b="b"/>
            <a:pathLst>
              <a:path w="554990" h="554990">
                <a:moveTo>
                  <a:pt x="277269" y="0"/>
                </a:moveTo>
                <a:lnTo>
                  <a:pt x="227430" y="4467"/>
                </a:lnTo>
                <a:lnTo>
                  <a:pt x="180523" y="17348"/>
                </a:lnTo>
                <a:lnTo>
                  <a:pt x="137328" y="37860"/>
                </a:lnTo>
                <a:lnTo>
                  <a:pt x="98630" y="65218"/>
                </a:lnTo>
                <a:lnTo>
                  <a:pt x="65211" y="98639"/>
                </a:lnTo>
                <a:lnTo>
                  <a:pt x="37856" y="137342"/>
                </a:lnTo>
                <a:lnTo>
                  <a:pt x="17347" y="180542"/>
                </a:lnTo>
                <a:lnTo>
                  <a:pt x="4467" y="227455"/>
                </a:lnTo>
                <a:lnTo>
                  <a:pt x="0" y="277300"/>
                </a:lnTo>
                <a:lnTo>
                  <a:pt x="4467" y="327148"/>
                </a:lnTo>
                <a:lnTo>
                  <a:pt x="17347" y="374064"/>
                </a:lnTo>
                <a:lnTo>
                  <a:pt x="37856" y="417265"/>
                </a:lnTo>
                <a:lnTo>
                  <a:pt x="65211" y="455969"/>
                </a:lnTo>
                <a:lnTo>
                  <a:pt x="98630" y="489392"/>
                </a:lnTo>
                <a:lnTo>
                  <a:pt x="137328" y="516750"/>
                </a:lnTo>
                <a:lnTo>
                  <a:pt x="180523" y="537262"/>
                </a:lnTo>
                <a:lnTo>
                  <a:pt x="227430" y="550143"/>
                </a:lnTo>
                <a:lnTo>
                  <a:pt x="277269" y="554611"/>
                </a:lnTo>
                <a:lnTo>
                  <a:pt x="327110" y="550143"/>
                </a:lnTo>
                <a:lnTo>
                  <a:pt x="374020" y="537262"/>
                </a:lnTo>
                <a:lnTo>
                  <a:pt x="417217" y="516750"/>
                </a:lnTo>
                <a:lnTo>
                  <a:pt x="455916" y="489392"/>
                </a:lnTo>
                <a:lnTo>
                  <a:pt x="489335" y="455969"/>
                </a:lnTo>
                <a:lnTo>
                  <a:pt x="516691" y="417265"/>
                </a:lnTo>
                <a:lnTo>
                  <a:pt x="537201" y="374064"/>
                </a:lnTo>
                <a:lnTo>
                  <a:pt x="550081" y="327148"/>
                </a:lnTo>
                <a:lnTo>
                  <a:pt x="554548" y="277300"/>
                </a:lnTo>
                <a:lnTo>
                  <a:pt x="550081" y="227455"/>
                </a:lnTo>
                <a:lnTo>
                  <a:pt x="537201" y="180542"/>
                </a:lnTo>
                <a:lnTo>
                  <a:pt x="516691" y="137342"/>
                </a:lnTo>
                <a:lnTo>
                  <a:pt x="489335" y="98639"/>
                </a:lnTo>
                <a:lnTo>
                  <a:pt x="455916" y="65218"/>
                </a:lnTo>
                <a:lnTo>
                  <a:pt x="417217" y="37860"/>
                </a:lnTo>
                <a:lnTo>
                  <a:pt x="374020" y="17348"/>
                </a:lnTo>
                <a:lnTo>
                  <a:pt x="327110" y="4467"/>
                </a:lnTo>
                <a:lnTo>
                  <a:pt x="277269" y="0"/>
                </a:lnTo>
                <a:close/>
              </a:path>
            </a:pathLst>
          </a:custGeom>
          <a:solidFill>
            <a:srgbClr val="F8B4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6"/>
          <p:cNvSpPr/>
          <p:nvPr userDrawn="1"/>
        </p:nvSpPr>
        <p:spPr>
          <a:xfrm>
            <a:off x="14939057" y="9382242"/>
            <a:ext cx="554990" cy="554990"/>
          </a:xfrm>
          <a:custGeom>
            <a:avLst/>
            <a:gdLst/>
            <a:ahLst/>
            <a:cxnLst/>
            <a:rect l="l" t="t" r="r" b="b"/>
            <a:pathLst>
              <a:path w="554990" h="554990">
                <a:moveTo>
                  <a:pt x="277279" y="0"/>
                </a:moveTo>
                <a:lnTo>
                  <a:pt x="227438" y="4467"/>
                </a:lnTo>
                <a:lnTo>
                  <a:pt x="180527" y="17348"/>
                </a:lnTo>
                <a:lnTo>
                  <a:pt x="137331" y="37860"/>
                </a:lnTo>
                <a:lnTo>
                  <a:pt x="98632" y="65219"/>
                </a:lnTo>
                <a:lnTo>
                  <a:pt x="65212" y="98641"/>
                </a:lnTo>
                <a:lnTo>
                  <a:pt x="37856" y="137345"/>
                </a:lnTo>
                <a:lnTo>
                  <a:pt x="17347" y="180546"/>
                </a:lnTo>
                <a:lnTo>
                  <a:pt x="4467" y="227463"/>
                </a:lnTo>
                <a:lnTo>
                  <a:pt x="0" y="277310"/>
                </a:lnTo>
                <a:lnTo>
                  <a:pt x="4467" y="327155"/>
                </a:lnTo>
                <a:lnTo>
                  <a:pt x="17347" y="374069"/>
                </a:lnTo>
                <a:lnTo>
                  <a:pt x="37856" y="417269"/>
                </a:lnTo>
                <a:lnTo>
                  <a:pt x="65212" y="455971"/>
                </a:lnTo>
                <a:lnTo>
                  <a:pt x="98632" y="489393"/>
                </a:lnTo>
                <a:lnTo>
                  <a:pt x="137331" y="516751"/>
                </a:lnTo>
                <a:lnTo>
                  <a:pt x="180527" y="537262"/>
                </a:lnTo>
                <a:lnTo>
                  <a:pt x="227438" y="550143"/>
                </a:lnTo>
                <a:lnTo>
                  <a:pt x="277279" y="554611"/>
                </a:lnTo>
                <a:lnTo>
                  <a:pt x="327120" y="550143"/>
                </a:lnTo>
                <a:lnTo>
                  <a:pt x="374029" y="537262"/>
                </a:lnTo>
                <a:lnTo>
                  <a:pt x="417224" y="516751"/>
                </a:lnTo>
                <a:lnTo>
                  <a:pt x="455922" y="489393"/>
                </a:lnTo>
                <a:lnTo>
                  <a:pt x="489340" y="455971"/>
                </a:lnTo>
                <a:lnTo>
                  <a:pt x="516694" y="417269"/>
                </a:lnTo>
                <a:lnTo>
                  <a:pt x="537202" y="374069"/>
                </a:lnTo>
                <a:lnTo>
                  <a:pt x="550081" y="327155"/>
                </a:lnTo>
                <a:lnTo>
                  <a:pt x="554548" y="277310"/>
                </a:lnTo>
                <a:lnTo>
                  <a:pt x="550081" y="227463"/>
                </a:lnTo>
                <a:lnTo>
                  <a:pt x="537202" y="180546"/>
                </a:lnTo>
                <a:lnTo>
                  <a:pt x="516694" y="137345"/>
                </a:lnTo>
                <a:lnTo>
                  <a:pt x="489340" y="98641"/>
                </a:lnTo>
                <a:lnTo>
                  <a:pt x="455922" y="65219"/>
                </a:lnTo>
                <a:lnTo>
                  <a:pt x="417224" y="37860"/>
                </a:lnTo>
                <a:lnTo>
                  <a:pt x="374029" y="17348"/>
                </a:lnTo>
                <a:lnTo>
                  <a:pt x="327120" y="4467"/>
                </a:lnTo>
                <a:lnTo>
                  <a:pt x="277279" y="0"/>
                </a:lnTo>
                <a:close/>
              </a:path>
            </a:pathLst>
          </a:custGeom>
          <a:solidFill>
            <a:srgbClr val="F8B4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7"/>
          <p:cNvSpPr/>
          <p:nvPr userDrawn="1"/>
        </p:nvSpPr>
        <p:spPr>
          <a:xfrm>
            <a:off x="16987941" y="6139192"/>
            <a:ext cx="554990" cy="554990"/>
          </a:xfrm>
          <a:custGeom>
            <a:avLst/>
            <a:gdLst/>
            <a:ahLst/>
            <a:cxnLst/>
            <a:rect l="l" t="t" r="r" b="b"/>
            <a:pathLst>
              <a:path w="554990" h="554990">
                <a:moveTo>
                  <a:pt x="277269" y="0"/>
                </a:moveTo>
                <a:lnTo>
                  <a:pt x="227430" y="4467"/>
                </a:lnTo>
                <a:lnTo>
                  <a:pt x="180523" y="17348"/>
                </a:lnTo>
                <a:lnTo>
                  <a:pt x="137328" y="37860"/>
                </a:lnTo>
                <a:lnTo>
                  <a:pt x="98630" y="65219"/>
                </a:lnTo>
                <a:lnTo>
                  <a:pt x="65211" y="98641"/>
                </a:lnTo>
                <a:lnTo>
                  <a:pt x="37856" y="137345"/>
                </a:lnTo>
                <a:lnTo>
                  <a:pt x="17347" y="180546"/>
                </a:lnTo>
                <a:lnTo>
                  <a:pt x="4467" y="227463"/>
                </a:lnTo>
                <a:lnTo>
                  <a:pt x="0" y="277310"/>
                </a:lnTo>
                <a:lnTo>
                  <a:pt x="4467" y="327155"/>
                </a:lnTo>
                <a:lnTo>
                  <a:pt x="17347" y="374069"/>
                </a:lnTo>
                <a:lnTo>
                  <a:pt x="37856" y="417269"/>
                </a:lnTo>
                <a:lnTo>
                  <a:pt x="65211" y="455971"/>
                </a:lnTo>
                <a:lnTo>
                  <a:pt x="98630" y="489393"/>
                </a:lnTo>
                <a:lnTo>
                  <a:pt x="137328" y="516751"/>
                </a:lnTo>
                <a:lnTo>
                  <a:pt x="180523" y="537262"/>
                </a:lnTo>
                <a:lnTo>
                  <a:pt x="227430" y="550143"/>
                </a:lnTo>
                <a:lnTo>
                  <a:pt x="277269" y="554611"/>
                </a:lnTo>
                <a:lnTo>
                  <a:pt x="327110" y="550143"/>
                </a:lnTo>
                <a:lnTo>
                  <a:pt x="374020" y="537262"/>
                </a:lnTo>
                <a:lnTo>
                  <a:pt x="417217" y="516751"/>
                </a:lnTo>
                <a:lnTo>
                  <a:pt x="455916" y="489393"/>
                </a:lnTo>
                <a:lnTo>
                  <a:pt x="489335" y="455971"/>
                </a:lnTo>
                <a:lnTo>
                  <a:pt x="516691" y="417269"/>
                </a:lnTo>
                <a:lnTo>
                  <a:pt x="537201" y="374069"/>
                </a:lnTo>
                <a:lnTo>
                  <a:pt x="550081" y="327155"/>
                </a:lnTo>
                <a:lnTo>
                  <a:pt x="554548" y="277310"/>
                </a:lnTo>
                <a:lnTo>
                  <a:pt x="550081" y="227463"/>
                </a:lnTo>
                <a:lnTo>
                  <a:pt x="537201" y="180546"/>
                </a:lnTo>
                <a:lnTo>
                  <a:pt x="516691" y="137345"/>
                </a:lnTo>
                <a:lnTo>
                  <a:pt x="489335" y="98641"/>
                </a:lnTo>
                <a:lnTo>
                  <a:pt x="455916" y="65219"/>
                </a:lnTo>
                <a:lnTo>
                  <a:pt x="417217" y="37860"/>
                </a:lnTo>
                <a:lnTo>
                  <a:pt x="374020" y="17348"/>
                </a:lnTo>
                <a:lnTo>
                  <a:pt x="327110" y="4467"/>
                </a:lnTo>
                <a:lnTo>
                  <a:pt x="277269" y="0"/>
                </a:lnTo>
                <a:close/>
              </a:path>
            </a:pathLst>
          </a:custGeom>
          <a:solidFill>
            <a:srgbClr val="F8B4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8"/>
          <p:cNvSpPr/>
          <p:nvPr userDrawn="1"/>
        </p:nvSpPr>
        <p:spPr>
          <a:xfrm>
            <a:off x="17699122" y="8891133"/>
            <a:ext cx="554990" cy="554990"/>
          </a:xfrm>
          <a:custGeom>
            <a:avLst/>
            <a:gdLst/>
            <a:ahLst/>
            <a:cxnLst/>
            <a:rect l="l" t="t" r="r" b="b"/>
            <a:pathLst>
              <a:path w="554990" h="554990">
                <a:moveTo>
                  <a:pt x="277279" y="0"/>
                </a:moveTo>
                <a:lnTo>
                  <a:pt x="227438" y="4467"/>
                </a:lnTo>
                <a:lnTo>
                  <a:pt x="180527" y="17347"/>
                </a:lnTo>
                <a:lnTo>
                  <a:pt x="137331" y="37857"/>
                </a:lnTo>
                <a:lnTo>
                  <a:pt x="98632" y="65214"/>
                </a:lnTo>
                <a:lnTo>
                  <a:pt x="65212" y="98635"/>
                </a:lnTo>
                <a:lnTo>
                  <a:pt x="37856" y="137337"/>
                </a:lnTo>
                <a:lnTo>
                  <a:pt x="17347" y="180537"/>
                </a:lnTo>
                <a:lnTo>
                  <a:pt x="4467" y="227453"/>
                </a:lnTo>
                <a:lnTo>
                  <a:pt x="0" y="277300"/>
                </a:lnTo>
                <a:lnTo>
                  <a:pt x="4467" y="327148"/>
                </a:lnTo>
                <a:lnTo>
                  <a:pt x="17347" y="374064"/>
                </a:lnTo>
                <a:lnTo>
                  <a:pt x="37856" y="417265"/>
                </a:lnTo>
                <a:lnTo>
                  <a:pt x="65212" y="455969"/>
                </a:lnTo>
                <a:lnTo>
                  <a:pt x="98632" y="489392"/>
                </a:lnTo>
                <a:lnTo>
                  <a:pt x="137331" y="516750"/>
                </a:lnTo>
                <a:lnTo>
                  <a:pt x="180527" y="537262"/>
                </a:lnTo>
                <a:lnTo>
                  <a:pt x="227438" y="550143"/>
                </a:lnTo>
                <a:lnTo>
                  <a:pt x="277279" y="554611"/>
                </a:lnTo>
                <a:lnTo>
                  <a:pt x="327120" y="550143"/>
                </a:lnTo>
                <a:lnTo>
                  <a:pt x="374029" y="537262"/>
                </a:lnTo>
                <a:lnTo>
                  <a:pt x="417224" y="516750"/>
                </a:lnTo>
                <a:lnTo>
                  <a:pt x="455922" y="489392"/>
                </a:lnTo>
                <a:lnTo>
                  <a:pt x="489340" y="455969"/>
                </a:lnTo>
                <a:lnTo>
                  <a:pt x="516694" y="417265"/>
                </a:lnTo>
                <a:lnTo>
                  <a:pt x="537202" y="374064"/>
                </a:lnTo>
                <a:lnTo>
                  <a:pt x="550081" y="327148"/>
                </a:lnTo>
                <a:lnTo>
                  <a:pt x="554548" y="277300"/>
                </a:lnTo>
                <a:lnTo>
                  <a:pt x="550081" y="227453"/>
                </a:lnTo>
                <a:lnTo>
                  <a:pt x="537202" y="180537"/>
                </a:lnTo>
                <a:lnTo>
                  <a:pt x="516694" y="137337"/>
                </a:lnTo>
                <a:lnTo>
                  <a:pt x="489340" y="98635"/>
                </a:lnTo>
                <a:lnTo>
                  <a:pt x="455922" y="65214"/>
                </a:lnTo>
                <a:lnTo>
                  <a:pt x="417224" y="37857"/>
                </a:lnTo>
                <a:lnTo>
                  <a:pt x="374029" y="17347"/>
                </a:lnTo>
                <a:lnTo>
                  <a:pt x="327120" y="4467"/>
                </a:lnTo>
                <a:lnTo>
                  <a:pt x="277279" y="0"/>
                </a:lnTo>
                <a:close/>
              </a:path>
            </a:pathLst>
          </a:custGeom>
          <a:solidFill>
            <a:srgbClr val="F8B4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bg object 29"/>
          <p:cNvSpPr/>
          <p:nvPr userDrawn="1"/>
        </p:nvSpPr>
        <p:spPr>
          <a:xfrm>
            <a:off x="18596561" y="4081590"/>
            <a:ext cx="554990" cy="554990"/>
          </a:xfrm>
          <a:custGeom>
            <a:avLst/>
            <a:gdLst/>
            <a:ahLst/>
            <a:cxnLst/>
            <a:rect l="l" t="t" r="r" b="b"/>
            <a:pathLst>
              <a:path w="554990" h="554989">
                <a:moveTo>
                  <a:pt x="277279" y="0"/>
                </a:moveTo>
                <a:lnTo>
                  <a:pt x="227438" y="4467"/>
                </a:lnTo>
                <a:lnTo>
                  <a:pt x="180527" y="17348"/>
                </a:lnTo>
                <a:lnTo>
                  <a:pt x="137331" y="37860"/>
                </a:lnTo>
                <a:lnTo>
                  <a:pt x="98632" y="65219"/>
                </a:lnTo>
                <a:lnTo>
                  <a:pt x="65212" y="98641"/>
                </a:lnTo>
                <a:lnTo>
                  <a:pt x="37856" y="137345"/>
                </a:lnTo>
                <a:lnTo>
                  <a:pt x="17347" y="180546"/>
                </a:lnTo>
                <a:lnTo>
                  <a:pt x="4467" y="227463"/>
                </a:lnTo>
                <a:lnTo>
                  <a:pt x="0" y="277310"/>
                </a:lnTo>
                <a:lnTo>
                  <a:pt x="4467" y="327155"/>
                </a:lnTo>
                <a:lnTo>
                  <a:pt x="17347" y="374069"/>
                </a:lnTo>
                <a:lnTo>
                  <a:pt x="37856" y="417269"/>
                </a:lnTo>
                <a:lnTo>
                  <a:pt x="65212" y="455971"/>
                </a:lnTo>
                <a:lnTo>
                  <a:pt x="98632" y="489393"/>
                </a:lnTo>
                <a:lnTo>
                  <a:pt x="137331" y="516751"/>
                </a:lnTo>
                <a:lnTo>
                  <a:pt x="180527" y="537262"/>
                </a:lnTo>
                <a:lnTo>
                  <a:pt x="227438" y="550143"/>
                </a:lnTo>
                <a:lnTo>
                  <a:pt x="277279" y="554611"/>
                </a:lnTo>
                <a:lnTo>
                  <a:pt x="327120" y="550143"/>
                </a:lnTo>
                <a:lnTo>
                  <a:pt x="374031" y="537262"/>
                </a:lnTo>
                <a:lnTo>
                  <a:pt x="417227" y="516751"/>
                </a:lnTo>
                <a:lnTo>
                  <a:pt x="455926" y="489393"/>
                </a:lnTo>
                <a:lnTo>
                  <a:pt x="489346" y="455971"/>
                </a:lnTo>
                <a:lnTo>
                  <a:pt x="516702" y="417269"/>
                </a:lnTo>
                <a:lnTo>
                  <a:pt x="537211" y="374069"/>
                </a:lnTo>
                <a:lnTo>
                  <a:pt x="550091" y="327155"/>
                </a:lnTo>
                <a:lnTo>
                  <a:pt x="554559" y="277310"/>
                </a:lnTo>
                <a:lnTo>
                  <a:pt x="550091" y="227463"/>
                </a:lnTo>
                <a:lnTo>
                  <a:pt x="537211" y="180546"/>
                </a:lnTo>
                <a:lnTo>
                  <a:pt x="516702" y="137345"/>
                </a:lnTo>
                <a:lnTo>
                  <a:pt x="489346" y="98641"/>
                </a:lnTo>
                <a:lnTo>
                  <a:pt x="455926" y="65219"/>
                </a:lnTo>
                <a:lnTo>
                  <a:pt x="417227" y="37860"/>
                </a:lnTo>
                <a:lnTo>
                  <a:pt x="374031" y="17348"/>
                </a:lnTo>
                <a:lnTo>
                  <a:pt x="327120" y="4467"/>
                </a:lnTo>
                <a:lnTo>
                  <a:pt x="277279" y="0"/>
                </a:lnTo>
                <a:close/>
              </a:path>
            </a:pathLst>
          </a:custGeom>
          <a:solidFill>
            <a:srgbClr val="F8B41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30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859984" y="5364415"/>
            <a:ext cx="247636" cy="247667"/>
          </a:xfrm>
          <a:prstGeom prst="rect">
            <a:avLst/>
          </a:prstGeom>
        </p:spPr>
      </p:pic>
      <p:pic>
        <p:nvPicPr>
          <p:cNvPr id="18" name="bg object 31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448965" y="9886059"/>
            <a:ext cx="247636" cy="247667"/>
          </a:xfrm>
          <a:prstGeom prst="rect">
            <a:avLst/>
          </a:prstGeom>
        </p:spPr>
      </p:pic>
      <p:grpSp>
        <p:nvGrpSpPr>
          <p:cNvPr id="58" name="Group 4"/>
          <p:cNvGrpSpPr>
            <a:grpSpLocks noChangeAspect="1"/>
          </p:cNvGrpSpPr>
          <p:nvPr userDrawn="1"/>
        </p:nvGrpSpPr>
        <p:grpSpPr bwMode="auto">
          <a:xfrm>
            <a:off x="1652588" y="1808163"/>
            <a:ext cx="7786687" cy="1308100"/>
            <a:chOff x="1041" y="1139"/>
            <a:chExt cx="4905" cy="824"/>
          </a:xfrm>
        </p:grpSpPr>
        <p:sp>
          <p:nvSpPr>
            <p:cNvPr id="59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041" y="1139"/>
              <a:ext cx="4905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60" name="Group 205"/>
            <p:cNvGrpSpPr>
              <a:grpSpLocks/>
            </p:cNvGrpSpPr>
            <p:nvPr userDrawn="1"/>
          </p:nvGrpSpPr>
          <p:grpSpPr bwMode="auto">
            <a:xfrm>
              <a:off x="1147" y="1138"/>
              <a:ext cx="1964" cy="635"/>
              <a:chOff x="1147" y="1138"/>
              <a:chExt cx="1964" cy="635"/>
            </a:xfrm>
          </p:grpSpPr>
          <p:sp>
            <p:nvSpPr>
              <p:cNvPr id="740" name="Freeform 5"/>
              <p:cNvSpPr>
                <a:spLocks/>
              </p:cNvSpPr>
              <p:nvPr userDrawn="1"/>
            </p:nvSpPr>
            <p:spPr bwMode="auto">
              <a:xfrm>
                <a:off x="1982" y="1460"/>
                <a:ext cx="168" cy="127"/>
              </a:xfrm>
              <a:custGeom>
                <a:avLst/>
                <a:gdLst>
                  <a:gd name="T0" fmla="*/ 121 w 168"/>
                  <a:gd name="T1" fmla="*/ 108 h 127"/>
                  <a:gd name="T2" fmla="*/ 133 w 168"/>
                  <a:gd name="T3" fmla="*/ 108 h 127"/>
                  <a:gd name="T4" fmla="*/ 133 w 168"/>
                  <a:gd name="T5" fmla="*/ 31 h 127"/>
                  <a:gd name="T6" fmla="*/ 134 w 168"/>
                  <a:gd name="T7" fmla="*/ 26 h 127"/>
                  <a:gd name="T8" fmla="*/ 133 w 168"/>
                  <a:gd name="T9" fmla="*/ 26 h 127"/>
                  <a:gd name="T10" fmla="*/ 93 w 168"/>
                  <a:gd name="T11" fmla="*/ 127 h 127"/>
                  <a:gd name="T12" fmla="*/ 76 w 168"/>
                  <a:gd name="T13" fmla="*/ 127 h 127"/>
                  <a:gd name="T14" fmla="*/ 36 w 168"/>
                  <a:gd name="T15" fmla="*/ 26 h 127"/>
                  <a:gd name="T16" fmla="*/ 35 w 168"/>
                  <a:gd name="T17" fmla="*/ 26 h 127"/>
                  <a:gd name="T18" fmla="*/ 36 w 168"/>
                  <a:gd name="T19" fmla="*/ 31 h 127"/>
                  <a:gd name="T20" fmla="*/ 36 w 168"/>
                  <a:gd name="T21" fmla="*/ 108 h 127"/>
                  <a:gd name="T22" fmla="*/ 48 w 168"/>
                  <a:gd name="T23" fmla="*/ 108 h 127"/>
                  <a:gd name="T24" fmla="*/ 48 w 168"/>
                  <a:gd name="T25" fmla="*/ 127 h 127"/>
                  <a:gd name="T26" fmla="*/ 0 w 168"/>
                  <a:gd name="T27" fmla="*/ 127 h 127"/>
                  <a:gd name="T28" fmla="*/ 0 w 168"/>
                  <a:gd name="T29" fmla="*/ 108 h 127"/>
                  <a:gd name="T30" fmla="*/ 13 w 168"/>
                  <a:gd name="T31" fmla="*/ 108 h 127"/>
                  <a:gd name="T32" fmla="*/ 13 w 168"/>
                  <a:gd name="T33" fmla="*/ 19 h 127"/>
                  <a:gd name="T34" fmla="*/ 0 w 168"/>
                  <a:gd name="T35" fmla="*/ 19 h 127"/>
                  <a:gd name="T36" fmla="*/ 0 w 168"/>
                  <a:gd name="T37" fmla="*/ 0 h 127"/>
                  <a:gd name="T38" fmla="*/ 48 w 168"/>
                  <a:gd name="T39" fmla="*/ 0 h 127"/>
                  <a:gd name="T40" fmla="*/ 85 w 168"/>
                  <a:gd name="T41" fmla="*/ 96 h 127"/>
                  <a:gd name="T42" fmla="*/ 122 w 168"/>
                  <a:gd name="T43" fmla="*/ 0 h 127"/>
                  <a:gd name="T44" fmla="*/ 168 w 168"/>
                  <a:gd name="T45" fmla="*/ 0 h 127"/>
                  <a:gd name="T46" fmla="*/ 168 w 168"/>
                  <a:gd name="T47" fmla="*/ 19 h 127"/>
                  <a:gd name="T48" fmla="*/ 156 w 168"/>
                  <a:gd name="T49" fmla="*/ 19 h 127"/>
                  <a:gd name="T50" fmla="*/ 156 w 168"/>
                  <a:gd name="T51" fmla="*/ 108 h 127"/>
                  <a:gd name="T52" fmla="*/ 168 w 168"/>
                  <a:gd name="T53" fmla="*/ 108 h 127"/>
                  <a:gd name="T54" fmla="*/ 168 w 168"/>
                  <a:gd name="T55" fmla="*/ 127 h 127"/>
                  <a:gd name="T56" fmla="*/ 121 w 168"/>
                  <a:gd name="T57" fmla="*/ 127 h 127"/>
                  <a:gd name="T58" fmla="*/ 121 w 168"/>
                  <a:gd name="T59" fmla="*/ 108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68" h="127">
                    <a:moveTo>
                      <a:pt x="121" y="108"/>
                    </a:moveTo>
                    <a:lnTo>
                      <a:pt x="133" y="108"/>
                    </a:lnTo>
                    <a:lnTo>
                      <a:pt x="133" y="31"/>
                    </a:lnTo>
                    <a:lnTo>
                      <a:pt x="134" y="26"/>
                    </a:lnTo>
                    <a:lnTo>
                      <a:pt x="133" y="26"/>
                    </a:lnTo>
                    <a:lnTo>
                      <a:pt x="93" y="127"/>
                    </a:lnTo>
                    <a:lnTo>
                      <a:pt x="76" y="127"/>
                    </a:lnTo>
                    <a:lnTo>
                      <a:pt x="36" y="26"/>
                    </a:lnTo>
                    <a:lnTo>
                      <a:pt x="35" y="26"/>
                    </a:lnTo>
                    <a:lnTo>
                      <a:pt x="36" y="31"/>
                    </a:lnTo>
                    <a:lnTo>
                      <a:pt x="36" y="108"/>
                    </a:lnTo>
                    <a:lnTo>
                      <a:pt x="48" y="108"/>
                    </a:lnTo>
                    <a:lnTo>
                      <a:pt x="48" y="127"/>
                    </a:lnTo>
                    <a:lnTo>
                      <a:pt x="0" y="127"/>
                    </a:lnTo>
                    <a:lnTo>
                      <a:pt x="0" y="108"/>
                    </a:lnTo>
                    <a:lnTo>
                      <a:pt x="13" y="108"/>
                    </a:lnTo>
                    <a:lnTo>
                      <a:pt x="13" y="19"/>
                    </a:lnTo>
                    <a:lnTo>
                      <a:pt x="0" y="19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85" y="96"/>
                    </a:lnTo>
                    <a:lnTo>
                      <a:pt x="122" y="0"/>
                    </a:lnTo>
                    <a:lnTo>
                      <a:pt x="168" y="0"/>
                    </a:lnTo>
                    <a:lnTo>
                      <a:pt x="168" y="19"/>
                    </a:lnTo>
                    <a:lnTo>
                      <a:pt x="156" y="19"/>
                    </a:lnTo>
                    <a:lnTo>
                      <a:pt x="156" y="108"/>
                    </a:lnTo>
                    <a:lnTo>
                      <a:pt x="168" y="108"/>
                    </a:lnTo>
                    <a:lnTo>
                      <a:pt x="168" y="127"/>
                    </a:lnTo>
                    <a:lnTo>
                      <a:pt x="121" y="127"/>
                    </a:lnTo>
                    <a:lnTo>
                      <a:pt x="121" y="10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1" name="Freeform 6"/>
              <p:cNvSpPr>
                <a:spLocks/>
              </p:cNvSpPr>
              <p:nvPr userDrawn="1"/>
            </p:nvSpPr>
            <p:spPr bwMode="auto">
              <a:xfrm>
                <a:off x="2168" y="1460"/>
                <a:ext cx="131" cy="127"/>
              </a:xfrm>
              <a:custGeom>
                <a:avLst/>
                <a:gdLst>
                  <a:gd name="T0" fmla="*/ 0 w 131"/>
                  <a:gd name="T1" fmla="*/ 0 h 127"/>
                  <a:gd name="T2" fmla="*/ 48 w 131"/>
                  <a:gd name="T3" fmla="*/ 0 h 127"/>
                  <a:gd name="T4" fmla="*/ 48 w 131"/>
                  <a:gd name="T5" fmla="*/ 19 h 127"/>
                  <a:gd name="T6" fmla="*/ 35 w 131"/>
                  <a:gd name="T7" fmla="*/ 19 h 127"/>
                  <a:gd name="T8" fmla="*/ 35 w 131"/>
                  <a:gd name="T9" fmla="*/ 93 h 127"/>
                  <a:gd name="T10" fmla="*/ 96 w 131"/>
                  <a:gd name="T11" fmla="*/ 0 h 127"/>
                  <a:gd name="T12" fmla="*/ 131 w 131"/>
                  <a:gd name="T13" fmla="*/ 0 h 127"/>
                  <a:gd name="T14" fmla="*/ 131 w 131"/>
                  <a:gd name="T15" fmla="*/ 19 h 127"/>
                  <a:gd name="T16" fmla="*/ 118 w 131"/>
                  <a:gd name="T17" fmla="*/ 19 h 127"/>
                  <a:gd name="T18" fmla="*/ 118 w 131"/>
                  <a:gd name="T19" fmla="*/ 108 h 127"/>
                  <a:gd name="T20" fmla="*/ 131 w 131"/>
                  <a:gd name="T21" fmla="*/ 108 h 127"/>
                  <a:gd name="T22" fmla="*/ 131 w 131"/>
                  <a:gd name="T23" fmla="*/ 127 h 127"/>
                  <a:gd name="T24" fmla="*/ 83 w 131"/>
                  <a:gd name="T25" fmla="*/ 127 h 127"/>
                  <a:gd name="T26" fmla="*/ 83 w 131"/>
                  <a:gd name="T27" fmla="*/ 108 h 127"/>
                  <a:gd name="T28" fmla="*/ 95 w 131"/>
                  <a:gd name="T29" fmla="*/ 108 h 127"/>
                  <a:gd name="T30" fmla="*/ 95 w 131"/>
                  <a:gd name="T31" fmla="*/ 34 h 127"/>
                  <a:gd name="T32" fmla="*/ 35 w 131"/>
                  <a:gd name="T33" fmla="*/ 127 h 127"/>
                  <a:gd name="T34" fmla="*/ 0 w 131"/>
                  <a:gd name="T35" fmla="*/ 127 h 127"/>
                  <a:gd name="T36" fmla="*/ 0 w 131"/>
                  <a:gd name="T37" fmla="*/ 108 h 127"/>
                  <a:gd name="T38" fmla="*/ 12 w 131"/>
                  <a:gd name="T39" fmla="*/ 108 h 127"/>
                  <a:gd name="T40" fmla="*/ 12 w 131"/>
                  <a:gd name="T41" fmla="*/ 19 h 127"/>
                  <a:gd name="T42" fmla="*/ 0 w 131"/>
                  <a:gd name="T43" fmla="*/ 19 h 127"/>
                  <a:gd name="T44" fmla="*/ 0 w 131"/>
                  <a:gd name="T45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1" h="127">
                    <a:moveTo>
                      <a:pt x="0" y="0"/>
                    </a:moveTo>
                    <a:lnTo>
                      <a:pt x="48" y="0"/>
                    </a:lnTo>
                    <a:lnTo>
                      <a:pt x="48" y="19"/>
                    </a:lnTo>
                    <a:lnTo>
                      <a:pt x="35" y="19"/>
                    </a:lnTo>
                    <a:lnTo>
                      <a:pt x="35" y="93"/>
                    </a:lnTo>
                    <a:lnTo>
                      <a:pt x="96" y="0"/>
                    </a:lnTo>
                    <a:lnTo>
                      <a:pt x="131" y="0"/>
                    </a:lnTo>
                    <a:lnTo>
                      <a:pt x="131" y="19"/>
                    </a:lnTo>
                    <a:lnTo>
                      <a:pt x="118" y="19"/>
                    </a:lnTo>
                    <a:lnTo>
                      <a:pt x="118" y="108"/>
                    </a:lnTo>
                    <a:lnTo>
                      <a:pt x="131" y="108"/>
                    </a:lnTo>
                    <a:lnTo>
                      <a:pt x="131" y="127"/>
                    </a:lnTo>
                    <a:lnTo>
                      <a:pt x="83" y="127"/>
                    </a:lnTo>
                    <a:lnTo>
                      <a:pt x="83" y="108"/>
                    </a:lnTo>
                    <a:lnTo>
                      <a:pt x="95" y="108"/>
                    </a:lnTo>
                    <a:lnTo>
                      <a:pt x="95" y="34"/>
                    </a:lnTo>
                    <a:lnTo>
                      <a:pt x="35" y="127"/>
                    </a:lnTo>
                    <a:lnTo>
                      <a:pt x="0" y="127"/>
                    </a:lnTo>
                    <a:lnTo>
                      <a:pt x="0" y="108"/>
                    </a:lnTo>
                    <a:lnTo>
                      <a:pt x="12" y="108"/>
                    </a:lnTo>
                    <a:lnTo>
                      <a:pt x="12" y="19"/>
                    </a:lnTo>
                    <a:lnTo>
                      <a:pt x="0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2" name="Freeform 7"/>
              <p:cNvSpPr>
                <a:spLocks/>
              </p:cNvSpPr>
              <p:nvPr userDrawn="1"/>
            </p:nvSpPr>
            <p:spPr bwMode="auto">
              <a:xfrm>
                <a:off x="2316" y="1460"/>
                <a:ext cx="128" cy="127"/>
              </a:xfrm>
              <a:custGeom>
                <a:avLst/>
                <a:gdLst>
                  <a:gd name="T0" fmla="*/ 80 w 128"/>
                  <a:gd name="T1" fmla="*/ 108 h 127"/>
                  <a:gd name="T2" fmla="*/ 93 w 128"/>
                  <a:gd name="T3" fmla="*/ 108 h 127"/>
                  <a:gd name="T4" fmla="*/ 93 w 128"/>
                  <a:gd name="T5" fmla="*/ 70 h 127"/>
                  <a:gd name="T6" fmla="*/ 36 w 128"/>
                  <a:gd name="T7" fmla="*/ 70 h 127"/>
                  <a:gd name="T8" fmla="*/ 36 w 128"/>
                  <a:gd name="T9" fmla="*/ 108 h 127"/>
                  <a:gd name="T10" fmla="*/ 48 w 128"/>
                  <a:gd name="T11" fmla="*/ 108 h 127"/>
                  <a:gd name="T12" fmla="*/ 48 w 128"/>
                  <a:gd name="T13" fmla="*/ 127 h 127"/>
                  <a:gd name="T14" fmla="*/ 0 w 128"/>
                  <a:gd name="T15" fmla="*/ 127 h 127"/>
                  <a:gd name="T16" fmla="*/ 0 w 128"/>
                  <a:gd name="T17" fmla="*/ 108 h 127"/>
                  <a:gd name="T18" fmla="*/ 12 w 128"/>
                  <a:gd name="T19" fmla="*/ 108 h 127"/>
                  <a:gd name="T20" fmla="*/ 12 w 128"/>
                  <a:gd name="T21" fmla="*/ 19 h 127"/>
                  <a:gd name="T22" fmla="*/ 0 w 128"/>
                  <a:gd name="T23" fmla="*/ 19 h 127"/>
                  <a:gd name="T24" fmla="*/ 0 w 128"/>
                  <a:gd name="T25" fmla="*/ 0 h 127"/>
                  <a:gd name="T26" fmla="*/ 48 w 128"/>
                  <a:gd name="T27" fmla="*/ 0 h 127"/>
                  <a:gd name="T28" fmla="*/ 48 w 128"/>
                  <a:gd name="T29" fmla="*/ 19 h 127"/>
                  <a:gd name="T30" fmla="*/ 36 w 128"/>
                  <a:gd name="T31" fmla="*/ 19 h 127"/>
                  <a:gd name="T32" fmla="*/ 36 w 128"/>
                  <a:gd name="T33" fmla="*/ 50 h 127"/>
                  <a:gd name="T34" fmla="*/ 93 w 128"/>
                  <a:gd name="T35" fmla="*/ 50 h 127"/>
                  <a:gd name="T36" fmla="*/ 93 w 128"/>
                  <a:gd name="T37" fmla="*/ 19 h 127"/>
                  <a:gd name="T38" fmla="*/ 80 w 128"/>
                  <a:gd name="T39" fmla="*/ 19 h 127"/>
                  <a:gd name="T40" fmla="*/ 80 w 128"/>
                  <a:gd name="T41" fmla="*/ 0 h 127"/>
                  <a:gd name="T42" fmla="*/ 128 w 128"/>
                  <a:gd name="T43" fmla="*/ 0 h 127"/>
                  <a:gd name="T44" fmla="*/ 128 w 128"/>
                  <a:gd name="T45" fmla="*/ 19 h 127"/>
                  <a:gd name="T46" fmla="*/ 116 w 128"/>
                  <a:gd name="T47" fmla="*/ 19 h 127"/>
                  <a:gd name="T48" fmla="*/ 116 w 128"/>
                  <a:gd name="T49" fmla="*/ 108 h 127"/>
                  <a:gd name="T50" fmla="*/ 128 w 128"/>
                  <a:gd name="T51" fmla="*/ 108 h 127"/>
                  <a:gd name="T52" fmla="*/ 128 w 128"/>
                  <a:gd name="T53" fmla="*/ 127 h 127"/>
                  <a:gd name="T54" fmla="*/ 80 w 128"/>
                  <a:gd name="T55" fmla="*/ 127 h 127"/>
                  <a:gd name="T56" fmla="*/ 80 w 128"/>
                  <a:gd name="T57" fmla="*/ 108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8" h="127">
                    <a:moveTo>
                      <a:pt x="80" y="108"/>
                    </a:moveTo>
                    <a:lnTo>
                      <a:pt x="93" y="108"/>
                    </a:lnTo>
                    <a:lnTo>
                      <a:pt x="93" y="70"/>
                    </a:lnTo>
                    <a:lnTo>
                      <a:pt x="36" y="70"/>
                    </a:lnTo>
                    <a:lnTo>
                      <a:pt x="36" y="108"/>
                    </a:lnTo>
                    <a:lnTo>
                      <a:pt x="48" y="108"/>
                    </a:lnTo>
                    <a:lnTo>
                      <a:pt x="48" y="127"/>
                    </a:lnTo>
                    <a:lnTo>
                      <a:pt x="0" y="127"/>
                    </a:lnTo>
                    <a:lnTo>
                      <a:pt x="0" y="108"/>
                    </a:lnTo>
                    <a:lnTo>
                      <a:pt x="12" y="108"/>
                    </a:lnTo>
                    <a:lnTo>
                      <a:pt x="12" y="19"/>
                    </a:lnTo>
                    <a:lnTo>
                      <a:pt x="0" y="19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19"/>
                    </a:lnTo>
                    <a:lnTo>
                      <a:pt x="36" y="19"/>
                    </a:lnTo>
                    <a:lnTo>
                      <a:pt x="36" y="50"/>
                    </a:lnTo>
                    <a:lnTo>
                      <a:pt x="93" y="50"/>
                    </a:lnTo>
                    <a:lnTo>
                      <a:pt x="93" y="19"/>
                    </a:lnTo>
                    <a:lnTo>
                      <a:pt x="80" y="19"/>
                    </a:lnTo>
                    <a:lnTo>
                      <a:pt x="80" y="0"/>
                    </a:lnTo>
                    <a:lnTo>
                      <a:pt x="128" y="0"/>
                    </a:lnTo>
                    <a:lnTo>
                      <a:pt x="128" y="19"/>
                    </a:lnTo>
                    <a:lnTo>
                      <a:pt x="116" y="19"/>
                    </a:lnTo>
                    <a:lnTo>
                      <a:pt x="116" y="108"/>
                    </a:lnTo>
                    <a:lnTo>
                      <a:pt x="128" y="108"/>
                    </a:lnTo>
                    <a:lnTo>
                      <a:pt x="128" y="127"/>
                    </a:lnTo>
                    <a:lnTo>
                      <a:pt x="80" y="127"/>
                    </a:lnTo>
                    <a:lnTo>
                      <a:pt x="80" y="10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3" name="Freeform 8"/>
              <p:cNvSpPr>
                <a:spLocks/>
              </p:cNvSpPr>
              <p:nvPr userDrawn="1"/>
            </p:nvSpPr>
            <p:spPr bwMode="auto">
              <a:xfrm>
                <a:off x="2457" y="1456"/>
                <a:ext cx="118" cy="135"/>
              </a:xfrm>
              <a:custGeom>
                <a:avLst/>
                <a:gdLst>
                  <a:gd name="T0" fmla="*/ 183 w 189"/>
                  <a:gd name="T1" fmla="*/ 6 h 216"/>
                  <a:gd name="T2" fmla="*/ 183 w 189"/>
                  <a:gd name="T3" fmla="*/ 71 h 216"/>
                  <a:gd name="T4" fmla="*/ 152 w 189"/>
                  <a:gd name="T5" fmla="*/ 71 h 216"/>
                  <a:gd name="T6" fmla="*/ 99 w 189"/>
                  <a:gd name="T7" fmla="*/ 31 h 216"/>
                  <a:gd name="T8" fmla="*/ 40 w 189"/>
                  <a:gd name="T9" fmla="*/ 110 h 216"/>
                  <a:gd name="T10" fmla="*/ 102 w 189"/>
                  <a:gd name="T11" fmla="*/ 185 h 216"/>
                  <a:gd name="T12" fmla="*/ 152 w 189"/>
                  <a:gd name="T13" fmla="*/ 140 h 216"/>
                  <a:gd name="T14" fmla="*/ 189 w 189"/>
                  <a:gd name="T15" fmla="*/ 140 h 216"/>
                  <a:gd name="T16" fmla="*/ 101 w 189"/>
                  <a:gd name="T17" fmla="*/ 216 h 216"/>
                  <a:gd name="T18" fmla="*/ 0 w 189"/>
                  <a:gd name="T19" fmla="*/ 111 h 216"/>
                  <a:gd name="T20" fmla="*/ 96 w 189"/>
                  <a:gd name="T21" fmla="*/ 0 h 216"/>
                  <a:gd name="T22" fmla="*/ 152 w 189"/>
                  <a:gd name="T23" fmla="*/ 23 h 216"/>
                  <a:gd name="T24" fmla="*/ 152 w 189"/>
                  <a:gd name="T25" fmla="*/ 6 h 216"/>
                  <a:gd name="T26" fmla="*/ 183 w 189"/>
                  <a:gd name="T27" fmla="*/ 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9" h="216">
                    <a:moveTo>
                      <a:pt x="183" y="6"/>
                    </a:moveTo>
                    <a:cubicBezTo>
                      <a:pt x="183" y="71"/>
                      <a:pt x="183" y="71"/>
                      <a:pt x="183" y="71"/>
                    </a:cubicBezTo>
                    <a:cubicBezTo>
                      <a:pt x="152" y="71"/>
                      <a:pt x="152" y="71"/>
                      <a:pt x="152" y="71"/>
                    </a:cubicBezTo>
                    <a:cubicBezTo>
                      <a:pt x="150" y="55"/>
                      <a:pt x="137" y="31"/>
                      <a:pt x="99" y="31"/>
                    </a:cubicBezTo>
                    <a:cubicBezTo>
                      <a:pt x="53" y="31"/>
                      <a:pt x="40" y="68"/>
                      <a:pt x="40" y="110"/>
                    </a:cubicBezTo>
                    <a:cubicBezTo>
                      <a:pt x="40" y="157"/>
                      <a:pt x="66" y="185"/>
                      <a:pt x="102" y="185"/>
                    </a:cubicBezTo>
                    <a:cubicBezTo>
                      <a:pt x="136" y="185"/>
                      <a:pt x="151" y="162"/>
                      <a:pt x="152" y="140"/>
                    </a:cubicBezTo>
                    <a:cubicBezTo>
                      <a:pt x="189" y="140"/>
                      <a:pt x="189" y="140"/>
                      <a:pt x="189" y="140"/>
                    </a:cubicBezTo>
                    <a:cubicBezTo>
                      <a:pt x="186" y="171"/>
                      <a:pt x="170" y="216"/>
                      <a:pt x="101" y="216"/>
                    </a:cubicBezTo>
                    <a:cubicBezTo>
                      <a:pt x="85" y="216"/>
                      <a:pt x="0" y="214"/>
                      <a:pt x="0" y="111"/>
                    </a:cubicBezTo>
                    <a:cubicBezTo>
                      <a:pt x="0" y="27"/>
                      <a:pt x="45" y="0"/>
                      <a:pt x="96" y="0"/>
                    </a:cubicBezTo>
                    <a:cubicBezTo>
                      <a:pt x="121" y="0"/>
                      <a:pt x="140" y="9"/>
                      <a:pt x="152" y="23"/>
                    </a:cubicBezTo>
                    <a:cubicBezTo>
                      <a:pt x="152" y="6"/>
                      <a:pt x="152" y="6"/>
                      <a:pt x="152" y="6"/>
                    </a:cubicBezTo>
                    <a:lnTo>
                      <a:pt x="183" y="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4" name="Freeform 9"/>
              <p:cNvSpPr>
                <a:spLocks/>
              </p:cNvSpPr>
              <p:nvPr userDrawn="1"/>
            </p:nvSpPr>
            <p:spPr bwMode="auto">
              <a:xfrm>
                <a:off x="2585" y="1460"/>
                <a:ext cx="120" cy="127"/>
              </a:xfrm>
              <a:custGeom>
                <a:avLst/>
                <a:gdLst>
                  <a:gd name="T0" fmla="*/ 36 w 120"/>
                  <a:gd name="T1" fmla="*/ 108 h 127"/>
                  <a:gd name="T2" fmla="*/ 48 w 120"/>
                  <a:gd name="T3" fmla="*/ 108 h 127"/>
                  <a:gd name="T4" fmla="*/ 48 w 120"/>
                  <a:gd name="T5" fmla="*/ 19 h 127"/>
                  <a:gd name="T6" fmla="*/ 19 w 120"/>
                  <a:gd name="T7" fmla="*/ 19 h 127"/>
                  <a:gd name="T8" fmla="*/ 19 w 120"/>
                  <a:gd name="T9" fmla="*/ 46 h 127"/>
                  <a:gd name="T10" fmla="*/ 0 w 120"/>
                  <a:gd name="T11" fmla="*/ 46 h 127"/>
                  <a:gd name="T12" fmla="*/ 0 w 120"/>
                  <a:gd name="T13" fmla="*/ 0 h 127"/>
                  <a:gd name="T14" fmla="*/ 120 w 120"/>
                  <a:gd name="T15" fmla="*/ 0 h 127"/>
                  <a:gd name="T16" fmla="*/ 120 w 120"/>
                  <a:gd name="T17" fmla="*/ 46 h 127"/>
                  <a:gd name="T18" fmla="*/ 100 w 120"/>
                  <a:gd name="T19" fmla="*/ 46 h 127"/>
                  <a:gd name="T20" fmla="*/ 100 w 120"/>
                  <a:gd name="T21" fmla="*/ 19 h 127"/>
                  <a:gd name="T22" fmla="*/ 72 w 120"/>
                  <a:gd name="T23" fmla="*/ 19 h 127"/>
                  <a:gd name="T24" fmla="*/ 72 w 120"/>
                  <a:gd name="T25" fmla="*/ 108 h 127"/>
                  <a:gd name="T26" fmla="*/ 84 w 120"/>
                  <a:gd name="T27" fmla="*/ 108 h 127"/>
                  <a:gd name="T28" fmla="*/ 84 w 120"/>
                  <a:gd name="T29" fmla="*/ 127 h 127"/>
                  <a:gd name="T30" fmla="*/ 36 w 120"/>
                  <a:gd name="T31" fmla="*/ 127 h 127"/>
                  <a:gd name="T32" fmla="*/ 36 w 120"/>
                  <a:gd name="T33" fmla="*/ 108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" h="127">
                    <a:moveTo>
                      <a:pt x="36" y="108"/>
                    </a:moveTo>
                    <a:lnTo>
                      <a:pt x="48" y="108"/>
                    </a:lnTo>
                    <a:lnTo>
                      <a:pt x="48" y="19"/>
                    </a:lnTo>
                    <a:lnTo>
                      <a:pt x="19" y="19"/>
                    </a:lnTo>
                    <a:lnTo>
                      <a:pt x="19" y="46"/>
                    </a:lnTo>
                    <a:lnTo>
                      <a:pt x="0" y="46"/>
                    </a:lnTo>
                    <a:lnTo>
                      <a:pt x="0" y="0"/>
                    </a:lnTo>
                    <a:lnTo>
                      <a:pt x="120" y="0"/>
                    </a:lnTo>
                    <a:lnTo>
                      <a:pt x="120" y="46"/>
                    </a:lnTo>
                    <a:lnTo>
                      <a:pt x="100" y="46"/>
                    </a:lnTo>
                    <a:lnTo>
                      <a:pt x="100" y="19"/>
                    </a:lnTo>
                    <a:lnTo>
                      <a:pt x="72" y="19"/>
                    </a:lnTo>
                    <a:lnTo>
                      <a:pt x="72" y="108"/>
                    </a:lnTo>
                    <a:lnTo>
                      <a:pt x="84" y="108"/>
                    </a:lnTo>
                    <a:lnTo>
                      <a:pt x="84" y="127"/>
                    </a:lnTo>
                    <a:lnTo>
                      <a:pt x="36" y="127"/>
                    </a:lnTo>
                    <a:lnTo>
                      <a:pt x="36" y="10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5" name="Freeform 10"/>
              <p:cNvSpPr>
                <a:spLocks noEditPoints="1"/>
              </p:cNvSpPr>
              <p:nvPr userDrawn="1"/>
            </p:nvSpPr>
            <p:spPr bwMode="auto">
              <a:xfrm>
                <a:off x="2718" y="1460"/>
                <a:ext cx="112" cy="127"/>
              </a:xfrm>
              <a:custGeom>
                <a:avLst/>
                <a:gdLst>
                  <a:gd name="T0" fmla="*/ 0 w 180"/>
                  <a:gd name="T1" fmla="*/ 0 h 204"/>
                  <a:gd name="T2" fmla="*/ 99 w 180"/>
                  <a:gd name="T3" fmla="*/ 0 h 204"/>
                  <a:gd name="T4" fmla="*/ 180 w 180"/>
                  <a:gd name="T5" fmla="*/ 64 h 204"/>
                  <a:gd name="T6" fmla="*/ 98 w 180"/>
                  <a:gd name="T7" fmla="*/ 129 h 204"/>
                  <a:gd name="T8" fmla="*/ 57 w 180"/>
                  <a:gd name="T9" fmla="*/ 129 h 204"/>
                  <a:gd name="T10" fmla="*/ 57 w 180"/>
                  <a:gd name="T11" fmla="*/ 173 h 204"/>
                  <a:gd name="T12" fmla="*/ 77 w 180"/>
                  <a:gd name="T13" fmla="*/ 173 h 204"/>
                  <a:gd name="T14" fmla="*/ 77 w 180"/>
                  <a:gd name="T15" fmla="*/ 204 h 204"/>
                  <a:gd name="T16" fmla="*/ 0 w 180"/>
                  <a:gd name="T17" fmla="*/ 204 h 204"/>
                  <a:gd name="T18" fmla="*/ 0 w 180"/>
                  <a:gd name="T19" fmla="*/ 173 h 204"/>
                  <a:gd name="T20" fmla="*/ 20 w 180"/>
                  <a:gd name="T21" fmla="*/ 173 h 204"/>
                  <a:gd name="T22" fmla="*/ 20 w 180"/>
                  <a:gd name="T23" fmla="*/ 31 h 204"/>
                  <a:gd name="T24" fmla="*/ 0 w 180"/>
                  <a:gd name="T25" fmla="*/ 31 h 204"/>
                  <a:gd name="T26" fmla="*/ 0 w 180"/>
                  <a:gd name="T27" fmla="*/ 0 h 204"/>
                  <a:gd name="T28" fmla="*/ 57 w 180"/>
                  <a:gd name="T29" fmla="*/ 98 h 204"/>
                  <a:gd name="T30" fmla="*/ 98 w 180"/>
                  <a:gd name="T31" fmla="*/ 98 h 204"/>
                  <a:gd name="T32" fmla="*/ 142 w 180"/>
                  <a:gd name="T33" fmla="*/ 64 h 204"/>
                  <a:gd name="T34" fmla="*/ 98 w 180"/>
                  <a:gd name="T35" fmla="*/ 31 h 204"/>
                  <a:gd name="T36" fmla="*/ 57 w 180"/>
                  <a:gd name="T37" fmla="*/ 31 h 204"/>
                  <a:gd name="T38" fmla="*/ 57 w 180"/>
                  <a:gd name="T39" fmla="*/ 98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" h="204">
                    <a:moveTo>
                      <a:pt x="0" y="0"/>
                    </a:moveTo>
                    <a:cubicBezTo>
                      <a:pt x="99" y="0"/>
                      <a:pt x="99" y="0"/>
                      <a:pt x="99" y="0"/>
                    </a:cubicBezTo>
                    <a:cubicBezTo>
                      <a:pt x="131" y="0"/>
                      <a:pt x="180" y="9"/>
                      <a:pt x="180" y="64"/>
                    </a:cubicBezTo>
                    <a:cubicBezTo>
                      <a:pt x="180" y="98"/>
                      <a:pt x="157" y="129"/>
                      <a:pt x="98" y="129"/>
                    </a:cubicBezTo>
                    <a:cubicBezTo>
                      <a:pt x="57" y="129"/>
                      <a:pt x="57" y="129"/>
                      <a:pt x="57" y="129"/>
                    </a:cubicBezTo>
                    <a:cubicBezTo>
                      <a:pt x="57" y="173"/>
                      <a:pt x="57" y="173"/>
                      <a:pt x="57" y="173"/>
                    </a:cubicBezTo>
                    <a:cubicBezTo>
                      <a:pt x="77" y="173"/>
                      <a:pt x="77" y="173"/>
                      <a:pt x="77" y="173"/>
                    </a:cubicBezTo>
                    <a:cubicBezTo>
                      <a:pt x="77" y="204"/>
                      <a:pt x="77" y="204"/>
                      <a:pt x="77" y="204"/>
                    </a:cubicBezTo>
                    <a:cubicBezTo>
                      <a:pt x="0" y="204"/>
                      <a:pt x="0" y="204"/>
                      <a:pt x="0" y="204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20" y="173"/>
                      <a:pt x="20" y="173"/>
                      <a:pt x="20" y="173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0" y="31"/>
                      <a:pt x="0" y="31"/>
                      <a:pt x="0" y="31"/>
                    </a:cubicBezTo>
                    <a:lnTo>
                      <a:pt x="0" y="0"/>
                    </a:lnTo>
                    <a:close/>
                    <a:moveTo>
                      <a:pt x="57" y="98"/>
                    </a:moveTo>
                    <a:cubicBezTo>
                      <a:pt x="98" y="98"/>
                      <a:pt x="98" y="98"/>
                      <a:pt x="98" y="98"/>
                    </a:cubicBezTo>
                    <a:cubicBezTo>
                      <a:pt x="115" y="98"/>
                      <a:pt x="142" y="92"/>
                      <a:pt x="142" y="64"/>
                    </a:cubicBezTo>
                    <a:cubicBezTo>
                      <a:pt x="142" y="34"/>
                      <a:pt x="113" y="31"/>
                      <a:pt x="98" y="31"/>
                    </a:cubicBezTo>
                    <a:cubicBezTo>
                      <a:pt x="57" y="31"/>
                      <a:pt x="57" y="31"/>
                      <a:pt x="57" y="31"/>
                    </a:cubicBezTo>
                    <a:lnTo>
                      <a:pt x="57" y="9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6" name="Freeform 11"/>
              <p:cNvSpPr>
                <a:spLocks noEditPoints="1"/>
              </p:cNvSpPr>
              <p:nvPr userDrawn="1"/>
            </p:nvSpPr>
            <p:spPr bwMode="auto">
              <a:xfrm>
                <a:off x="2844" y="1456"/>
                <a:ext cx="124" cy="135"/>
              </a:xfrm>
              <a:custGeom>
                <a:avLst/>
                <a:gdLst>
                  <a:gd name="T0" fmla="*/ 100 w 199"/>
                  <a:gd name="T1" fmla="*/ 0 h 216"/>
                  <a:gd name="T2" fmla="*/ 199 w 199"/>
                  <a:gd name="T3" fmla="*/ 108 h 216"/>
                  <a:gd name="T4" fmla="*/ 100 w 199"/>
                  <a:gd name="T5" fmla="*/ 216 h 216"/>
                  <a:gd name="T6" fmla="*/ 0 w 199"/>
                  <a:gd name="T7" fmla="*/ 108 h 216"/>
                  <a:gd name="T8" fmla="*/ 100 w 199"/>
                  <a:gd name="T9" fmla="*/ 0 h 216"/>
                  <a:gd name="T10" fmla="*/ 100 w 199"/>
                  <a:gd name="T11" fmla="*/ 185 h 216"/>
                  <a:gd name="T12" fmla="*/ 160 w 199"/>
                  <a:gd name="T13" fmla="*/ 108 h 216"/>
                  <a:gd name="T14" fmla="*/ 100 w 199"/>
                  <a:gd name="T15" fmla="*/ 31 h 216"/>
                  <a:gd name="T16" fmla="*/ 40 w 199"/>
                  <a:gd name="T17" fmla="*/ 108 h 216"/>
                  <a:gd name="T18" fmla="*/ 100 w 199"/>
                  <a:gd name="T19" fmla="*/ 185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9" h="216">
                    <a:moveTo>
                      <a:pt x="100" y="0"/>
                    </a:moveTo>
                    <a:cubicBezTo>
                      <a:pt x="117" y="0"/>
                      <a:pt x="199" y="2"/>
                      <a:pt x="199" y="108"/>
                    </a:cubicBezTo>
                    <a:cubicBezTo>
                      <a:pt x="199" y="213"/>
                      <a:pt x="117" y="216"/>
                      <a:pt x="100" y="216"/>
                    </a:cubicBezTo>
                    <a:cubicBezTo>
                      <a:pt x="82" y="216"/>
                      <a:pt x="0" y="213"/>
                      <a:pt x="0" y="108"/>
                    </a:cubicBezTo>
                    <a:cubicBezTo>
                      <a:pt x="0" y="2"/>
                      <a:pt x="82" y="0"/>
                      <a:pt x="100" y="0"/>
                    </a:cubicBezTo>
                    <a:close/>
                    <a:moveTo>
                      <a:pt x="100" y="185"/>
                    </a:moveTo>
                    <a:cubicBezTo>
                      <a:pt x="150" y="185"/>
                      <a:pt x="160" y="139"/>
                      <a:pt x="160" y="108"/>
                    </a:cubicBezTo>
                    <a:cubicBezTo>
                      <a:pt x="160" y="76"/>
                      <a:pt x="150" y="31"/>
                      <a:pt x="100" y="31"/>
                    </a:cubicBezTo>
                    <a:cubicBezTo>
                      <a:pt x="49" y="31"/>
                      <a:pt x="40" y="76"/>
                      <a:pt x="40" y="108"/>
                    </a:cubicBezTo>
                    <a:cubicBezTo>
                      <a:pt x="40" y="139"/>
                      <a:pt x="49" y="185"/>
                      <a:pt x="100" y="185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7" name="Freeform 12"/>
              <p:cNvSpPr>
                <a:spLocks noEditPoints="1"/>
              </p:cNvSpPr>
              <p:nvPr userDrawn="1"/>
            </p:nvSpPr>
            <p:spPr bwMode="auto">
              <a:xfrm>
                <a:off x="2981" y="1424"/>
                <a:ext cx="130" cy="163"/>
              </a:xfrm>
              <a:custGeom>
                <a:avLst/>
                <a:gdLst>
                  <a:gd name="T0" fmla="*/ 0 w 210"/>
                  <a:gd name="T1" fmla="*/ 58 h 262"/>
                  <a:gd name="T2" fmla="*/ 77 w 210"/>
                  <a:gd name="T3" fmla="*/ 58 h 262"/>
                  <a:gd name="T4" fmla="*/ 77 w 210"/>
                  <a:gd name="T5" fmla="*/ 89 h 262"/>
                  <a:gd name="T6" fmla="*/ 57 w 210"/>
                  <a:gd name="T7" fmla="*/ 89 h 262"/>
                  <a:gd name="T8" fmla="*/ 57 w 210"/>
                  <a:gd name="T9" fmla="*/ 207 h 262"/>
                  <a:gd name="T10" fmla="*/ 154 w 210"/>
                  <a:gd name="T11" fmla="*/ 58 h 262"/>
                  <a:gd name="T12" fmla="*/ 210 w 210"/>
                  <a:gd name="T13" fmla="*/ 58 h 262"/>
                  <a:gd name="T14" fmla="*/ 210 w 210"/>
                  <a:gd name="T15" fmla="*/ 89 h 262"/>
                  <a:gd name="T16" fmla="*/ 190 w 210"/>
                  <a:gd name="T17" fmla="*/ 89 h 262"/>
                  <a:gd name="T18" fmla="*/ 190 w 210"/>
                  <a:gd name="T19" fmla="*/ 231 h 262"/>
                  <a:gd name="T20" fmla="*/ 210 w 210"/>
                  <a:gd name="T21" fmla="*/ 231 h 262"/>
                  <a:gd name="T22" fmla="*/ 210 w 210"/>
                  <a:gd name="T23" fmla="*/ 262 h 262"/>
                  <a:gd name="T24" fmla="*/ 134 w 210"/>
                  <a:gd name="T25" fmla="*/ 262 h 262"/>
                  <a:gd name="T26" fmla="*/ 134 w 210"/>
                  <a:gd name="T27" fmla="*/ 231 h 262"/>
                  <a:gd name="T28" fmla="*/ 153 w 210"/>
                  <a:gd name="T29" fmla="*/ 231 h 262"/>
                  <a:gd name="T30" fmla="*/ 153 w 210"/>
                  <a:gd name="T31" fmla="*/ 113 h 262"/>
                  <a:gd name="T32" fmla="*/ 56 w 210"/>
                  <a:gd name="T33" fmla="*/ 262 h 262"/>
                  <a:gd name="T34" fmla="*/ 0 w 210"/>
                  <a:gd name="T35" fmla="*/ 262 h 262"/>
                  <a:gd name="T36" fmla="*/ 0 w 210"/>
                  <a:gd name="T37" fmla="*/ 231 h 262"/>
                  <a:gd name="T38" fmla="*/ 20 w 210"/>
                  <a:gd name="T39" fmla="*/ 231 h 262"/>
                  <a:gd name="T40" fmla="*/ 20 w 210"/>
                  <a:gd name="T41" fmla="*/ 89 h 262"/>
                  <a:gd name="T42" fmla="*/ 0 w 210"/>
                  <a:gd name="T43" fmla="*/ 89 h 262"/>
                  <a:gd name="T44" fmla="*/ 0 w 210"/>
                  <a:gd name="T45" fmla="*/ 58 h 262"/>
                  <a:gd name="T46" fmla="*/ 74 w 210"/>
                  <a:gd name="T47" fmla="*/ 0 h 262"/>
                  <a:gd name="T48" fmla="*/ 105 w 210"/>
                  <a:gd name="T49" fmla="*/ 23 h 262"/>
                  <a:gd name="T50" fmla="*/ 136 w 210"/>
                  <a:gd name="T51" fmla="*/ 0 h 262"/>
                  <a:gd name="T52" fmla="*/ 166 w 210"/>
                  <a:gd name="T53" fmla="*/ 0 h 262"/>
                  <a:gd name="T54" fmla="*/ 105 w 210"/>
                  <a:gd name="T55" fmla="*/ 44 h 262"/>
                  <a:gd name="T56" fmla="*/ 44 w 210"/>
                  <a:gd name="T57" fmla="*/ 0 h 262"/>
                  <a:gd name="T58" fmla="*/ 74 w 210"/>
                  <a:gd name="T59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10" h="262">
                    <a:moveTo>
                      <a:pt x="0" y="58"/>
                    </a:moveTo>
                    <a:cubicBezTo>
                      <a:pt x="77" y="58"/>
                      <a:pt x="77" y="58"/>
                      <a:pt x="77" y="58"/>
                    </a:cubicBezTo>
                    <a:cubicBezTo>
                      <a:pt x="77" y="89"/>
                      <a:pt x="77" y="89"/>
                      <a:pt x="77" y="89"/>
                    </a:cubicBezTo>
                    <a:cubicBezTo>
                      <a:pt x="57" y="89"/>
                      <a:pt x="57" y="89"/>
                      <a:pt x="57" y="89"/>
                    </a:cubicBezTo>
                    <a:cubicBezTo>
                      <a:pt x="57" y="207"/>
                      <a:pt x="57" y="207"/>
                      <a:pt x="57" y="207"/>
                    </a:cubicBezTo>
                    <a:cubicBezTo>
                      <a:pt x="154" y="58"/>
                      <a:pt x="154" y="58"/>
                      <a:pt x="154" y="58"/>
                    </a:cubicBezTo>
                    <a:cubicBezTo>
                      <a:pt x="210" y="58"/>
                      <a:pt x="210" y="58"/>
                      <a:pt x="210" y="58"/>
                    </a:cubicBezTo>
                    <a:cubicBezTo>
                      <a:pt x="210" y="89"/>
                      <a:pt x="210" y="89"/>
                      <a:pt x="210" y="89"/>
                    </a:cubicBezTo>
                    <a:cubicBezTo>
                      <a:pt x="190" y="89"/>
                      <a:pt x="190" y="89"/>
                      <a:pt x="190" y="89"/>
                    </a:cubicBezTo>
                    <a:cubicBezTo>
                      <a:pt x="190" y="231"/>
                      <a:pt x="190" y="231"/>
                      <a:pt x="190" y="231"/>
                    </a:cubicBezTo>
                    <a:cubicBezTo>
                      <a:pt x="210" y="231"/>
                      <a:pt x="210" y="231"/>
                      <a:pt x="210" y="231"/>
                    </a:cubicBezTo>
                    <a:cubicBezTo>
                      <a:pt x="210" y="262"/>
                      <a:pt x="210" y="262"/>
                      <a:pt x="210" y="262"/>
                    </a:cubicBezTo>
                    <a:cubicBezTo>
                      <a:pt x="134" y="262"/>
                      <a:pt x="134" y="262"/>
                      <a:pt x="134" y="262"/>
                    </a:cubicBezTo>
                    <a:cubicBezTo>
                      <a:pt x="134" y="231"/>
                      <a:pt x="134" y="231"/>
                      <a:pt x="134" y="231"/>
                    </a:cubicBezTo>
                    <a:cubicBezTo>
                      <a:pt x="153" y="231"/>
                      <a:pt x="153" y="231"/>
                      <a:pt x="153" y="231"/>
                    </a:cubicBezTo>
                    <a:cubicBezTo>
                      <a:pt x="153" y="113"/>
                      <a:pt x="153" y="113"/>
                      <a:pt x="153" y="113"/>
                    </a:cubicBezTo>
                    <a:cubicBezTo>
                      <a:pt x="56" y="262"/>
                      <a:pt x="56" y="262"/>
                      <a:pt x="56" y="262"/>
                    </a:cubicBezTo>
                    <a:cubicBezTo>
                      <a:pt x="0" y="262"/>
                      <a:pt x="0" y="262"/>
                      <a:pt x="0" y="262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20" y="231"/>
                      <a:pt x="20" y="231"/>
                      <a:pt x="20" y="231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0" y="89"/>
                      <a:pt x="0" y="89"/>
                      <a:pt x="0" y="89"/>
                    </a:cubicBezTo>
                    <a:lnTo>
                      <a:pt x="0" y="58"/>
                    </a:lnTo>
                    <a:close/>
                    <a:moveTo>
                      <a:pt x="74" y="0"/>
                    </a:moveTo>
                    <a:cubicBezTo>
                      <a:pt x="75" y="15"/>
                      <a:pt x="89" y="23"/>
                      <a:pt x="105" y="23"/>
                    </a:cubicBezTo>
                    <a:cubicBezTo>
                      <a:pt x="121" y="23"/>
                      <a:pt x="135" y="15"/>
                      <a:pt x="136" y="0"/>
                    </a:cubicBezTo>
                    <a:cubicBezTo>
                      <a:pt x="166" y="0"/>
                      <a:pt x="166" y="0"/>
                      <a:pt x="166" y="0"/>
                    </a:cubicBezTo>
                    <a:cubicBezTo>
                      <a:pt x="162" y="25"/>
                      <a:pt x="141" y="44"/>
                      <a:pt x="105" y="44"/>
                    </a:cubicBezTo>
                    <a:cubicBezTo>
                      <a:pt x="69" y="44"/>
                      <a:pt x="48" y="25"/>
                      <a:pt x="44" y="0"/>
                    </a:cubicBez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8" name="Freeform 13"/>
              <p:cNvSpPr>
                <a:spLocks noEditPoints="1"/>
              </p:cNvSpPr>
              <p:nvPr userDrawn="1"/>
            </p:nvSpPr>
            <p:spPr bwMode="auto">
              <a:xfrm>
                <a:off x="1982" y="1642"/>
                <a:ext cx="112" cy="127"/>
              </a:xfrm>
              <a:custGeom>
                <a:avLst/>
                <a:gdLst>
                  <a:gd name="T0" fmla="*/ 0 w 180"/>
                  <a:gd name="T1" fmla="*/ 0 h 204"/>
                  <a:gd name="T2" fmla="*/ 99 w 180"/>
                  <a:gd name="T3" fmla="*/ 0 h 204"/>
                  <a:gd name="T4" fmla="*/ 180 w 180"/>
                  <a:gd name="T5" fmla="*/ 64 h 204"/>
                  <a:gd name="T6" fmla="*/ 99 w 180"/>
                  <a:gd name="T7" fmla="*/ 128 h 204"/>
                  <a:gd name="T8" fmla="*/ 57 w 180"/>
                  <a:gd name="T9" fmla="*/ 128 h 204"/>
                  <a:gd name="T10" fmla="*/ 57 w 180"/>
                  <a:gd name="T11" fmla="*/ 173 h 204"/>
                  <a:gd name="T12" fmla="*/ 77 w 180"/>
                  <a:gd name="T13" fmla="*/ 173 h 204"/>
                  <a:gd name="T14" fmla="*/ 77 w 180"/>
                  <a:gd name="T15" fmla="*/ 204 h 204"/>
                  <a:gd name="T16" fmla="*/ 0 w 180"/>
                  <a:gd name="T17" fmla="*/ 204 h 204"/>
                  <a:gd name="T18" fmla="*/ 0 w 180"/>
                  <a:gd name="T19" fmla="*/ 173 h 204"/>
                  <a:gd name="T20" fmla="*/ 20 w 180"/>
                  <a:gd name="T21" fmla="*/ 173 h 204"/>
                  <a:gd name="T22" fmla="*/ 20 w 180"/>
                  <a:gd name="T23" fmla="*/ 31 h 204"/>
                  <a:gd name="T24" fmla="*/ 0 w 180"/>
                  <a:gd name="T25" fmla="*/ 31 h 204"/>
                  <a:gd name="T26" fmla="*/ 0 w 180"/>
                  <a:gd name="T27" fmla="*/ 0 h 204"/>
                  <a:gd name="T28" fmla="*/ 57 w 180"/>
                  <a:gd name="T29" fmla="*/ 98 h 204"/>
                  <a:gd name="T30" fmla="*/ 98 w 180"/>
                  <a:gd name="T31" fmla="*/ 98 h 204"/>
                  <a:gd name="T32" fmla="*/ 142 w 180"/>
                  <a:gd name="T33" fmla="*/ 64 h 204"/>
                  <a:gd name="T34" fmla="*/ 99 w 180"/>
                  <a:gd name="T35" fmla="*/ 31 h 204"/>
                  <a:gd name="T36" fmla="*/ 57 w 180"/>
                  <a:gd name="T37" fmla="*/ 31 h 204"/>
                  <a:gd name="T38" fmla="*/ 57 w 180"/>
                  <a:gd name="T39" fmla="*/ 98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" h="204">
                    <a:moveTo>
                      <a:pt x="0" y="0"/>
                    </a:moveTo>
                    <a:cubicBezTo>
                      <a:pt x="99" y="0"/>
                      <a:pt x="99" y="0"/>
                      <a:pt x="99" y="0"/>
                    </a:cubicBezTo>
                    <a:cubicBezTo>
                      <a:pt x="131" y="0"/>
                      <a:pt x="180" y="9"/>
                      <a:pt x="180" y="64"/>
                    </a:cubicBezTo>
                    <a:cubicBezTo>
                      <a:pt x="180" y="98"/>
                      <a:pt x="157" y="128"/>
                      <a:pt x="99" y="128"/>
                    </a:cubicBezTo>
                    <a:cubicBezTo>
                      <a:pt x="57" y="128"/>
                      <a:pt x="57" y="128"/>
                      <a:pt x="57" y="128"/>
                    </a:cubicBezTo>
                    <a:cubicBezTo>
                      <a:pt x="57" y="173"/>
                      <a:pt x="57" y="173"/>
                      <a:pt x="57" y="173"/>
                    </a:cubicBezTo>
                    <a:cubicBezTo>
                      <a:pt x="77" y="173"/>
                      <a:pt x="77" y="173"/>
                      <a:pt x="77" y="173"/>
                    </a:cubicBezTo>
                    <a:cubicBezTo>
                      <a:pt x="77" y="204"/>
                      <a:pt x="77" y="204"/>
                      <a:pt x="77" y="204"/>
                    </a:cubicBezTo>
                    <a:cubicBezTo>
                      <a:pt x="0" y="204"/>
                      <a:pt x="0" y="204"/>
                      <a:pt x="0" y="204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20" y="173"/>
                      <a:pt x="20" y="173"/>
                      <a:pt x="20" y="173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0" y="31"/>
                      <a:pt x="0" y="31"/>
                      <a:pt x="0" y="31"/>
                    </a:cubicBezTo>
                    <a:lnTo>
                      <a:pt x="0" y="0"/>
                    </a:lnTo>
                    <a:close/>
                    <a:moveTo>
                      <a:pt x="57" y="98"/>
                    </a:moveTo>
                    <a:cubicBezTo>
                      <a:pt x="98" y="98"/>
                      <a:pt x="98" y="98"/>
                      <a:pt x="98" y="98"/>
                    </a:cubicBezTo>
                    <a:cubicBezTo>
                      <a:pt x="115" y="98"/>
                      <a:pt x="142" y="92"/>
                      <a:pt x="142" y="64"/>
                    </a:cubicBezTo>
                    <a:cubicBezTo>
                      <a:pt x="142" y="34"/>
                      <a:pt x="113" y="31"/>
                      <a:pt x="99" y="31"/>
                    </a:cubicBezTo>
                    <a:cubicBezTo>
                      <a:pt x="57" y="31"/>
                      <a:pt x="57" y="31"/>
                      <a:pt x="57" y="31"/>
                    </a:cubicBezTo>
                    <a:lnTo>
                      <a:pt x="57" y="9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9" name="Freeform 14"/>
              <p:cNvSpPr>
                <a:spLocks noEditPoints="1"/>
              </p:cNvSpPr>
              <p:nvPr userDrawn="1"/>
            </p:nvSpPr>
            <p:spPr bwMode="auto">
              <a:xfrm>
                <a:off x="2107" y="1638"/>
                <a:ext cx="124" cy="135"/>
              </a:xfrm>
              <a:custGeom>
                <a:avLst/>
                <a:gdLst>
                  <a:gd name="T0" fmla="*/ 100 w 199"/>
                  <a:gd name="T1" fmla="*/ 0 h 216"/>
                  <a:gd name="T2" fmla="*/ 199 w 199"/>
                  <a:gd name="T3" fmla="*/ 108 h 216"/>
                  <a:gd name="T4" fmla="*/ 100 w 199"/>
                  <a:gd name="T5" fmla="*/ 216 h 216"/>
                  <a:gd name="T6" fmla="*/ 0 w 199"/>
                  <a:gd name="T7" fmla="*/ 108 h 216"/>
                  <a:gd name="T8" fmla="*/ 100 w 199"/>
                  <a:gd name="T9" fmla="*/ 0 h 216"/>
                  <a:gd name="T10" fmla="*/ 100 w 199"/>
                  <a:gd name="T11" fmla="*/ 185 h 216"/>
                  <a:gd name="T12" fmla="*/ 160 w 199"/>
                  <a:gd name="T13" fmla="*/ 108 h 216"/>
                  <a:gd name="T14" fmla="*/ 100 w 199"/>
                  <a:gd name="T15" fmla="*/ 31 h 216"/>
                  <a:gd name="T16" fmla="*/ 40 w 199"/>
                  <a:gd name="T17" fmla="*/ 108 h 216"/>
                  <a:gd name="T18" fmla="*/ 100 w 199"/>
                  <a:gd name="T19" fmla="*/ 185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9" h="216">
                    <a:moveTo>
                      <a:pt x="100" y="0"/>
                    </a:moveTo>
                    <a:cubicBezTo>
                      <a:pt x="117" y="0"/>
                      <a:pt x="199" y="2"/>
                      <a:pt x="199" y="108"/>
                    </a:cubicBezTo>
                    <a:cubicBezTo>
                      <a:pt x="199" y="213"/>
                      <a:pt x="117" y="216"/>
                      <a:pt x="100" y="216"/>
                    </a:cubicBezTo>
                    <a:cubicBezTo>
                      <a:pt x="82" y="216"/>
                      <a:pt x="0" y="213"/>
                      <a:pt x="0" y="108"/>
                    </a:cubicBezTo>
                    <a:cubicBezTo>
                      <a:pt x="0" y="2"/>
                      <a:pt x="82" y="0"/>
                      <a:pt x="100" y="0"/>
                    </a:cubicBezTo>
                    <a:close/>
                    <a:moveTo>
                      <a:pt x="100" y="185"/>
                    </a:moveTo>
                    <a:cubicBezTo>
                      <a:pt x="150" y="185"/>
                      <a:pt x="160" y="139"/>
                      <a:pt x="160" y="108"/>
                    </a:cubicBezTo>
                    <a:cubicBezTo>
                      <a:pt x="160" y="76"/>
                      <a:pt x="150" y="31"/>
                      <a:pt x="100" y="31"/>
                    </a:cubicBezTo>
                    <a:cubicBezTo>
                      <a:pt x="49" y="31"/>
                      <a:pt x="40" y="76"/>
                      <a:pt x="40" y="108"/>
                    </a:cubicBezTo>
                    <a:cubicBezTo>
                      <a:pt x="40" y="139"/>
                      <a:pt x="49" y="185"/>
                      <a:pt x="100" y="185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0" name="Freeform 15"/>
              <p:cNvSpPr>
                <a:spLocks/>
              </p:cNvSpPr>
              <p:nvPr userDrawn="1"/>
            </p:nvSpPr>
            <p:spPr bwMode="auto">
              <a:xfrm>
                <a:off x="2247" y="1638"/>
                <a:ext cx="118" cy="135"/>
              </a:xfrm>
              <a:custGeom>
                <a:avLst/>
                <a:gdLst>
                  <a:gd name="T0" fmla="*/ 183 w 189"/>
                  <a:gd name="T1" fmla="*/ 6 h 216"/>
                  <a:gd name="T2" fmla="*/ 183 w 189"/>
                  <a:gd name="T3" fmla="*/ 71 h 216"/>
                  <a:gd name="T4" fmla="*/ 153 w 189"/>
                  <a:gd name="T5" fmla="*/ 71 h 216"/>
                  <a:gd name="T6" fmla="*/ 99 w 189"/>
                  <a:gd name="T7" fmla="*/ 31 h 216"/>
                  <a:gd name="T8" fmla="*/ 40 w 189"/>
                  <a:gd name="T9" fmla="*/ 110 h 216"/>
                  <a:gd name="T10" fmla="*/ 103 w 189"/>
                  <a:gd name="T11" fmla="*/ 185 h 216"/>
                  <a:gd name="T12" fmla="*/ 152 w 189"/>
                  <a:gd name="T13" fmla="*/ 140 h 216"/>
                  <a:gd name="T14" fmla="*/ 189 w 189"/>
                  <a:gd name="T15" fmla="*/ 140 h 216"/>
                  <a:gd name="T16" fmla="*/ 101 w 189"/>
                  <a:gd name="T17" fmla="*/ 216 h 216"/>
                  <a:gd name="T18" fmla="*/ 0 w 189"/>
                  <a:gd name="T19" fmla="*/ 111 h 216"/>
                  <a:gd name="T20" fmla="*/ 96 w 189"/>
                  <a:gd name="T21" fmla="*/ 0 h 216"/>
                  <a:gd name="T22" fmla="*/ 153 w 189"/>
                  <a:gd name="T23" fmla="*/ 23 h 216"/>
                  <a:gd name="T24" fmla="*/ 153 w 189"/>
                  <a:gd name="T25" fmla="*/ 6 h 216"/>
                  <a:gd name="T26" fmla="*/ 183 w 189"/>
                  <a:gd name="T27" fmla="*/ 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9" h="216">
                    <a:moveTo>
                      <a:pt x="183" y="6"/>
                    </a:moveTo>
                    <a:cubicBezTo>
                      <a:pt x="183" y="71"/>
                      <a:pt x="183" y="71"/>
                      <a:pt x="183" y="71"/>
                    </a:cubicBezTo>
                    <a:cubicBezTo>
                      <a:pt x="153" y="71"/>
                      <a:pt x="153" y="71"/>
                      <a:pt x="153" y="71"/>
                    </a:cubicBezTo>
                    <a:cubicBezTo>
                      <a:pt x="150" y="55"/>
                      <a:pt x="137" y="31"/>
                      <a:pt x="99" y="31"/>
                    </a:cubicBezTo>
                    <a:cubicBezTo>
                      <a:pt x="54" y="31"/>
                      <a:pt x="40" y="68"/>
                      <a:pt x="40" y="110"/>
                    </a:cubicBezTo>
                    <a:cubicBezTo>
                      <a:pt x="40" y="158"/>
                      <a:pt x="66" y="185"/>
                      <a:pt x="103" y="185"/>
                    </a:cubicBezTo>
                    <a:cubicBezTo>
                      <a:pt x="137" y="185"/>
                      <a:pt x="151" y="162"/>
                      <a:pt x="152" y="140"/>
                    </a:cubicBezTo>
                    <a:cubicBezTo>
                      <a:pt x="189" y="140"/>
                      <a:pt x="189" y="140"/>
                      <a:pt x="189" y="140"/>
                    </a:cubicBezTo>
                    <a:cubicBezTo>
                      <a:pt x="186" y="171"/>
                      <a:pt x="170" y="216"/>
                      <a:pt x="101" y="216"/>
                    </a:cubicBezTo>
                    <a:cubicBezTo>
                      <a:pt x="85" y="216"/>
                      <a:pt x="0" y="214"/>
                      <a:pt x="0" y="111"/>
                    </a:cubicBezTo>
                    <a:cubicBezTo>
                      <a:pt x="0" y="27"/>
                      <a:pt x="46" y="0"/>
                      <a:pt x="96" y="0"/>
                    </a:cubicBezTo>
                    <a:cubicBezTo>
                      <a:pt x="121" y="0"/>
                      <a:pt x="140" y="9"/>
                      <a:pt x="153" y="23"/>
                    </a:cubicBezTo>
                    <a:cubicBezTo>
                      <a:pt x="153" y="6"/>
                      <a:pt x="153" y="6"/>
                      <a:pt x="153" y="6"/>
                    </a:cubicBezTo>
                    <a:lnTo>
                      <a:pt x="183" y="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1" name="Freeform 16"/>
              <p:cNvSpPr>
                <a:spLocks/>
              </p:cNvSpPr>
              <p:nvPr userDrawn="1"/>
            </p:nvSpPr>
            <p:spPr bwMode="auto">
              <a:xfrm>
                <a:off x="2379" y="1638"/>
                <a:ext cx="118" cy="135"/>
              </a:xfrm>
              <a:custGeom>
                <a:avLst/>
                <a:gdLst>
                  <a:gd name="T0" fmla="*/ 183 w 189"/>
                  <a:gd name="T1" fmla="*/ 6 h 216"/>
                  <a:gd name="T2" fmla="*/ 183 w 189"/>
                  <a:gd name="T3" fmla="*/ 71 h 216"/>
                  <a:gd name="T4" fmla="*/ 152 w 189"/>
                  <a:gd name="T5" fmla="*/ 71 h 216"/>
                  <a:gd name="T6" fmla="*/ 99 w 189"/>
                  <a:gd name="T7" fmla="*/ 31 h 216"/>
                  <a:gd name="T8" fmla="*/ 40 w 189"/>
                  <a:gd name="T9" fmla="*/ 110 h 216"/>
                  <a:gd name="T10" fmla="*/ 103 w 189"/>
                  <a:gd name="T11" fmla="*/ 185 h 216"/>
                  <a:gd name="T12" fmla="*/ 152 w 189"/>
                  <a:gd name="T13" fmla="*/ 140 h 216"/>
                  <a:gd name="T14" fmla="*/ 189 w 189"/>
                  <a:gd name="T15" fmla="*/ 140 h 216"/>
                  <a:gd name="T16" fmla="*/ 101 w 189"/>
                  <a:gd name="T17" fmla="*/ 216 h 216"/>
                  <a:gd name="T18" fmla="*/ 0 w 189"/>
                  <a:gd name="T19" fmla="*/ 111 h 216"/>
                  <a:gd name="T20" fmla="*/ 96 w 189"/>
                  <a:gd name="T21" fmla="*/ 0 h 216"/>
                  <a:gd name="T22" fmla="*/ 152 w 189"/>
                  <a:gd name="T23" fmla="*/ 23 h 216"/>
                  <a:gd name="T24" fmla="*/ 152 w 189"/>
                  <a:gd name="T25" fmla="*/ 6 h 216"/>
                  <a:gd name="T26" fmla="*/ 183 w 189"/>
                  <a:gd name="T27" fmla="*/ 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9" h="216">
                    <a:moveTo>
                      <a:pt x="183" y="6"/>
                    </a:moveTo>
                    <a:cubicBezTo>
                      <a:pt x="183" y="71"/>
                      <a:pt x="183" y="71"/>
                      <a:pt x="183" y="71"/>
                    </a:cubicBezTo>
                    <a:cubicBezTo>
                      <a:pt x="152" y="71"/>
                      <a:pt x="152" y="71"/>
                      <a:pt x="152" y="71"/>
                    </a:cubicBezTo>
                    <a:cubicBezTo>
                      <a:pt x="150" y="55"/>
                      <a:pt x="137" y="31"/>
                      <a:pt x="99" y="31"/>
                    </a:cubicBezTo>
                    <a:cubicBezTo>
                      <a:pt x="53" y="31"/>
                      <a:pt x="40" y="68"/>
                      <a:pt x="40" y="110"/>
                    </a:cubicBezTo>
                    <a:cubicBezTo>
                      <a:pt x="40" y="158"/>
                      <a:pt x="66" y="185"/>
                      <a:pt x="103" y="185"/>
                    </a:cubicBezTo>
                    <a:cubicBezTo>
                      <a:pt x="136" y="185"/>
                      <a:pt x="151" y="162"/>
                      <a:pt x="152" y="140"/>
                    </a:cubicBezTo>
                    <a:cubicBezTo>
                      <a:pt x="189" y="140"/>
                      <a:pt x="189" y="140"/>
                      <a:pt x="189" y="140"/>
                    </a:cubicBezTo>
                    <a:cubicBezTo>
                      <a:pt x="186" y="171"/>
                      <a:pt x="170" y="216"/>
                      <a:pt x="101" y="216"/>
                    </a:cubicBezTo>
                    <a:cubicBezTo>
                      <a:pt x="85" y="216"/>
                      <a:pt x="0" y="214"/>
                      <a:pt x="0" y="111"/>
                    </a:cubicBezTo>
                    <a:cubicBezTo>
                      <a:pt x="0" y="27"/>
                      <a:pt x="46" y="0"/>
                      <a:pt x="96" y="0"/>
                    </a:cubicBezTo>
                    <a:cubicBezTo>
                      <a:pt x="121" y="0"/>
                      <a:pt x="140" y="9"/>
                      <a:pt x="152" y="23"/>
                    </a:cubicBezTo>
                    <a:cubicBezTo>
                      <a:pt x="152" y="6"/>
                      <a:pt x="152" y="6"/>
                      <a:pt x="152" y="6"/>
                    </a:cubicBezTo>
                    <a:lnTo>
                      <a:pt x="183" y="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2" name="Freeform 17"/>
              <p:cNvSpPr>
                <a:spLocks/>
              </p:cNvSpPr>
              <p:nvPr userDrawn="1"/>
            </p:nvSpPr>
            <p:spPr bwMode="auto">
              <a:xfrm>
                <a:off x="2510" y="1642"/>
                <a:ext cx="131" cy="127"/>
              </a:xfrm>
              <a:custGeom>
                <a:avLst/>
                <a:gdLst>
                  <a:gd name="T0" fmla="*/ 0 w 131"/>
                  <a:gd name="T1" fmla="*/ 0 h 127"/>
                  <a:gd name="T2" fmla="*/ 48 w 131"/>
                  <a:gd name="T3" fmla="*/ 0 h 127"/>
                  <a:gd name="T4" fmla="*/ 48 w 131"/>
                  <a:gd name="T5" fmla="*/ 19 h 127"/>
                  <a:gd name="T6" fmla="*/ 36 w 131"/>
                  <a:gd name="T7" fmla="*/ 19 h 127"/>
                  <a:gd name="T8" fmla="*/ 36 w 131"/>
                  <a:gd name="T9" fmla="*/ 93 h 127"/>
                  <a:gd name="T10" fmla="*/ 96 w 131"/>
                  <a:gd name="T11" fmla="*/ 0 h 127"/>
                  <a:gd name="T12" fmla="*/ 131 w 131"/>
                  <a:gd name="T13" fmla="*/ 0 h 127"/>
                  <a:gd name="T14" fmla="*/ 131 w 131"/>
                  <a:gd name="T15" fmla="*/ 19 h 127"/>
                  <a:gd name="T16" fmla="*/ 119 w 131"/>
                  <a:gd name="T17" fmla="*/ 19 h 127"/>
                  <a:gd name="T18" fmla="*/ 119 w 131"/>
                  <a:gd name="T19" fmla="*/ 108 h 127"/>
                  <a:gd name="T20" fmla="*/ 131 w 131"/>
                  <a:gd name="T21" fmla="*/ 108 h 127"/>
                  <a:gd name="T22" fmla="*/ 131 w 131"/>
                  <a:gd name="T23" fmla="*/ 127 h 127"/>
                  <a:gd name="T24" fmla="*/ 84 w 131"/>
                  <a:gd name="T25" fmla="*/ 127 h 127"/>
                  <a:gd name="T26" fmla="*/ 84 w 131"/>
                  <a:gd name="T27" fmla="*/ 108 h 127"/>
                  <a:gd name="T28" fmla="*/ 96 w 131"/>
                  <a:gd name="T29" fmla="*/ 108 h 127"/>
                  <a:gd name="T30" fmla="*/ 96 w 131"/>
                  <a:gd name="T31" fmla="*/ 34 h 127"/>
                  <a:gd name="T32" fmla="*/ 35 w 131"/>
                  <a:gd name="T33" fmla="*/ 127 h 127"/>
                  <a:gd name="T34" fmla="*/ 0 w 131"/>
                  <a:gd name="T35" fmla="*/ 127 h 127"/>
                  <a:gd name="T36" fmla="*/ 0 w 131"/>
                  <a:gd name="T37" fmla="*/ 108 h 127"/>
                  <a:gd name="T38" fmla="*/ 13 w 131"/>
                  <a:gd name="T39" fmla="*/ 108 h 127"/>
                  <a:gd name="T40" fmla="*/ 13 w 131"/>
                  <a:gd name="T41" fmla="*/ 19 h 127"/>
                  <a:gd name="T42" fmla="*/ 0 w 131"/>
                  <a:gd name="T43" fmla="*/ 19 h 127"/>
                  <a:gd name="T44" fmla="*/ 0 w 131"/>
                  <a:gd name="T45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1" h="127">
                    <a:moveTo>
                      <a:pt x="0" y="0"/>
                    </a:moveTo>
                    <a:lnTo>
                      <a:pt x="48" y="0"/>
                    </a:lnTo>
                    <a:lnTo>
                      <a:pt x="48" y="19"/>
                    </a:lnTo>
                    <a:lnTo>
                      <a:pt x="36" y="19"/>
                    </a:lnTo>
                    <a:lnTo>
                      <a:pt x="36" y="93"/>
                    </a:lnTo>
                    <a:lnTo>
                      <a:pt x="96" y="0"/>
                    </a:lnTo>
                    <a:lnTo>
                      <a:pt x="131" y="0"/>
                    </a:lnTo>
                    <a:lnTo>
                      <a:pt x="131" y="19"/>
                    </a:lnTo>
                    <a:lnTo>
                      <a:pt x="119" y="19"/>
                    </a:lnTo>
                    <a:lnTo>
                      <a:pt x="119" y="108"/>
                    </a:lnTo>
                    <a:lnTo>
                      <a:pt x="131" y="108"/>
                    </a:lnTo>
                    <a:lnTo>
                      <a:pt x="131" y="127"/>
                    </a:lnTo>
                    <a:lnTo>
                      <a:pt x="84" y="127"/>
                    </a:lnTo>
                    <a:lnTo>
                      <a:pt x="84" y="108"/>
                    </a:lnTo>
                    <a:lnTo>
                      <a:pt x="96" y="108"/>
                    </a:lnTo>
                    <a:lnTo>
                      <a:pt x="96" y="34"/>
                    </a:lnTo>
                    <a:lnTo>
                      <a:pt x="35" y="127"/>
                    </a:lnTo>
                    <a:lnTo>
                      <a:pt x="0" y="127"/>
                    </a:lnTo>
                    <a:lnTo>
                      <a:pt x="0" y="108"/>
                    </a:lnTo>
                    <a:lnTo>
                      <a:pt x="13" y="108"/>
                    </a:lnTo>
                    <a:lnTo>
                      <a:pt x="13" y="19"/>
                    </a:lnTo>
                    <a:lnTo>
                      <a:pt x="0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3" name="Freeform 18"/>
              <p:cNvSpPr>
                <a:spLocks/>
              </p:cNvSpPr>
              <p:nvPr userDrawn="1"/>
            </p:nvSpPr>
            <p:spPr bwMode="auto">
              <a:xfrm>
                <a:off x="2659" y="1642"/>
                <a:ext cx="131" cy="127"/>
              </a:xfrm>
              <a:custGeom>
                <a:avLst/>
                <a:gdLst>
                  <a:gd name="T0" fmla="*/ 0 w 131"/>
                  <a:gd name="T1" fmla="*/ 0 h 127"/>
                  <a:gd name="T2" fmla="*/ 48 w 131"/>
                  <a:gd name="T3" fmla="*/ 0 h 127"/>
                  <a:gd name="T4" fmla="*/ 48 w 131"/>
                  <a:gd name="T5" fmla="*/ 19 h 127"/>
                  <a:gd name="T6" fmla="*/ 35 w 131"/>
                  <a:gd name="T7" fmla="*/ 19 h 127"/>
                  <a:gd name="T8" fmla="*/ 35 w 131"/>
                  <a:gd name="T9" fmla="*/ 93 h 127"/>
                  <a:gd name="T10" fmla="*/ 95 w 131"/>
                  <a:gd name="T11" fmla="*/ 0 h 127"/>
                  <a:gd name="T12" fmla="*/ 131 w 131"/>
                  <a:gd name="T13" fmla="*/ 0 h 127"/>
                  <a:gd name="T14" fmla="*/ 131 w 131"/>
                  <a:gd name="T15" fmla="*/ 19 h 127"/>
                  <a:gd name="T16" fmla="*/ 118 w 131"/>
                  <a:gd name="T17" fmla="*/ 19 h 127"/>
                  <a:gd name="T18" fmla="*/ 118 w 131"/>
                  <a:gd name="T19" fmla="*/ 108 h 127"/>
                  <a:gd name="T20" fmla="*/ 131 w 131"/>
                  <a:gd name="T21" fmla="*/ 108 h 127"/>
                  <a:gd name="T22" fmla="*/ 131 w 131"/>
                  <a:gd name="T23" fmla="*/ 127 h 127"/>
                  <a:gd name="T24" fmla="*/ 83 w 131"/>
                  <a:gd name="T25" fmla="*/ 127 h 127"/>
                  <a:gd name="T26" fmla="*/ 83 w 131"/>
                  <a:gd name="T27" fmla="*/ 108 h 127"/>
                  <a:gd name="T28" fmla="*/ 95 w 131"/>
                  <a:gd name="T29" fmla="*/ 108 h 127"/>
                  <a:gd name="T30" fmla="*/ 95 w 131"/>
                  <a:gd name="T31" fmla="*/ 34 h 127"/>
                  <a:gd name="T32" fmla="*/ 34 w 131"/>
                  <a:gd name="T33" fmla="*/ 127 h 127"/>
                  <a:gd name="T34" fmla="*/ 0 w 131"/>
                  <a:gd name="T35" fmla="*/ 127 h 127"/>
                  <a:gd name="T36" fmla="*/ 0 w 131"/>
                  <a:gd name="T37" fmla="*/ 108 h 127"/>
                  <a:gd name="T38" fmla="*/ 12 w 131"/>
                  <a:gd name="T39" fmla="*/ 108 h 127"/>
                  <a:gd name="T40" fmla="*/ 12 w 131"/>
                  <a:gd name="T41" fmla="*/ 19 h 127"/>
                  <a:gd name="T42" fmla="*/ 0 w 131"/>
                  <a:gd name="T43" fmla="*/ 19 h 127"/>
                  <a:gd name="T44" fmla="*/ 0 w 131"/>
                  <a:gd name="T45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1" h="127">
                    <a:moveTo>
                      <a:pt x="0" y="0"/>
                    </a:moveTo>
                    <a:lnTo>
                      <a:pt x="48" y="0"/>
                    </a:lnTo>
                    <a:lnTo>
                      <a:pt x="48" y="19"/>
                    </a:lnTo>
                    <a:lnTo>
                      <a:pt x="35" y="19"/>
                    </a:lnTo>
                    <a:lnTo>
                      <a:pt x="35" y="93"/>
                    </a:lnTo>
                    <a:lnTo>
                      <a:pt x="95" y="0"/>
                    </a:lnTo>
                    <a:lnTo>
                      <a:pt x="131" y="0"/>
                    </a:lnTo>
                    <a:lnTo>
                      <a:pt x="131" y="19"/>
                    </a:lnTo>
                    <a:lnTo>
                      <a:pt x="118" y="19"/>
                    </a:lnTo>
                    <a:lnTo>
                      <a:pt x="118" y="108"/>
                    </a:lnTo>
                    <a:lnTo>
                      <a:pt x="131" y="108"/>
                    </a:lnTo>
                    <a:lnTo>
                      <a:pt x="131" y="127"/>
                    </a:lnTo>
                    <a:lnTo>
                      <a:pt x="83" y="127"/>
                    </a:lnTo>
                    <a:lnTo>
                      <a:pt x="83" y="108"/>
                    </a:lnTo>
                    <a:lnTo>
                      <a:pt x="95" y="108"/>
                    </a:lnTo>
                    <a:lnTo>
                      <a:pt x="95" y="34"/>
                    </a:lnTo>
                    <a:lnTo>
                      <a:pt x="34" y="127"/>
                    </a:lnTo>
                    <a:lnTo>
                      <a:pt x="0" y="127"/>
                    </a:lnTo>
                    <a:lnTo>
                      <a:pt x="0" y="108"/>
                    </a:lnTo>
                    <a:lnTo>
                      <a:pt x="12" y="108"/>
                    </a:lnTo>
                    <a:lnTo>
                      <a:pt x="12" y="19"/>
                    </a:lnTo>
                    <a:lnTo>
                      <a:pt x="0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4" name="Freeform 19"/>
              <p:cNvSpPr>
                <a:spLocks noEditPoints="1"/>
              </p:cNvSpPr>
              <p:nvPr userDrawn="1"/>
            </p:nvSpPr>
            <p:spPr bwMode="auto">
              <a:xfrm>
                <a:off x="1371" y="1193"/>
                <a:ext cx="109" cy="112"/>
              </a:xfrm>
              <a:custGeom>
                <a:avLst/>
                <a:gdLst>
                  <a:gd name="T0" fmla="*/ 87 w 175"/>
                  <a:gd name="T1" fmla="*/ 179 h 179"/>
                  <a:gd name="T2" fmla="*/ 0 w 175"/>
                  <a:gd name="T3" fmla="*/ 90 h 179"/>
                  <a:gd name="T4" fmla="*/ 87 w 175"/>
                  <a:gd name="T5" fmla="*/ 0 h 179"/>
                  <a:gd name="T6" fmla="*/ 175 w 175"/>
                  <a:gd name="T7" fmla="*/ 90 h 179"/>
                  <a:gd name="T8" fmla="*/ 87 w 175"/>
                  <a:gd name="T9" fmla="*/ 179 h 179"/>
                  <a:gd name="T10" fmla="*/ 87 w 175"/>
                  <a:gd name="T11" fmla="*/ 12 h 179"/>
                  <a:gd name="T12" fmla="*/ 12 w 175"/>
                  <a:gd name="T13" fmla="*/ 90 h 179"/>
                  <a:gd name="T14" fmla="*/ 87 w 175"/>
                  <a:gd name="T15" fmla="*/ 167 h 179"/>
                  <a:gd name="T16" fmla="*/ 163 w 175"/>
                  <a:gd name="T17" fmla="*/ 90 h 179"/>
                  <a:gd name="T18" fmla="*/ 87 w 175"/>
                  <a:gd name="T19" fmla="*/ 12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5" h="179">
                    <a:moveTo>
                      <a:pt x="87" y="179"/>
                    </a:moveTo>
                    <a:cubicBezTo>
                      <a:pt x="39" y="179"/>
                      <a:pt x="0" y="139"/>
                      <a:pt x="0" y="90"/>
                    </a:cubicBezTo>
                    <a:cubicBezTo>
                      <a:pt x="0" y="40"/>
                      <a:pt x="39" y="0"/>
                      <a:pt x="87" y="0"/>
                    </a:cubicBezTo>
                    <a:cubicBezTo>
                      <a:pt x="136" y="0"/>
                      <a:pt x="175" y="40"/>
                      <a:pt x="175" y="90"/>
                    </a:cubicBezTo>
                    <a:cubicBezTo>
                      <a:pt x="175" y="139"/>
                      <a:pt x="136" y="179"/>
                      <a:pt x="87" y="179"/>
                    </a:cubicBezTo>
                    <a:close/>
                    <a:moveTo>
                      <a:pt x="87" y="12"/>
                    </a:moveTo>
                    <a:cubicBezTo>
                      <a:pt x="46" y="12"/>
                      <a:pt x="12" y="47"/>
                      <a:pt x="12" y="90"/>
                    </a:cubicBezTo>
                    <a:cubicBezTo>
                      <a:pt x="12" y="133"/>
                      <a:pt x="46" y="167"/>
                      <a:pt x="87" y="167"/>
                    </a:cubicBezTo>
                    <a:cubicBezTo>
                      <a:pt x="129" y="167"/>
                      <a:pt x="163" y="133"/>
                      <a:pt x="163" y="90"/>
                    </a:cubicBezTo>
                    <a:cubicBezTo>
                      <a:pt x="163" y="47"/>
                      <a:pt x="129" y="12"/>
                      <a:pt x="87" y="1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5" name="Oval 20"/>
              <p:cNvSpPr>
                <a:spLocks noChangeArrowheads="1"/>
              </p:cNvSpPr>
              <p:nvPr userDrawn="1"/>
            </p:nvSpPr>
            <p:spPr bwMode="auto">
              <a:xfrm>
                <a:off x="1375" y="1197"/>
                <a:ext cx="101" cy="104"/>
              </a:xfrm>
              <a:prstGeom prst="ellipse">
                <a:avLst/>
              </a:pr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6" name="Freeform 21"/>
              <p:cNvSpPr>
                <a:spLocks noEditPoints="1"/>
              </p:cNvSpPr>
              <p:nvPr userDrawn="1"/>
            </p:nvSpPr>
            <p:spPr bwMode="auto">
              <a:xfrm>
                <a:off x="1412" y="1191"/>
                <a:ext cx="27" cy="72"/>
              </a:xfrm>
              <a:custGeom>
                <a:avLst/>
                <a:gdLst>
                  <a:gd name="T0" fmla="*/ 25 w 27"/>
                  <a:gd name="T1" fmla="*/ 72 h 72"/>
                  <a:gd name="T2" fmla="*/ 3 w 27"/>
                  <a:gd name="T3" fmla="*/ 72 h 72"/>
                  <a:gd name="T4" fmla="*/ 0 w 27"/>
                  <a:gd name="T5" fmla="*/ 0 h 72"/>
                  <a:gd name="T6" fmla="*/ 27 w 27"/>
                  <a:gd name="T7" fmla="*/ 0 h 72"/>
                  <a:gd name="T8" fmla="*/ 25 w 27"/>
                  <a:gd name="T9" fmla="*/ 72 h 72"/>
                  <a:gd name="T10" fmla="*/ 10 w 27"/>
                  <a:gd name="T11" fmla="*/ 65 h 72"/>
                  <a:gd name="T12" fmla="*/ 17 w 27"/>
                  <a:gd name="T13" fmla="*/ 65 h 72"/>
                  <a:gd name="T14" fmla="*/ 20 w 27"/>
                  <a:gd name="T15" fmla="*/ 7 h 72"/>
                  <a:gd name="T16" fmla="*/ 8 w 27"/>
                  <a:gd name="T17" fmla="*/ 7 h 72"/>
                  <a:gd name="T18" fmla="*/ 10 w 27"/>
                  <a:gd name="T19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72">
                    <a:moveTo>
                      <a:pt x="25" y="72"/>
                    </a:moveTo>
                    <a:lnTo>
                      <a:pt x="3" y="7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5" y="72"/>
                    </a:lnTo>
                    <a:close/>
                    <a:moveTo>
                      <a:pt x="10" y="65"/>
                    </a:moveTo>
                    <a:lnTo>
                      <a:pt x="17" y="65"/>
                    </a:lnTo>
                    <a:lnTo>
                      <a:pt x="20" y="7"/>
                    </a:lnTo>
                    <a:lnTo>
                      <a:pt x="8" y="7"/>
                    </a:lnTo>
                    <a:lnTo>
                      <a:pt x="10" y="6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7" name="Freeform 22"/>
              <p:cNvSpPr>
                <a:spLocks/>
              </p:cNvSpPr>
              <p:nvPr userDrawn="1"/>
            </p:nvSpPr>
            <p:spPr bwMode="auto">
              <a:xfrm>
                <a:off x="1416" y="1195"/>
                <a:ext cx="19" cy="64"/>
              </a:xfrm>
              <a:custGeom>
                <a:avLst/>
                <a:gdLst>
                  <a:gd name="T0" fmla="*/ 17 w 19"/>
                  <a:gd name="T1" fmla="*/ 64 h 64"/>
                  <a:gd name="T2" fmla="*/ 3 w 19"/>
                  <a:gd name="T3" fmla="*/ 64 h 64"/>
                  <a:gd name="T4" fmla="*/ 0 w 19"/>
                  <a:gd name="T5" fmla="*/ 0 h 64"/>
                  <a:gd name="T6" fmla="*/ 19 w 19"/>
                  <a:gd name="T7" fmla="*/ 0 h 64"/>
                  <a:gd name="T8" fmla="*/ 17 w 19"/>
                  <a:gd name="T9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4">
                    <a:moveTo>
                      <a:pt x="17" y="64"/>
                    </a:moveTo>
                    <a:lnTo>
                      <a:pt x="3" y="6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64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8" name="Freeform 23"/>
              <p:cNvSpPr>
                <a:spLocks noEditPoints="1"/>
              </p:cNvSpPr>
              <p:nvPr userDrawn="1"/>
            </p:nvSpPr>
            <p:spPr bwMode="auto">
              <a:xfrm>
                <a:off x="1348" y="1193"/>
                <a:ext cx="71" cy="97"/>
              </a:xfrm>
              <a:custGeom>
                <a:avLst/>
                <a:gdLst>
                  <a:gd name="T0" fmla="*/ 88 w 113"/>
                  <a:gd name="T1" fmla="*/ 155 h 155"/>
                  <a:gd name="T2" fmla="*/ 88 w 113"/>
                  <a:gd name="T3" fmla="*/ 155 h 155"/>
                  <a:gd name="T4" fmla="*/ 52 w 113"/>
                  <a:gd name="T5" fmla="*/ 143 h 155"/>
                  <a:gd name="T6" fmla="*/ 48 w 113"/>
                  <a:gd name="T7" fmla="*/ 139 h 155"/>
                  <a:gd name="T8" fmla="*/ 18 w 113"/>
                  <a:gd name="T9" fmla="*/ 38 h 155"/>
                  <a:gd name="T10" fmla="*/ 84 w 113"/>
                  <a:gd name="T11" fmla="*/ 0 h 155"/>
                  <a:gd name="T12" fmla="*/ 89 w 113"/>
                  <a:gd name="T13" fmla="*/ 0 h 155"/>
                  <a:gd name="T14" fmla="*/ 113 w 113"/>
                  <a:gd name="T15" fmla="*/ 153 h 155"/>
                  <a:gd name="T16" fmla="*/ 107 w 113"/>
                  <a:gd name="T17" fmla="*/ 154 h 155"/>
                  <a:gd name="T18" fmla="*/ 88 w 113"/>
                  <a:gd name="T19" fmla="*/ 155 h 155"/>
                  <a:gd name="T20" fmla="*/ 79 w 113"/>
                  <a:gd name="T21" fmla="*/ 12 h 155"/>
                  <a:gd name="T22" fmla="*/ 30 w 113"/>
                  <a:gd name="T23" fmla="*/ 43 h 155"/>
                  <a:gd name="T24" fmla="*/ 58 w 113"/>
                  <a:gd name="T25" fmla="*/ 131 h 155"/>
                  <a:gd name="T26" fmla="*/ 61 w 113"/>
                  <a:gd name="T27" fmla="*/ 135 h 155"/>
                  <a:gd name="T28" fmla="*/ 88 w 113"/>
                  <a:gd name="T29" fmla="*/ 143 h 155"/>
                  <a:gd name="T30" fmla="*/ 88 w 113"/>
                  <a:gd name="T31" fmla="*/ 143 h 155"/>
                  <a:gd name="T32" fmla="*/ 99 w 113"/>
                  <a:gd name="T33" fmla="*/ 142 h 155"/>
                  <a:gd name="T34" fmla="*/ 79 w 113"/>
                  <a:gd name="T35" fmla="*/ 1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3" h="155">
                    <a:moveTo>
                      <a:pt x="88" y="155"/>
                    </a:moveTo>
                    <a:cubicBezTo>
                      <a:pt x="88" y="155"/>
                      <a:pt x="88" y="155"/>
                      <a:pt x="88" y="155"/>
                    </a:cubicBezTo>
                    <a:cubicBezTo>
                      <a:pt x="71" y="155"/>
                      <a:pt x="58" y="151"/>
                      <a:pt x="52" y="143"/>
                    </a:cubicBezTo>
                    <a:cubicBezTo>
                      <a:pt x="51" y="142"/>
                      <a:pt x="49" y="140"/>
                      <a:pt x="48" y="139"/>
                    </a:cubicBezTo>
                    <a:cubicBezTo>
                      <a:pt x="34" y="122"/>
                      <a:pt x="0" y="82"/>
                      <a:pt x="18" y="38"/>
                    </a:cubicBezTo>
                    <a:cubicBezTo>
                      <a:pt x="30" y="11"/>
                      <a:pt x="70" y="0"/>
                      <a:pt x="84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113" y="153"/>
                      <a:pt x="113" y="153"/>
                      <a:pt x="113" y="153"/>
                    </a:cubicBezTo>
                    <a:cubicBezTo>
                      <a:pt x="107" y="154"/>
                      <a:pt x="107" y="154"/>
                      <a:pt x="107" y="154"/>
                    </a:cubicBezTo>
                    <a:cubicBezTo>
                      <a:pt x="107" y="154"/>
                      <a:pt x="99" y="155"/>
                      <a:pt x="88" y="155"/>
                    </a:cubicBezTo>
                    <a:close/>
                    <a:moveTo>
                      <a:pt x="79" y="12"/>
                    </a:moveTo>
                    <a:cubicBezTo>
                      <a:pt x="65" y="14"/>
                      <a:pt x="37" y="24"/>
                      <a:pt x="30" y="43"/>
                    </a:cubicBezTo>
                    <a:cubicBezTo>
                      <a:pt x="14" y="80"/>
                      <a:pt x="44" y="115"/>
                      <a:pt x="58" y="131"/>
                    </a:cubicBezTo>
                    <a:cubicBezTo>
                      <a:pt x="59" y="133"/>
                      <a:pt x="60" y="134"/>
                      <a:pt x="61" y="135"/>
                    </a:cubicBezTo>
                    <a:cubicBezTo>
                      <a:pt x="65" y="140"/>
                      <a:pt x="75" y="143"/>
                      <a:pt x="88" y="143"/>
                    </a:cubicBezTo>
                    <a:cubicBezTo>
                      <a:pt x="88" y="143"/>
                      <a:pt x="88" y="143"/>
                      <a:pt x="88" y="143"/>
                    </a:cubicBezTo>
                    <a:cubicBezTo>
                      <a:pt x="93" y="143"/>
                      <a:pt x="96" y="143"/>
                      <a:pt x="99" y="142"/>
                    </a:cubicBezTo>
                    <a:lnTo>
                      <a:pt x="79" y="1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9" name="Freeform 24"/>
              <p:cNvSpPr>
                <a:spLocks/>
              </p:cNvSpPr>
              <p:nvPr userDrawn="1"/>
            </p:nvSpPr>
            <p:spPr bwMode="auto">
              <a:xfrm>
                <a:off x="1352" y="1197"/>
                <a:ext cx="62" cy="92"/>
              </a:xfrm>
              <a:custGeom>
                <a:avLst/>
                <a:gdLst>
                  <a:gd name="T0" fmla="*/ 78 w 100"/>
                  <a:gd name="T1" fmla="*/ 0 h 148"/>
                  <a:gd name="T2" fmla="*/ 18 w 100"/>
                  <a:gd name="T3" fmla="*/ 34 h 148"/>
                  <a:gd name="T4" fmla="*/ 50 w 100"/>
                  <a:gd name="T5" fmla="*/ 133 h 148"/>
                  <a:gd name="T6" fmla="*/ 100 w 100"/>
                  <a:gd name="T7" fmla="*/ 142 h 148"/>
                  <a:gd name="T8" fmla="*/ 78 w 100"/>
                  <a:gd name="T9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48">
                    <a:moveTo>
                      <a:pt x="78" y="0"/>
                    </a:moveTo>
                    <a:cubicBezTo>
                      <a:pt x="67" y="0"/>
                      <a:pt x="28" y="10"/>
                      <a:pt x="18" y="34"/>
                    </a:cubicBezTo>
                    <a:cubicBezTo>
                      <a:pt x="0" y="78"/>
                      <a:pt x="38" y="118"/>
                      <a:pt x="50" y="133"/>
                    </a:cubicBezTo>
                    <a:cubicBezTo>
                      <a:pt x="62" y="148"/>
                      <a:pt x="100" y="142"/>
                      <a:pt x="100" y="142"/>
                    </a:cubicBez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60" name="Freeform 25"/>
              <p:cNvSpPr>
                <a:spLocks/>
              </p:cNvSpPr>
              <p:nvPr userDrawn="1"/>
            </p:nvSpPr>
            <p:spPr bwMode="auto">
              <a:xfrm>
                <a:off x="1377" y="1202"/>
                <a:ext cx="28" cy="26"/>
              </a:xfrm>
              <a:custGeom>
                <a:avLst/>
                <a:gdLst>
                  <a:gd name="T0" fmla="*/ 27 w 28"/>
                  <a:gd name="T1" fmla="*/ 26 h 26"/>
                  <a:gd name="T2" fmla="*/ 0 w 28"/>
                  <a:gd name="T3" fmla="*/ 1 h 26"/>
                  <a:gd name="T4" fmla="*/ 2 w 28"/>
                  <a:gd name="T5" fmla="*/ 0 h 26"/>
                  <a:gd name="T6" fmla="*/ 28 w 28"/>
                  <a:gd name="T7" fmla="*/ 24 h 26"/>
                  <a:gd name="T8" fmla="*/ 27 w 28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6">
                    <a:moveTo>
                      <a:pt x="27" y="26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28" y="24"/>
                    </a:lnTo>
                    <a:lnTo>
                      <a:pt x="27" y="2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61" name="Freeform 26"/>
              <p:cNvSpPr>
                <a:spLocks/>
              </p:cNvSpPr>
              <p:nvPr userDrawn="1"/>
            </p:nvSpPr>
            <p:spPr bwMode="auto">
              <a:xfrm>
                <a:off x="1367" y="1209"/>
                <a:ext cx="41" cy="38"/>
              </a:xfrm>
              <a:custGeom>
                <a:avLst/>
                <a:gdLst>
                  <a:gd name="T0" fmla="*/ 40 w 41"/>
                  <a:gd name="T1" fmla="*/ 38 h 38"/>
                  <a:gd name="T2" fmla="*/ 0 w 41"/>
                  <a:gd name="T3" fmla="*/ 2 h 38"/>
                  <a:gd name="T4" fmla="*/ 2 w 41"/>
                  <a:gd name="T5" fmla="*/ 0 h 38"/>
                  <a:gd name="T6" fmla="*/ 41 w 41"/>
                  <a:gd name="T7" fmla="*/ 36 h 38"/>
                  <a:gd name="T8" fmla="*/ 40 w 41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8">
                    <a:moveTo>
                      <a:pt x="40" y="38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41" y="36"/>
                    </a:lnTo>
                    <a:lnTo>
                      <a:pt x="40" y="3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62" name="Freeform 27"/>
              <p:cNvSpPr>
                <a:spLocks/>
              </p:cNvSpPr>
              <p:nvPr userDrawn="1"/>
            </p:nvSpPr>
            <p:spPr bwMode="auto">
              <a:xfrm>
                <a:off x="1360" y="1219"/>
                <a:ext cx="37" cy="36"/>
              </a:xfrm>
              <a:custGeom>
                <a:avLst/>
                <a:gdLst>
                  <a:gd name="T0" fmla="*/ 35 w 37"/>
                  <a:gd name="T1" fmla="*/ 36 h 36"/>
                  <a:gd name="T2" fmla="*/ 0 w 37"/>
                  <a:gd name="T3" fmla="*/ 2 h 36"/>
                  <a:gd name="T4" fmla="*/ 1 w 37"/>
                  <a:gd name="T5" fmla="*/ 0 h 36"/>
                  <a:gd name="T6" fmla="*/ 37 w 37"/>
                  <a:gd name="T7" fmla="*/ 34 h 36"/>
                  <a:gd name="T8" fmla="*/ 35 w 37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6">
                    <a:moveTo>
                      <a:pt x="35" y="36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37" y="34"/>
                    </a:lnTo>
                    <a:lnTo>
                      <a:pt x="35" y="3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63" name="Freeform 28"/>
              <p:cNvSpPr>
                <a:spLocks/>
              </p:cNvSpPr>
              <p:nvPr userDrawn="1"/>
            </p:nvSpPr>
            <p:spPr bwMode="auto">
              <a:xfrm>
                <a:off x="1359" y="1233"/>
                <a:ext cx="44" cy="40"/>
              </a:xfrm>
              <a:custGeom>
                <a:avLst/>
                <a:gdLst>
                  <a:gd name="T0" fmla="*/ 42 w 44"/>
                  <a:gd name="T1" fmla="*/ 40 h 40"/>
                  <a:gd name="T2" fmla="*/ 0 w 44"/>
                  <a:gd name="T3" fmla="*/ 2 h 40"/>
                  <a:gd name="T4" fmla="*/ 2 w 44"/>
                  <a:gd name="T5" fmla="*/ 0 h 40"/>
                  <a:gd name="T6" fmla="*/ 44 w 44"/>
                  <a:gd name="T7" fmla="*/ 38 h 40"/>
                  <a:gd name="T8" fmla="*/ 42 w 44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0">
                    <a:moveTo>
                      <a:pt x="42" y="40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44" y="38"/>
                    </a:lnTo>
                    <a:lnTo>
                      <a:pt x="42" y="4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64" name="Freeform 29"/>
              <p:cNvSpPr>
                <a:spLocks/>
              </p:cNvSpPr>
              <p:nvPr userDrawn="1"/>
            </p:nvSpPr>
            <p:spPr bwMode="auto">
              <a:xfrm>
                <a:off x="1362" y="1253"/>
                <a:ext cx="32" cy="26"/>
              </a:xfrm>
              <a:custGeom>
                <a:avLst/>
                <a:gdLst>
                  <a:gd name="T0" fmla="*/ 30 w 32"/>
                  <a:gd name="T1" fmla="*/ 26 h 26"/>
                  <a:gd name="T2" fmla="*/ 0 w 32"/>
                  <a:gd name="T3" fmla="*/ 2 h 26"/>
                  <a:gd name="T4" fmla="*/ 2 w 32"/>
                  <a:gd name="T5" fmla="*/ 0 h 26"/>
                  <a:gd name="T6" fmla="*/ 32 w 32"/>
                  <a:gd name="T7" fmla="*/ 25 h 26"/>
                  <a:gd name="T8" fmla="*/ 30 w 32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6">
                    <a:moveTo>
                      <a:pt x="30" y="2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32" y="25"/>
                    </a:lnTo>
                    <a:lnTo>
                      <a:pt x="30" y="2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65" name="Freeform 30"/>
              <p:cNvSpPr>
                <a:spLocks/>
              </p:cNvSpPr>
              <p:nvPr userDrawn="1"/>
            </p:nvSpPr>
            <p:spPr bwMode="auto">
              <a:xfrm>
                <a:off x="1359" y="1196"/>
                <a:ext cx="36" cy="40"/>
              </a:xfrm>
              <a:custGeom>
                <a:avLst/>
                <a:gdLst>
                  <a:gd name="T0" fmla="*/ 1 w 36"/>
                  <a:gd name="T1" fmla="*/ 40 h 40"/>
                  <a:gd name="T2" fmla="*/ 0 w 36"/>
                  <a:gd name="T3" fmla="*/ 39 h 40"/>
                  <a:gd name="T4" fmla="*/ 34 w 36"/>
                  <a:gd name="T5" fmla="*/ 0 h 40"/>
                  <a:gd name="T6" fmla="*/ 36 w 36"/>
                  <a:gd name="T7" fmla="*/ 2 h 40"/>
                  <a:gd name="T8" fmla="*/ 1 w 36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0">
                    <a:moveTo>
                      <a:pt x="1" y="40"/>
                    </a:moveTo>
                    <a:lnTo>
                      <a:pt x="0" y="39"/>
                    </a:lnTo>
                    <a:lnTo>
                      <a:pt x="34" y="0"/>
                    </a:lnTo>
                    <a:lnTo>
                      <a:pt x="36" y="2"/>
                    </a:lnTo>
                    <a:lnTo>
                      <a:pt x="1" y="4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66" name="Freeform 31"/>
              <p:cNvSpPr>
                <a:spLocks/>
              </p:cNvSpPr>
              <p:nvPr userDrawn="1"/>
            </p:nvSpPr>
            <p:spPr bwMode="auto">
              <a:xfrm>
                <a:off x="1361" y="1210"/>
                <a:ext cx="39" cy="41"/>
              </a:xfrm>
              <a:custGeom>
                <a:avLst/>
                <a:gdLst>
                  <a:gd name="T0" fmla="*/ 2 w 39"/>
                  <a:gd name="T1" fmla="*/ 41 h 41"/>
                  <a:gd name="T2" fmla="*/ 0 w 39"/>
                  <a:gd name="T3" fmla="*/ 40 h 41"/>
                  <a:gd name="T4" fmla="*/ 37 w 39"/>
                  <a:gd name="T5" fmla="*/ 0 h 41"/>
                  <a:gd name="T6" fmla="*/ 39 w 39"/>
                  <a:gd name="T7" fmla="*/ 1 h 41"/>
                  <a:gd name="T8" fmla="*/ 2 w 39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1">
                    <a:moveTo>
                      <a:pt x="2" y="41"/>
                    </a:moveTo>
                    <a:lnTo>
                      <a:pt x="0" y="40"/>
                    </a:lnTo>
                    <a:lnTo>
                      <a:pt x="37" y="0"/>
                    </a:lnTo>
                    <a:lnTo>
                      <a:pt x="39" y="1"/>
                    </a:lnTo>
                    <a:lnTo>
                      <a:pt x="2" y="4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67" name="Freeform 32"/>
              <p:cNvSpPr>
                <a:spLocks/>
              </p:cNvSpPr>
              <p:nvPr userDrawn="1"/>
            </p:nvSpPr>
            <p:spPr bwMode="auto">
              <a:xfrm>
                <a:off x="1367" y="1223"/>
                <a:ext cx="36" cy="40"/>
              </a:xfrm>
              <a:custGeom>
                <a:avLst/>
                <a:gdLst>
                  <a:gd name="T0" fmla="*/ 2 w 36"/>
                  <a:gd name="T1" fmla="*/ 40 h 40"/>
                  <a:gd name="T2" fmla="*/ 0 w 36"/>
                  <a:gd name="T3" fmla="*/ 38 h 40"/>
                  <a:gd name="T4" fmla="*/ 34 w 36"/>
                  <a:gd name="T5" fmla="*/ 0 h 40"/>
                  <a:gd name="T6" fmla="*/ 36 w 36"/>
                  <a:gd name="T7" fmla="*/ 2 h 40"/>
                  <a:gd name="T8" fmla="*/ 2 w 36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0">
                    <a:moveTo>
                      <a:pt x="2" y="40"/>
                    </a:moveTo>
                    <a:lnTo>
                      <a:pt x="0" y="38"/>
                    </a:lnTo>
                    <a:lnTo>
                      <a:pt x="34" y="0"/>
                    </a:lnTo>
                    <a:lnTo>
                      <a:pt x="36" y="2"/>
                    </a:lnTo>
                    <a:lnTo>
                      <a:pt x="2" y="4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68" name="Freeform 33"/>
              <p:cNvSpPr>
                <a:spLocks/>
              </p:cNvSpPr>
              <p:nvPr userDrawn="1"/>
            </p:nvSpPr>
            <p:spPr bwMode="auto">
              <a:xfrm>
                <a:off x="1375" y="1236"/>
                <a:ext cx="32" cy="37"/>
              </a:xfrm>
              <a:custGeom>
                <a:avLst/>
                <a:gdLst>
                  <a:gd name="T0" fmla="*/ 2 w 32"/>
                  <a:gd name="T1" fmla="*/ 37 h 37"/>
                  <a:gd name="T2" fmla="*/ 0 w 32"/>
                  <a:gd name="T3" fmla="*/ 35 h 37"/>
                  <a:gd name="T4" fmla="*/ 30 w 32"/>
                  <a:gd name="T5" fmla="*/ 0 h 37"/>
                  <a:gd name="T6" fmla="*/ 32 w 32"/>
                  <a:gd name="T7" fmla="*/ 2 h 37"/>
                  <a:gd name="T8" fmla="*/ 2 w 32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7">
                    <a:moveTo>
                      <a:pt x="2" y="37"/>
                    </a:moveTo>
                    <a:lnTo>
                      <a:pt x="0" y="35"/>
                    </a:lnTo>
                    <a:lnTo>
                      <a:pt x="30" y="0"/>
                    </a:lnTo>
                    <a:lnTo>
                      <a:pt x="32" y="2"/>
                    </a:lnTo>
                    <a:lnTo>
                      <a:pt x="2" y="3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69" name="Freeform 34"/>
              <p:cNvSpPr>
                <a:spLocks/>
              </p:cNvSpPr>
              <p:nvPr userDrawn="1"/>
            </p:nvSpPr>
            <p:spPr bwMode="auto">
              <a:xfrm>
                <a:off x="1382" y="1251"/>
                <a:ext cx="31" cy="30"/>
              </a:xfrm>
              <a:custGeom>
                <a:avLst/>
                <a:gdLst>
                  <a:gd name="T0" fmla="*/ 2 w 31"/>
                  <a:gd name="T1" fmla="*/ 30 h 30"/>
                  <a:gd name="T2" fmla="*/ 0 w 31"/>
                  <a:gd name="T3" fmla="*/ 28 h 30"/>
                  <a:gd name="T4" fmla="*/ 29 w 31"/>
                  <a:gd name="T5" fmla="*/ 0 h 30"/>
                  <a:gd name="T6" fmla="*/ 31 w 31"/>
                  <a:gd name="T7" fmla="*/ 2 h 30"/>
                  <a:gd name="T8" fmla="*/ 2 w 31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0">
                    <a:moveTo>
                      <a:pt x="2" y="30"/>
                    </a:moveTo>
                    <a:lnTo>
                      <a:pt x="0" y="28"/>
                    </a:lnTo>
                    <a:lnTo>
                      <a:pt x="29" y="0"/>
                    </a:lnTo>
                    <a:lnTo>
                      <a:pt x="31" y="2"/>
                    </a:lnTo>
                    <a:lnTo>
                      <a:pt x="2" y="3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0" name="Freeform 35"/>
              <p:cNvSpPr>
                <a:spLocks noEditPoints="1"/>
              </p:cNvSpPr>
              <p:nvPr userDrawn="1"/>
            </p:nvSpPr>
            <p:spPr bwMode="auto">
              <a:xfrm>
                <a:off x="1389" y="1189"/>
                <a:ext cx="28" cy="66"/>
              </a:xfrm>
              <a:custGeom>
                <a:avLst/>
                <a:gdLst>
                  <a:gd name="T0" fmla="*/ 38 w 44"/>
                  <a:gd name="T1" fmla="*/ 105 h 105"/>
                  <a:gd name="T2" fmla="*/ 39 w 44"/>
                  <a:gd name="T3" fmla="*/ 105 h 105"/>
                  <a:gd name="T4" fmla="*/ 28 w 44"/>
                  <a:gd name="T5" fmla="*/ 105 h 105"/>
                  <a:gd name="T6" fmla="*/ 4 w 44"/>
                  <a:gd name="T7" fmla="*/ 23 h 105"/>
                  <a:gd name="T8" fmla="*/ 0 w 44"/>
                  <a:gd name="T9" fmla="*/ 12 h 105"/>
                  <a:gd name="T10" fmla="*/ 0 w 44"/>
                  <a:gd name="T11" fmla="*/ 11 h 105"/>
                  <a:gd name="T12" fmla="*/ 0 w 44"/>
                  <a:gd name="T13" fmla="*/ 10 h 105"/>
                  <a:gd name="T14" fmla="*/ 13 w 44"/>
                  <a:gd name="T15" fmla="*/ 0 h 105"/>
                  <a:gd name="T16" fmla="*/ 22 w 44"/>
                  <a:gd name="T17" fmla="*/ 3 h 105"/>
                  <a:gd name="T18" fmla="*/ 23 w 44"/>
                  <a:gd name="T19" fmla="*/ 4 h 105"/>
                  <a:gd name="T20" fmla="*/ 24 w 44"/>
                  <a:gd name="T21" fmla="*/ 5 h 105"/>
                  <a:gd name="T22" fmla="*/ 44 w 44"/>
                  <a:gd name="T23" fmla="*/ 96 h 105"/>
                  <a:gd name="T24" fmla="*/ 44 w 44"/>
                  <a:gd name="T25" fmla="*/ 97 h 105"/>
                  <a:gd name="T26" fmla="*/ 43 w 44"/>
                  <a:gd name="T27" fmla="*/ 98 h 105"/>
                  <a:gd name="T28" fmla="*/ 40 w 44"/>
                  <a:gd name="T29" fmla="*/ 104 h 105"/>
                  <a:gd name="T30" fmla="*/ 40 w 44"/>
                  <a:gd name="T31" fmla="*/ 105 h 105"/>
                  <a:gd name="T32" fmla="*/ 39 w 44"/>
                  <a:gd name="T33" fmla="*/ 105 h 105"/>
                  <a:gd name="T34" fmla="*/ 38 w 44"/>
                  <a:gd name="T35" fmla="*/ 105 h 105"/>
                  <a:gd name="T36" fmla="*/ 13 w 44"/>
                  <a:gd name="T37" fmla="*/ 12 h 105"/>
                  <a:gd name="T38" fmla="*/ 15 w 44"/>
                  <a:gd name="T39" fmla="*/ 17 h 105"/>
                  <a:gd name="T40" fmla="*/ 13 w 44"/>
                  <a:gd name="T41" fmla="*/ 12 h 105"/>
                  <a:gd name="T42" fmla="*/ 13 w 44"/>
                  <a:gd name="T43" fmla="*/ 1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4" h="105">
                    <a:moveTo>
                      <a:pt x="38" y="105"/>
                    </a:moveTo>
                    <a:cubicBezTo>
                      <a:pt x="39" y="105"/>
                      <a:pt x="39" y="105"/>
                      <a:pt x="39" y="105"/>
                    </a:cubicBezTo>
                    <a:cubicBezTo>
                      <a:pt x="28" y="105"/>
                      <a:pt x="28" y="105"/>
                      <a:pt x="28" y="105"/>
                    </a:cubicBezTo>
                    <a:cubicBezTo>
                      <a:pt x="24" y="78"/>
                      <a:pt x="11" y="42"/>
                      <a:pt x="4" y="23"/>
                    </a:cubicBezTo>
                    <a:cubicBezTo>
                      <a:pt x="2" y="18"/>
                      <a:pt x="1" y="15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7" y="0"/>
                      <a:pt x="13" y="0"/>
                    </a:cubicBezTo>
                    <a:cubicBezTo>
                      <a:pt x="17" y="0"/>
                      <a:pt x="20" y="1"/>
                      <a:pt x="22" y="3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7" y="13"/>
                      <a:pt x="41" y="72"/>
                      <a:pt x="44" y="96"/>
                    </a:cubicBezTo>
                    <a:cubicBezTo>
                      <a:pt x="44" y="97"/>
                      <a:pt x="44" y="97"/>
                      <a:pt x="44" y="97"/>
                    </a:cubicBezTo>
                    <a:cubicBezTo>
                      <a:pt x="43" y="98"/>
                      <a:pt x="43" y="98"/>
                      <a:pt x="43" y="98"/>
                    </a:cubicBezTo>
                    <a:cubicBezTo>
                      <a:pt x="42" y="101"/>
                      <a:pt x="41" y="103"/>
                      <a:pt x="40" y="104"/>
                    </a:cubicBezTo>
                    <a:cubicBezTo>
                      <a:pt x="40" y="104"/>
                      <a:pt x="40" y="104"/>
                      <a:pt x="40" y="105"/>
                    </a:cubicBezTo>
                    <a:cubicBezTo>
                      <a:pt x="39" y="105"/>
                      <a:pt x="39" y="105"/>
                      <a:pt x="39" y="105"/>
                    </a:cubicBezTo>
                    <a:cubicBezTo>
                      <a:pt x="39" y="105"/>
                      <a:pt x="39" y="105"/>
                      <a:pt x="38" y="105"/>
                    </a:cubicBezTo>
                    <a:close/>
                    <a:moveTo>
                      <a:pt x="13" y="12"/>
                    </a:moveTo>
                    <a:cubicBezTo>
                      <a:pt x="13" y="13"/>
                      <a:pt x="14" y="15"/>
                      <a:pt x="15" y="17"/>
                    </a:cubicBezTo>
                    <a:cubicBezTo>
                      <a:pt x="14" y="15"/>
                      <a:pt x="14" y="13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1" name="Freeform 36"/>
              <p:cNvSpPr>
                <a:spLocks/>
              </p:cNvSpPr>
              <p:nvPr userDrawn="1"/>
            </p:nvSpPr>
            <p:spPr bwMode="auto">
              <a:xfrm>
                <a:off x="1393" y="1191"/>
                <a:ext cx="20" cy="63"/>
              </a:xfrm>
              <a:custGeom>
                <a:avLst/>
                <a:gdLst>
                  <a:gd name="T0" fmla="*/ 32 w 32"/>
                  <a:gd name="T1" fmla="*/ 92 h 100"/>
                  <a:gd name="T2" fmla="*/ 12 w 32"/>
                  <a:gd name="T3" fmla="*/ 3 h 100"/>
                  <a:gd name="T4" fmla="*/ 0 w 32"/>
                  <a:gd name="T5" fmla="*/ 6 h 100"/>
                  <a:gd name="T6" fmla="*/ 28 w 32"/>
                  <a:gd name="T7" fmla="*/ 100 h 100"/>
                  <a:gd name="T8" fmla="*/ 32 w 32"/>
                  <a:gd name="T9" fmla="*/ 9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00">
                    <a:moveTo>
                      <a:pt x="32" y="92"/>
                    </a:moveTo>
                    <a:cubicBezTo>
                      <a:pt x="29" y="70"/>
                      <a:pt x="15" y="12"/>
                      <a:pt x="12" y="3"/>
                    </a:cubicBezTo>
                    <a:cubicBezTo>
                      <a:pt x="8" y="0"/>
                      <a:pt x="0" y="2"/>
                      <a:pt x="0" y="6"/>
                    </a:cubicBezTo>
                    <a:cubicBezTo>
                      <a:pt x="4" y="18"/>
                      <a:pt x="23" y="66"/>
                      <a:pt x="28" y="100"/>
                    </a:cubicBezTo>
                    <a:cubicBezTo>
                      <a:pt x="29" y="94"/>
                      <a:pt x="29" y="99"/>
                      <a:pt x="32" y="92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2" name="Freeform 37"/>
              <p:cNvSpPr>
                <a:spLocks noEditPoints="1"/>
              </p:cNvSpPr>
              <p:nvPr userDrawn="1"/>
            </p:nvSpPr>
            <p:spPr bwMode="auto">
              <a:xfrm>
                <a:off x="1433" y="1193"/>
                <a:ext cx="70" cy="97"/>
              </a:xfrm>
              <a:custGeom>
                <a:avLst/>
                <a:gdLst>
                  <a:gd name="T0" fmla="*/ 25 w 112"/>
                  <a:gd name="T1" fmla="*/ 155 h 155"/>
                  <a:gd name="T2" fmla="*/ 6 w 112"/>
                  <a:gd name="T3" fmla="*/ 154 h 155"/>
                  <a:gd name="T4" fmla="*/ 0 w 112"/>
                  <a:gd name="T5" fmla="*/ 153 h 155"/>
                  <a:gd name="T6" fmla="*/ 24 w 112"/>
                  <a:gd name="T7" fmla="*/ 0 h 155"/>
                  <a:gd name="T8" fmla="*/ 29 w 112"/>
                  <a:gd name="T9" fmla="*/ 0 h 155"/>
                  <a:gd name="T10" fmla="*/ 94 w 112"/>
                  <a:gd name="T11" fmla="*/ 38 h 155"/>
                  <a:gd name="T12" fmla="*/ 65 w 112"/>
                  <a:gd name="T13" fmla="*/ 139 h 155"/>
                  <a:gd name="T14" fmla="*/ 61 w 112"/>
                  <a:gd name="T15" fmla="*/ 143 h 155"/>
                  <a:gd name="T16" fmla="*/ 25 w 112"/>
                  <a:gd name="T17" fmla="*/ 155 h 155"/>
                  <a:gd name="T18" fmla="*/ 14 w 112"/>
                  <a:gd name="T19" fmla="*/ 142 h 155"/>
                  <a:gd name="T20" fmla="*/ 25 w 112"/>
                  <a:gd name="T21" fmla="*/ 143 h 155"/>
                  <a:gd name="T22" fmla="*/ 52 w 112"/>
                  <a:gd name="T23" fmla="*/ 135 h 155"/>
                  <a:gd name="T24" fmla="*/ 55 w 112"/>
                  <a:gd name="T25" fmla="*/ 131 h 155"/>
                  <a:gd name="T26" fmla="*/ 83 w 112"/>
                  <a:gd name="T27" fmla="*/ 43 h 155"/>
                  <a:gd name="T28" fmla="*/ 34 w 112"/>
                  <a:gd name="T29" fmla="*/ 12 h 155"/>
                  <a:gd name="T30" fmla="*/ 14 w 112"/>
                  <a:gd name="T31" fmla="*/ 14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2" h="155">
                    <a:moveTo>
                      <a:pt x="25" y="155"/>
                    </a:moveTo>
                    <a:cubicBezTo>
                      <a:pt x="14" y="155"/>
                      <a:pt x="6" y="154"/>
                      <a:pt x="6" y="154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43" y="0"/>
                      <a:pt x="83" y="11"/>
                      <a:pt x="94" y="38"/>
                    </a:cubicBezTo>
                    <a:cubicBezTo>
                      <a:pt x="112" y="82"/>
                      <a:pt x="79" y="122"/>
                      <a:pt x="65" y="139"/>
                    </a:cubicBezTo>
                    <a:cubicBezTo>
                      <a:pt x="63" y="140"/>
                      <a:pt x="62" y="142"/>
                      <a:pt x="61" y="143"/>
                    </a:cubicBezTo>
                    <a:cubicBezTo>
                      <a:pt x="55" y="151"/>
                      <a:pt x="42" y="155"/>
                      <a:pt x="25" y="155"/>
                    </a:cubicBezTo>
                    <a:close/>
                    <a:moveTo>
                      <a:pt x="14" y="142"/>
                    </a:moveTo>
                    <a:cubicBezTo>
                      <a:pt x="17" y="143"/>
                      <a:pt x="20" y="143"/>
                      <a:pt x="25" y="143"/>
                    </a:cubicBezTo>
                    <a:cubicBezTo>
                      <a:pt x="38" y="143"/>
                      <a:pt x="48" y="140"/>
                      <a:pt x="52" y="135"/>
                    </a:cubicBezTo>
                    <a:cubicBezTo>
                      <a:pt x="53" y="134"/>
                      <a:pt x="54" y="133"/>
                      <a:pt x="55" y="131"/>
                    </a:cubicBezTo>
                    <a:cubicBezTo>
                      <a:pt x="69" y="115"/>
                      <a:pt x="99" y="80"/>
                      <a:pt x="83" y="43"/>
                    </a:cubicBezTo>
                    <a:cubicBezTo>
                      <a:pt x="76" y="24"/>
                      <a:pt x="48" y="14"/>
                      <a:pt x="34" y="12"/>
                    </a:cubicBezTo>
                    <a:lnTo>
                      <a:pt x="14" y="14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3" name="Freeform 38"/>
              <p:cNvSpPr>
                <a:spLocks/>
              </p:cNvSpPr>
              <p:nvPr userDrawn="1"/>
            </p:nvSpPr>
            <p:spPr bwMode="auto">
              <a:xfrm>
                <a:off x="1437" y="1197"/>
                <a:ext cx="62" cy="92"/>
              </a:xfrm>
              <a:custGeom>
                <a:avLst/>
                <a:gdLst>
                  <a:gd name="T0" fmla="*/ 22 w 100"/>
                  <a:gd name="T1" fmla="*/ 0 h 148"/>
                  <a:gd name="T2" fmla="*/ 82 w 100"/>
                  <a:gd name="T3" fmla="*/ 34 h 148"/>
                  <a:gd name="T4" fmla="*/ 50 w 100"/>
                  <a:gd name="T5" fmla="*/ 133 h 148"/>
                  <a:gd name="T6" fmla="*/ 0 w 100"/>
                  <a:gd name="T7" fmla="*/ 142 h 148"/>
                  <a:gd name="T8" fmla="*/ 22 w 100"/>
                  <a:gd name="T9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48">
                    <a:moveTo>
                      <a:pt x="22" y="0"/>
                    </a:moveTo>
                    <a:cubicBezTo>
                      <a:pt x="33" y="0"/>
                      <a:pt x="72" y="10"/>
                      <a:pt x="82" y="34"/>
                    </a:cubicBezTo>
                    <a:cubicBezTo>
                      <a:pt x="100" y="78"/>
                      <a:pt x="62" y="118"/>
                      <a:pt x="50" y="133"/>
                    </a:cubicBezTo>
                    <a:cubicBezTo>
                      <a:pt x="38" y="148"/>
                      <a:pt x="0" y="142"/>
                      <a:pt x="0" y="142"/>
                    </a:cubicBez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4" name="Freeform 39"/>
              <p:cNvSpPr>
                <a:spLocks/>
              </p:cNvSpPr>
              <p:nvPr userDrawn="1"/>
            </p:nvSpPr>
            <p:spPr bwMode="auto">
              <a:xfrm>
                <a:off x="1446" y="1202"/>
                <a:ext cx="28" cy="26"/>
              </a:xfrm>
              <a:custGeom>
                <a:avLst/>
                <a:gdLst>
                  <a:gd name="T0" fmla="*/ 1 w 28"/>
                  <a:gd name="T1" fmla="*/ 26 h 26"/>
                  <a:gd name="T2" fmla="*/ 0 w 28"/>
                  <a:gd name="T3" fmla="*/ 24 h 26"/>
                  <a:gd name="T4" fmla="*/ 26 w 28"/>
                  <a:gd name="T5" fmla="*/ 0 h 26"/>
                  <a:gd name="T6" fmla="*/ 28 w 28"/>
                  <a:gd name="T7" fmla="*/ 1 h 26"/>
                  <a:gd name="T8" fmla="*/ 1 w 28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6">
                    <a:moveTo>
                      <a:pt x="1" y="26"/>
                    </a:moveTo>
                    <a:lnTo>
                      <a:pt x="0" y="24"/>
                    </a:lnTo>
                    <a:lnTo>
                      <a:pt x="26" y="0"/>
                    </a:lnTo>
                    <a:lnTo>
                      <a:pt x="28" y="1"/>
                    </a:lnTo>
                    <a:lnTo>
                      <a:pt x="1" y="2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5" name="Freeform 40"/>
              <p:cNvSpPr>
                <a:spLocks/>
              </p:cNvSpPr>
              <p:nvPr userDrawn="1"/>
            </p:nvSpPr>
            <p:spPr bwMode="auto">
              <a:xfrm>
                <a:off x="1443" y="1209"/>
                <a:ext cx="42" cy="38"/>
              </a:xfrm>
              <a:custGeom>
                <a:avLst/>
                <a:gdLst>
                  <a:gd name="T0" fmla="*/ 2 w 42"/>
                  <a:gd name="T1" fmla="*/ 38 h 38"/>
                  <a:gd name="T2" fmla="*/ 0 w 42"/>
                  <a:gd name="T3" fmla="*/ 36 h 38"/>
                  <a:gd name="T4" fmla="*/ 40 w 42"/>
                  <a:gd name="T5" fmla="*/ 0 h 38"/>
                  <a:gd name="T6" fmla="*/ 42 w 42"/>
                  <a:gd name="T7" fmla="*/ 2 h 38"/>
                  <a:gd name="T8" fmla="*/ 2 w 42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8">
                    <a:moveTo>
                      <a:pt x="2" y="38"/>
                    </a:moveTo>
                    <a:lnTo>
                      <a:pt x="0" y="36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2" y="3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6" name="Freeform 41"/>
              <p:cNvSpPr>
                <a:spLocks/>
              </p:cNvSpPr>
              <p:nvPr userDrawn="1"/>
            </p:nvSpPr>
            <p:spPr bwMode="auto">
              <a:xfrm>
                <a:off x="1454" y="1219"/>
                <a:ext cx="37" cy="36"/>
              </a:xfrm>
              <a:custGeom>
                <a:avLst/>
                <a:gdLst>
                  <a:gd name="T0" fmla="*/ 2 w 37"/>
                  <a:gd name="T1" fmla="*/ 36 h 36"/>
                  <a:gd name="T2" fmla="*/ 0 w 37"/>
                  <a:gd name="T3" fmla="*/ 34 h 36"/>
                  <a:gd name="T4" fmla="*/ 36 w 37"/>
                  <a:gd name="T5" fmla="*/ 0 h 36"/>
                  <a:gd name="T6" fmla="*/ 37 w 37"/>
                  <a:gd name="T7" fmla="*/ 2 h 36"/>
                  <a:gd name="T8" fmla="*/ 2 w 37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6">
                    <a:moveTo>
                      <a:pt x="2" y="36"/>
                    </a:moveTo>
                    <a:lnTo>
                      <a:pt x="0" y="34"/>
                    </a:lnTo>
                    <a:lnTo>
                      <a:pt x="36" y="0"/>
                    </a:lnTo>
                    <a:lnTo>
                      <a:pt x="37" y="2"/>
                    </a:lnTo>
                    <a:lnTo>
                      <a:pt x="2" y="3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7" name="Freeform 42"/>
              <p:cNvSpPr>
                <a:spLocks/>
              </p:cNvSpPr>
              <p:nvPr userDrawn="1"/>
            </p:nvSpPr>
            <p:spPr bwMode="auto">
              <a:xfrm>
                <a:off x="1448" y="1233"/>
                <a:ext cx="45" cy="40"/>
              </a:xfrm>
              <a:custGeom>
                <a:avLst/>
                <a:gdLst>
                  <a:gd name="T0" fmla="*/ 2 w 45"/>
                  <a:gd name="T1" fmla="*/ 40 h 40"/>
                  <a:gd name="T2" fmla="*/ 0 w 45"/>
                  <a:gd name="T3" fmla="*/ 38 h 40"/>
                  <a:gd name="T4" fmla="*/ 43 w 45"/>
                  <a:gd name="T5" fmla="*/ 0 h 40"/>
                  <a:gd name="T6" fmla="*/ 45 w 45"/>
                  <a:gd name="T7" fmla="*/ 2 h 40"/>
                  <a:gd name="T8" fmla="*/ 2 w 45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0">
                    <a:moveTo>
                      <a:pt x="2" y="40"/>
                    </a:moveTo>
                    <a:lnTo>
                      <a:pt x="0" y="38"/>
                    </a:lnTo>
                    <a:lnTo>
                      <a:pt x="43" y="0"/>
                    </a:lnTo>
                    <a:lnTo>
                      <a:pt x="45" y="2"/>
                    </a:lnTo>
                    <a:lnTo>
                      <a:pt x="2" y="4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8" name="Freeform 43"/>
              <p:cNvSpPr>
                <a:spLocks/>
              </p:cNvSpPr>
              <p:nvPr userDrawn="1"/>
            </p:nvSpPr>
            <p:spPr bwMode="auto">
              <a:xfrm>
                <a:off x="1458" y="1253"/>
                <a:ext cx="31" cy="26"/>
              </a:xfrm>
              <a:custGeom>
                <a:avLst/>
                <a:gdLst>
                  <a:gd name="T0" fmla="*/ 2 w 31"/>
                  <a:gd name="T1" fmla="*/ 26 h 26"/>
                  <a:gd name="T2" fmla="*/ 0 w 31"/>
                  <a:gd name="T3" fmla="*/ 25 h 26"/>
                  <a:gd name="T4" fmla="*/ 30 w 31"/>
                  <a:gd name="T5" fmla="*/ 0 h 26"/>
                  <a:gd name="T6" fmla="*/ 31 w 31"/>
                  <a:gd name="T7" fmla="*/ 2 h 26"/>
                  <a:gd name="T8" fmla="*/ 2 w 31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6">
                    <a:moveTo>
                      <a:pt x="2" y="26"/>
                    </a:moveTo>
                    <a:lnTo>
                      <a:pt x="0" y="25"/>
                    </a:lnTo>
                    <a:lnTo>
                      <a:pt x="30" y="0"/>
                    </a:lnTo>
                    <a:lnTo>
                      <a:pt x="31" y="2"/>
                    </a:lnTo>
                    <a:lnTo>
                      <a:pt x="2" y="2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9" name="Freeform 44"/>
              <p:cNvSpPr>
                <a:spLocks/>
              </p:cNvSpPr>
              <p:nvPr userDrawn="1"/>
            </p:nvSpPr>
            <p:spPr bwMode="auto">
              <a:xfrm>
                <a:off x="1457" y="1196"/>
                <a:ext cx="36" cy="40"/>
              </a:xfrm>
              <a:custGeom>
                <a:avLst/>
                <a:gdLst>
                  <a:gd name="T0" fmla="*/ 34 w 36"/>
                  <a:gd name="T1" fmla="*/ 40 h 40"/>
                  <a:gd name="T2" fmla="*/ 0 w 36"/>
                  <a:gd name="T3" fmla="*/ 2 h 40"/>
                  <a:gd name="T4" fmla="*/ 1 w 36"/>
                  <a:gd name="T5" fmla="*/ 0 h 40"/>
                  <a:gd name="T6" fmla="*/ 36 w 36"/>
                  <a:gd name="T7" fmla="*/ 39 h 40"/>
                  <a:gd name="T8" fmla="*/ 34 w 36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0">
                    <a:moveTo>
                      <a:pt x="34" y="40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36" y="39"/>
                    </a:lnTo>
                    <a:lnTo>
                      <a:pt x="34" y="4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0" name="Freeform 45"/>
              <p:cNvSpPr>
                <a:spLocks/>
              </p:cNvSpPr>
              <p:nvPr userDrawn="1"/>
            </p:nvSpPr>
            <p:spPr bwMode="auto">
              <a:xfrm>
                <a:off x="1452" y="1210"/>
                <a:ext cx="38" cy="41"/>
              </a:xfrm>
              <a:custGeom>
                <a:avLst/>
                <a:gdLst>
                  <a:gd name="T0" fmla="*/ 36 w 38"/>
                  <a:gd name="T1" fmla="*/ 41 h 41"/>
                  <a:gd name="T2" fmla="*/ 0 w 38"/>
                  <a:gd name="T3" fmla="*/ 1 h 41"/>
                  <a:gd name="T4" fmla="*/ 1 w 38"/>
                  <a:gd name="T5" fmla="*/ 0 h 41"/>
                  <a:gd name="T6" fmla="*/ 38 w 38"/>
                  <a:gd name="T7" fmla="*/ 40 h 41"/>
                  <a:gd name="T8" fmla="*/ 36 w 38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36" y="4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38" y="40"/>
                    </a:lnTo>
                    <a:lnTo>
                      <a:pt x="36" y="4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1" name="Freeform 46"/>
              <p:cNvSpPr>
                <a:spLocks/>
              </p:cNvSpPr>
              <p:nvPr userDrawn="1"/>
            </p:nvSpPr>
            <p:spPr bwMode="auto">
              <a:xfrm>
                <a:off x="1448" y="1223"/>
                <a:ext cx="37" cy="40"/>
              </a:xfrm>
              <a:custGeom>
                <a:avLst/>
                <a:gdLst>
                  <a:gd name="T0" fmla="*/ 35 w 37"/>
                  <a:gd name="T1" fmla="*/ 40 h 40"/>
                  <a:gd name="T2" fmla="*/ 0 w 37"/>
                  <a:gd name="T3" fmla="*/ 2 h 40"/>
                  <a:gd name="T4" fmla="*/ 2 w 37"/>
                  <a:gd name="T5" fmla="*/ 0 h 40"/>
                  <a:gd name="T6" fmla="*/ 37 w 37"/>
                  <a:gd name="T7" fmla="*/ 38 h 40"/>
                  <a:gd name="T8" fmla="*/ 35 w 37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40">
                    <a:moveTo>
                      <a:pt x="35" y="40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37" y="38"/>
                    </a:lnTo>
                    <a:lnTo>
                      <a:pt x="35" y="4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2" name="Freeform 47"/>
              <p:cNvSpPr>
                <a:spLocks/>
              </p:cNvSpPr>
              <p:nvPr userDrawn="1"/>
            </p:nvSpPr>
            <p:spPr bwMode="auto">
              <a:xfrm>
                <a:off x="1445" y="1236"/>
                <a:ext cx="31" cy="37"/>
              </a:xfrm>
              <a:custGeom>
                <a:avLst/>
                <a:gdLst>
                  <a:gd name="T0" fmla="*/ 30 w 31"/>
                  <a:gd name="T1" fmla="*/ 37 h 37"/>
                  <a:gd name="T2" fmla="*/ 0 w 31"/>
                  <a:gd name="T3" fmla="*/ 2 h 37"/>
                  <a:gd name="T4" fmla="*/ 2 w 31"/>
                  <a:gd name="T5" fmla="*/ 0 h 37"/>
                  <a:gd name="T6" fmla="*/ 31 w 31"/>
                  <a:gd name="T7" fmla="*/ 35 h 37"/>
                  <a:gd name="T8" fmla="*/ 30 w 31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7">
                    <a:moveTo>
                      <a:pt x="30" y="37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31" y="35"/>
                    </a:lnTo>
                    <a:lnTo>
                      <a:pt x="30" y="3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3" name="Freeform 48"/>
              <p:cNvSpPr>
                <a:spLocks/>
              </p:cNvSpPr>
              <p:nvPr userDrawn="1"/>
            </p:nvSpPr>
            <p:spPr bwMode="auto">
              <a:xfrm>
                <a:off x="1438" y="1251"/>
                <a:ext cx="31" cy="30"/>
              </a:xfrm>
              <a:custGeom>
                <a:avLst/>
                <a:gdLst>
                  <a:gd name="T0" fmla="*/ 29 w 31"/>
                  <a:gd name="T1" fmla="*/ 30 h 30"/>
                  <a:gd name="T2" fmla="*/ 0 w 31"/>
                  <a:gd name="T3" fmla="*/ 2 h 30"/>
                  <a:gd name="T4" fmla="*/ 2 w 31"/>
                  <a:gd name="T5" fmla="*/ 0 h 30"/>
                  <a:gd name="T6" fmla="*/ 31 w 31"/>
                  <a:gd name="T7" fmla="*/ 28 h 30"/>
                  <a:gd name="T8" fmla="*/ 29 w 31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0">
                    <a:moveTo>
                      <a:pt x="29" y="30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31" y="28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4" name="Freeform 49"/>
              <p:cNvSpPr>
                <a:spLocks noEditPoints="1"/>
              </p:cNvSpPr>
              <p:nvPr userDrawn="1"/>
            </p:nvSpPr>
            <p:spPr bwMode="auto">
              <a:xfrm>
                <a:off x="1435" y="1189"/>
                <a:ext cx="27" cy="66"/>
              </a:xfrm>
              <a:custGeom>
                <a:avLst/>
                <a:gdLst>
                  <a:gd name="T0" fmla="*/ 6 w 44"/>
                  <a:gd name="T1" fmla="*/ 105 h 105"/>
                  <a:gd name="T2" fmla="*/ 5 w 44"/>
                  <a:gd name="T3" fmla="*/ 105 h 105"/>
                  <a:gd name="T4" fmla="*/ 4 w 44"/>
                  <a:gd name="T5" fmla="*/ 105 h 105"/>
                  <a:gd name="T6" fmla="*/ 4 w 44"/>
                  <a:gd name="T7" fmla="*/ 104 h 105"/>
                  <a:gd name="T8" fmla="*/ 1 w 44"/>
                  <a:gd name="T9" fmla="*/ 98 h 105"/>
                  <a:gd name="T10" fmla="*/ 0 w 44"/>
                  <a:gd name="T11" fmla="*/ 97 h 105"/>
                  <a:gd name="T12" fmla="*/ 0 w 44"/>
                  <a:gd name="T13" fmla="*/ 96 h 105"/>
                  <a:gd name="T14" fmla="*/ 20 w 44"/>
                  <a:gd name="T15" fmla="*/ 5 h 105"/>
                  <a:gd name="T16" fmla="*/ 21 w 44"/>
                  <a:gd name="T17" fmla="*/ 4 h 105"/>
                  <a:gd name="T18" fmla="*/ 22 w 44"/>
                  <a:gd name="T19" fmla="*/ 3 h 105"/>
                  <a:gd name="T20" fmla="*/ 31 w 44"/>
                  <a:gd name="T21" fmla="*/ 0 h 105"/>
                  <a:gd name="T22" fmla="*/ 44 w 44"/>
                  <a:gd name="T23" fmla="*/ 10 h 105"/>
                  <a:gd name="T24" fmla="*/ 44 w 44"/>
                  <a:gd name="T25" fmla="*/ 11 h 105"/>
                  <a:gd name="T26" fmla="*/ 44 w 44"/>
                  <a:gd name="T27" fmla="*/ 12 h 105"/>
                  <a:gd name="T28" fmla="*/ 40 w 44"/>
                  <a:gd name="T29" fmla="*/ 23 h 105"/>
                  <a:gd name="T30" fmla="*/ 16 w 44"/>
                  <a:gd name="T31" fmla="*/ 105 h 105"/>
                  <a:gd name="T32" fmla="*/ 5 w 44"/>
                  <a:gd name="T33" fmla="*/ 105 h 105"/>
                  <a:gd name="T34" fmla="*/ 6 w 44"/>
                  <a:gd name="T35" fmla="*/ 105 h 105"/>
                  <a:gd name="T36" fmla="*/ 31 w 44"/>
                  <a:gd name="T37" fmla="*/ 12 h 105"/>
                  <a:gd name="T38" fmla="*/ 29 w 44"/>
                  <a:gd name="T39" fmla="*/ 17 h 105"/>
                  <a:gd name="T40" fmla="*/ 31 w 44"/>
                  <a:gd name="T41" fmla="*/ 12 h 105"/>
                  <a:gd name="T42" fmla="*/ 31 w 44"/>
                  <a:gd name="T43" fmla="*/ 1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4" h="105">
                    <a:moveTo>
                      <a:pt x="6" y="105"/>
                    </a:moveTo>
                    <a:cubicBezTo>
                      <a:pt x="5" y="105"/>
                      <a:pt x="5" y="105"/>
                      <a:pt x="5" y="105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3" y="103"/>
                      <a:pt x="2" y="101"/>
                      <a:pt x="1" y="98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3" y="72"/>
                      <a:pt x="17" y="13"/>
                      <a:pt x="20" y="5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4" y="1"/>
                      <a:pt x="27" y="0"/>
                      <a:pt x="31" y="0"/>
                    </a:cubicBezTo>
                    <a:cubicBezTo>
                      <a:pt x="37" y="0"/>
                      <a:pt x="44" y="4"/>
                      <a:pt x="44" y="10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3" y="15"/>
                      <a:pt x="42" y="18"/>
                      <a:pt x="40" y="23"/>
                    </a:cubicBezTo>
                    <a:cubicBezTo>
                      <a:pt x="33" y="42"/>
                      <a:pt x="20" y="78"/>
                      <a:pt x="16" y="105"/>
                    </a:cubicBezTo>
                    <a:cubicBezTo>
                      <a:pt x="5" y="105"/>
                      <a:pt x="5" y="105"/>
                      <a:pt x="5" y="105"/>
                    </a:cubicBezTo>
                    <a:cubicBezTo>
                      <a:pt x="5" y="105"/>
                      <a:pt x="5" y="105"/>
                      <a:pt x="6" y="105"/>
                    </a:cubicBezTo>
                    <a:close/>
                    <a:moveTo>
                      <a:pt x="31" y="12"/>
                    </a:moveTo>
                    <a:cubicBezTo>
                      <a:pt x="30" y="13"/>
                      <a:pt x="30" y="15"/>
                      <a:pt x="29" y="17"/>
                    </a:cubicBezTo>
                    <a:cubicBezTo>
                      <a:pt x="30" y="15"/>
                      <a:pt x="31" y="13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5" name="Freeform 50"/>
              <p:cNvSpPr>
                <a:spLocks/>
              </p:cNvSpPr>
              <p:nvPr userDrawn="1"/>
            </p:nvSpPr>
            <p:spPr bwMode="auto">
              <a:xfrm>
                <a:off x="1438" y="1191"/>
                <a:ext cx="20" cy="63"/>
              </a:xfrm>
              <a:custGeom>
                <a:avLst/>
                <a:gdLst>
                  <a:gd name="T0" fmla="*/ 0 w 32"/>
                  <a:gd name="T1" fmla="*/ 92 h 100"/>
                  <a:gd name="T2" fmla="*/ 20 w 32"/>
                  <a:gd name="T3" fmla="*/ 3 h 100"/>
                  <a:gd name="T4" fmla="*/ 32 w 32"/>
                  <a:gd name="T5" fmla="*/ 6 h 100"/>
                  <a:gd name="T6" fmla="*/ 4 w 32"/>
                  <a:gd name="T7" fmla="*/ 100 h 100"/>
                  <a:gd name="T8" fmla="*/ 0 w 32"/>
                  <a:gd name="T9" fmla="*/ 9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00">
                    <a:moveTo>
                      <a:pt x="0" y="92"/>
                    </a:moveTo>
                    <a:cubicBezTo>
                      <a:pt x="3" y="70"/>
                      <a:pt x="17" y="12"/>
                      <a:pt x="20" y="3"/>
                    </a:cubicBezTo>
                    <a:cubicBezTo>
                      <a:pt x="24" y="0"/>
                      <a:pt x="32" y="2"/>
                      <a:pt x="32" y="6"/>
                    </a:cubicBezTo>
                    <a:cubicBezTo>
                      <a:pt x="28" y="18"/>
                      <a:pt x="9" y="66"/>
                      <a:pt x="4" y="100"/>
                    </a:cubicBezTo>
                    <a:cubicBezTo>
                      <a:pt x="3" y="94"/>
                      <a:pt x="3" y="99"/>
                      <a:pt x="0" y="92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6" name="Freeform 51"/>
              <p:cNvSpPr>
                <a:spLocks noEditPoints="1"/>
              </p:cNvSpPr>
              <p:nvPr userDrawn="1"/>
            </p:nvSpPr>
            <p:spPr bwMode="auto">
              <a:xfrm>
                <a:off x="1407" y="1138"/>
                <a:ext cx="37" cy="37"/>
              </a:xfrm>
              <a:custGeom>
                <a:avLst/>
                <a:gdLst>
                  <a:gd name="T0" fmla="*/ 29 w 37"/>
                  <a:gd name="T1" fmla="*/ 37 h 37"/>
                  <a:gd name="T2" fmla="*/ 8 w 37"/>
                  <a:gd name="T3" fmla="*/ 37 h 37"/>
                  <a:gd name="T4" fmla="*/ 11 w 37"/>
                  <a:gd name="T5" fmla="*/ 26 h 37"/>
                  <a:gd name="T6" fmla="*/ 0 w 37"/>
                  <a:gd name="T7" fmla="*/ 28 h 37"/>
                  <a:gd name="T8" fmla="*/ 0 w 37"/>
                  <a:gd name="T9" fmla="*/ 9 h 37"/>
                  <a:gd name="T10" fmla="*/ 11 w 37"/>
                  <a:gd name="T11" fmla="*/ 11 h 37"/>
                  <a:gd name="T12" fmla="*/ 8 w 37"/>
                  <a:gd name="T13" fmla="*/ 0 h 37"/>
                  <a:gd name="T14" fmla="*/ 29 w 37"/>
                  <a:gd name="T15" fmla="*/ 0 h 37"/>
                  <a:gd name="T16" fmla="*/ 26 w 37"/>
                  <a:gd name="T17" fmla="*/ 11 h 37"/>
                  <a:gd name="T18" fmla="*/ 37 w 37"/>
                  <a:gd name="T19" fmla="*/ 9 h 37"/>
                  <a:gd name="T20" fmla="*/ 37 w 37"/>
                  <a:gd name="T21" fmla="*/ 28 h 37"/>
                  <a:gd name="T22" fmla="*/ 26 w 37"/>
                  <a:gd name="T23" fmla="*/ 26 h 37"/>
                  <a:gd name="T24" fmla="*/ 29 w 37"/>
                  <a:gd name="T25" fmla="*/ 37 h 37"/>
                  <a:gd name="T26" fmla="*/ 18 w 37"/>
                  <a:gd name="T27" fmla="*/ 28 h 37"/>
                  <a:gd name="T28" fmla="*/ 19 w 37"/>
                  <a:gd name="T29" fmla="*/ 28 h 37"/>
                  <a:gd name="T30" fmla="*/ 18 w 37"/>
                  <a:gd name="T31" fmla="*/ 27 h 37"/>
                  <a:gd name="T32" fmla="*/ 18 w 37"/>
                  <a:gd name="T33" fmla="*/ 28 h 37"/>
                  <a:gd name="T34" fmla="*/ 8 w 37"/>
                  <a:gd name="T35" fmla="*/ 18 h 37"/>
                  <a:gd name="T36" fmla="*/ 8 w 37"/>
                  <a:gd name="T37" fmla="*/ 18 h 37"/>
                  <a:gd name="T38" fmla="*/ 10 w 37"/>
                  <a:gd name="T39" fmla="*/ 18 h 37"/>
                  <a:gd name="T40" fmla="*/ 8 w 37"/>
                  <a:gd name="T41" fmla="*/ 18 h 37"/>
                  <a:gd name="T42" fmla="*/ 27 w 37"/>
                  <a:gd name="T43" fmla="*/ 18 h 37"/>
                  <a:gd name="T44" fmla="*/ 30 w 37"/>
                  <a:gd name="T45" fmla="*/ 18 h 37"/>
                  <a:gd name="T46" fmla="*/ 30 w 37"/>
                  <a:gd name="T47" fmla="*/ 18 h 37"/>
                  <a:gd name="T48" fmla="*/ 27 w 37"/>
                  <a:gd name="T49" fmla="*/ 18 h 37"/>
                  <a:gd name="T50" fmla="*/ 18 w 37"/>
                  <a:gd name="T51" fmla="*/ 8 h 37"/>
                  <a:gd name="T52" fmla="*/ 18 w 37"/>
                  <a:gd name="T53" fmla="*/ 10 h 37"/>
                  <a:gd name="T54" fmla="*/ 19 w 37"/>
                  <a:gd name="T55" fmla="*/ 8 h 37"/>
                  <a:gd name="T56" fmla="*/ 18 w 37"/>
                  <a:gd name="T5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7" h="37">
                    <a:moveTo>
                      <a:pt x="29" y="37"/>
                    </a:moveTo>
                    <a:lnTo>
                      <a:pt x="8" y="37"/>
                    </a:lnTo>
                    <a:lnTo>
                      <a:pt x="11" y="26"/>
                    </a:lnTo>
                    <a:lnTo>
                      <a:pt x="0" y="28"/>
                    </a:lnTo>
                    <a:lnTo>
                      <a:pt x="0" y="9"/>
                    </a:lnTo>
                    <a:lnTo>
                      <a:pt x="11" y="11"/>
                    </a:lnTo>
                    <a:lnTo>
                      <a:pt x="8" y="0"/>
                    </a:lnTo>
                    <a:lnTo>
                      <a:pt x="29" y="0"/>
                    </a:lnTo>
                    <a:lnTo>
                      <a:pt x="26" y="11"/>
                    </a:lnTo>
                    <a:lnTo>
                      <a:pt x="37" y="9"/>
                    </a:lnTo>
                    <a:lnTo>
                      <a:pt x="37" y="28"/>
                    </a:lnTo>
                    <a:lnTo>
                      <a:pt x="26" y="26"/>
                    </a:lnTo>
                    <a:lnTo>
                      <a:pt x="29" y="37"/>
                    </a:lnTo>
                    <a:close/>
                    <a:moveTo>
                      <a:pt x="18" y="28"/>
                    </a:moveTo>
                    <a:lnTo>
                      <a:pt x="19" y="28"/>
                    </a:lnTo>
                    <a:lnTo>
                      <a:pt x="18" y="27"/>
                    </a:lnTo>
                    <a:lnTo>
                      <a:pt x="18" y="28"/>
                    </a:lnTo>
                    <a:close/>
                    <a:moveTo>
                      <a:pt x="8" y="18"/>
                    </a:moveTo>
                    <a:lnTo>
                      <a:pt x="8" y="18"/>
                    </a:lnTo>
                    <a:lnTo>
                      <a:pt x="10" y="18"/>
                    </a:lnTo>
                    <a:lnTo>
                      <a:pt x="8" y="18"/>
                    </a:lnTo>
                    <a:close/>
                    <a:moveTo>
                      <a:pt x="27" y="18"/>
                    </a:moveTo>
                    <a:lnTo>
                      <a:pt x="30" y="18"/>
                    </a:lnTo>
                    <a:lnTo>
                      <a:pt x="30" y="18"/>
                    </a:lnTo>
                    <a:lnTo>
                      <a:pt x="27" y="18"/>
                    </a:lnTo>
                    <a:close/>
                    <a:moveTo>
                      <a:pt x="18" y="8"/>
                    </a:moveTo>
                    <a:lnTo>
                      <a:pt x="18" y="10"/>
                    </a:lnTo>
                    <a:lnTo>
                      <a:pt x="19" y="8"/>
                    </a:lnTo>
                    <a:lnTo>
                      <a:pt x="18" y="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7" name="Freeform 52"/>
              <p:cNvSpPr>
                <a:spLocks/>
              </p:cNvSpPr>
              <p:nvPr userDrawn="1"/>
            </p:nvSpPr>
            <p:spPr bwMode="auto">
              <a:xfrm>
                <a:off x="1411" y="1142"/>
                <a:ext cx="29" cy="28"/>
              </a:xfrm>
              <a:custGeom>
                <a:avLst/>
                <a:gdLst>
                  <a:gd name="T0" fmla="*/ 9 w 29"/>
                  <a:gd name="T1" fmla="*/ 28 h 28"/>
                  <a:gd name="T2" fmla="*/ 12 w 29"/>
                  <a:gd name="T3" fmla="*/ 17 h 28"/>
                  <a:gd name="T4" fmla="*/ 0 w 29"/>
                  <a:gd name="T5" fmla="*/ 19 h 28"/>
                  <a:gd name="T6" fmla="*/ 0 w 29"/>
                  <a:gd name="T7" fmla="*/ 9 h 28"/>
                  <a:gd name="T8" fmla="*/ 12 w 29"/>
                  <a:gd name="T9" fmla="*/ 12 h 28"/>
                  <a:gd name="T10" fmla="*/ 9 w 29"/>
                  <a:gd name="T11" fmla="*/ 0 h 28"/>
                  <a:gd name="T12" fmla="*/ 20 w 29"/>
                  <a:gd name="T13" fmla="*/ 0 h 28"/>
                  <a:gd name="T14" fmla="*/ 17 w 29"/>
                  <a:gd name="T15" fmla="*/ 12 h 28"/>
                  <a:gd name="T16" fmla="*/ 29 w 29"/>
                  <a:gd name="T17" fmla="*/ 9 h 28"/>
                  <a:gd name="T18" fmla="*/ 29 w 29"/>
                  <a:gd name="T19" fmla="*/ 19 h 28"/>
                  <a:gd name="T20" fmla="*/ 17 w 29"/>
                  <a:gd name="T21" fmla="*/ 17 h 28"/>
                  <a:gd name="T22" fmla="*/ 20 w 29"/>
                  <a:gd name="T23" fmla="*/ 28 h 28"/>
                  <a:gd name="T24" fmla="*/ 9 w 29"/>
                  <a:gd name="T2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28">
                    <a:moveTo>
                      <a:pt x="9" y="28"/>
                    </a:moveTo>
                    <a:lnTo>
                      <a:pt x="12" y="17"/>
                    </a:lnTo>
                    <a:lnTo>
                      <a:pt x="0" y="19"/>
                    </a:lnTo>
                    <a:lnTo>
                      <a:pt x="0" y="9"/>
                    </a:lnTo>
                    <a:lnTo>
                      <a:pt x="12" y="12"/>
                    </a:lnTo>
                    <a:lnTo>
                      <a:pt x="9" y="0"/>
                    </a:lnTo>
                    <a:lnTo>
                      <a:pt x="20" y="0"/>
                    </a:lnTo>
                    <a:lnTo>
                      <a:pt x="17" y="12"/>
                    </a:lnTo>
                    <a:lnTo>
                      <a:pt x="29" y="9"/>
                    </a:lnTo>
                    <a:lnTo>
                      <a:pt x="29" y="19"/>
                    </a:lnTo>
                    <a:lnTo>
                      <a:pt x="17" y="17"/>
                    </a:lnTo>
                    <a:lnTo>
                      <a:pt x="20" y="28"/>
                    </a:lnTo>
                    <a:lnTo>
                      <a:pt x="9" y="28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8" name="Freeform 53"/>
              <p:cNvSpPr>
                <a:spLocks noEditPoints="1"/>
              </p:cNvSpPr>
              <p:nvPr userDrawn="1"/>
            </p:nvSpPr>
            <p:spPr bwMode="auto">
              <a:xfrm>
                <a:off x="1411" y="1168"/>
                <a:ext cx="29" cy="28"/>
              </a:xfrm>
              <a:custGeom>
                <a:avLst/>
                <a:gdLst>
                  <a:gd name="T0" fmla="*/ 23 w 47"/>
                  <a:gd name="T1" fmla="*/ 45 h 45"/>
                  <a:gd name="T2" fmla="*/ 0 w 47"/>
                  <a:gd name="T3" fmla="*/ 22 h 45"/>
                  <a:gd name="T4" fmla="*/ 23 w 47"/>
                  <a:gd name="T5" fmla="*/ 0 h 45"/>
                  <a:gd name="T6" fmla="*/ 47 w 47"/>
                  <a:gd name="T7" fmla="*/ 22 h 45"/>
                  <a:gd name="T8" fmla="*/ 23 w 47"/>
                  <a:gd name="T9" fmla="*/ 45 h 45"/>
                  <a:gd name="T10" fmla="*/ 23 w 47"/>
                  <a:gd name="T11" fmla="*/ 12 h 45"/>
                  <a:gd name="T12" fmla="*/ 12 w 47"/>
                  <a:gd name="T13" fmla="*/ 22 h 45"/>
                  <a:gd name="T14" fmla="*/ 23 w 47"/>
                  <a:gd name="T15" fmla="*/ 33 h 45"/>
                  <a:gd name="T16" fmla="*/ 35 w 47"/>
                  <a:gd name="T17" fmla="*/ 22 h 45"/>
                  <a:gd name="T18" fmla="*/ 23 w 47"/>
                  <a:gd name="T19" fmla="*/ 1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" h="45">
                    <a:moveTo>
                      <a:pt x="23" y="45"/>
                    </a:moveTo>
                    <a:cubicBezTo>
                      <a:pt x="11" y="45"/>
                      <a:pt x="0" y="35"/>
                      <a:pt x="0" y="22"/>
                    </a:cubicBezTo>
                    <a:cubicBezTo>
                      <a:pt x="0" y="10"/>
                      <a:pt x="11" y="0"/>
                      <a:pt x="23" y="0"/>
                    </a:cubicBezTo>
                    <a:cubicBezTo>
                      <a:pt x="36" y="0"/>
                      <a:pt x="47" y="10"/>
                      <a:pt x="47" y="22"/>
                    </a:cubicBezTo>
                    <a:cubicBezTo>
                      <a:pt x="47" y="35"/>
                      <a:pt x="36" y="45"/>
                      <a:pt x="23" y="45"/>
                    </a:cubicBezTo>
                    <a:close/>
                    <a:moveTo>
                      <a:pt x="23" y="12"/>
                    </a:moveTo>
                    <a:cubicBezTo>
                      <a:pt x="17" y="12"/>
                      <a:pt x="12" y="17"/>
                      <a:pt x="12" y="22"/>
                    </a:cubicBezTo>
                    <a:cubicBezTo>
                      <a:pt x="12" y="28"/>
                      <a:pt x="17" y="33"/>
                      <a:pt x="23" y="33"/>
                    </a:cubicBezTo>
                    <a:cubicBezTo>
                      <a:pt x="30" y="33"/>
                      <a:pt x="35" y="28"/>
                      <a:pt x="35" y="22"/>
                    </a:cubicBezTo>
                    <a:cubicBezTo>
                      <a:pt x="35" y="17"/>
                      <a:pt x="30" y="12"/>
                      <a:pt x="23" y="1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9" name="Oval 54"/>
              <p:cNvSpPr>
                <a:spLocks noChangeArrowheads="1"/>
              </p:cNvSpPr>
              <p:nvPr userDrawn="1"/>
            </p:nvSpPr>
            <p:spPr bwMode="auto">
              <a:xfrm>
                <a:off x="1415" y="1172"/>
                <a:ext cx="22" cy="21"/>
              </a:xfrm>
              <a:prstGeom prst="ellipse">
                <a:avLst/>
              </a:pr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0" name="Freeform 55"/>
              <p:cNvSpPr>
                <a:spLocks noEditPoints="1"/>
              </p:cNvSpPr>
              <p:nvPr userDrawn="1"/>
            </p:nvSpPr>
            <p:spPr bwMode="auto">
              <a:xfrm>
                <a:off x="1420" y="1193"/>
                <a:ext cx="12" cy="13"/>
              </a:xfrm>
              <a:custGeom>
                <a:avLst/>
                <a:gdLst>
                  <a:gd name="T0" fmla="*/ 9 w 19"/>
                  <a:gd name="T1" fmla="*/ 20 h 20"/>
                  <a:gd name="T2" fmla="*/ 0 w 19"/>
                  <a:gd name="T3" fmla="*/ 10 h 20"/>
                  <a:gd name="T4" fmla="*/ 9 w 19"/>
                  <a:gd name="T5" fmla="*/ 0 h 20"/>
                  <a:gd name="T6" fmla="*/ 19 w 19"/>
                  <a:gd name="T7" fmla="*/ 10 h 20"/>
                  <a:gd name="T8" fmla="*/ 9 w 19"/>
                  <a:gd name="T9" fmla="*/ 20 h 20"/>
                  <a:gd name="T10" fmla="*/ 9 w 19"/>
                  <a:gd name="T11" fmla="*/ 9 h 20"/>
                  <a:gd name="T12" fmla="*/ 9 w 19"/>
                  <a:gd name="T13" fmla="*/ 10 h 20"/>
                  <a:gd name="T14" fmla="*/ 10 w 19"/>
                  <a:gd name="T15" fmla="*/ 10 h 20"/>
                  <a:gd name="T16" fmla="*/ 9 w 19"/>
                  <a:gd name="T17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0">
                    <a:moveTo>
                      <a:pt x="9" y="20"/>
                    </a:moveTo>
                    <a:cubicBezTo>
                      <a:pt x="4" y="20"/>
                      <a:pt x="0" y="15"/>
                      <a:pt x="0" y="10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5" y="0"/>
                      <a:pt x="19" y="4"/>
                      <a:pt x="19" y="10"/>
                    </a:cubicBezTo>
                    <a:cubicBezTo>
                      <a:pt x="19" y="15"/>
                      <a:pt x="15" y="20"/>
                      <a:pt x="9" y="20"/>
                    </a:cubicBezTo>
                    <a:close/>
                    <a:moveTo>
                      <a:pt x="9" y="9"/>
                    </a:moveTo>
                    <a:cubicBezTo>
                      <a:pt x="9" y="9"/>
                      <a:pt x="9" y="9"/>
                      <a:pt x="9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10" y="9"/>
                      <a:pt x="9" y="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1" name="Oval 56"/>
              <p:cNvSpPr>
                <a:spLocks noChangeArrowheads="1"/>
              </p:cNvSpPr>
              <p:nvPr userDrawn="1"/>
            </p:nvSpPr>
            <p:spPr bwMode="auto">
              <a:xfrm>
                <a:off x="1422" y="1196"/>
                <a:ext cx="7" cy="7"/>
              </a:xfrm>
              <a:prstGeom prst="ellipse">
                <a:avLst/>
              </a:pr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2" name="Freeform 57"/>
              <p:cNvSpPr>
                <a:spLocks noEditPoints="1"/>
              </p:cNvSpPr>
              <p:nvPr userDrawn="1"/>
            </p:nvSpPr>
            <p:spPr bwMode="auto">
              <a:xfrm>
                <a:off x="1420" y="1203"/>
                <a:ext cx="12" cy="12"/>
              </a:xfrm>
              <a:custGeom>
                <a:avLst/>
                <a:gdLst>
                  <a:gd name="T0" fmla="*/ 9 w 19"/>
                  <a:gd name="T1" fmla="*/ 19 h 19"/>
                  <a:gd name="T2" fmla="*/ 0 w 19"/>
                  <a:gd name="T3" fmla="*/ 9 h 19"/>
                  <a:gd name="T4" fmla="*/ 9 w 19"/>
                  <a:gd name="T5" fmla="*/ 0 h 19"/>
                  <a:gd name="T6" fmla="*/ 19 w 19"/>
                  <a:gd name="T7" fmla="*/ 9 h 19"/>
                  <a:gd name="T8" fmla="*/ 9 w 19"/>
                  <a:gd name="T9" fmla="*/ 19 h 19"/>
                  <a:gd name="T10" fmla="*/ 9 w 19"/>
                  <a:gd name="T11" fmla="*/ 9 h 19"/>
                  <a:gd name="T12" fmla="*/ 9 w 19"/>
                  <a:gd name="T13" fmla="*/ 9 h 19"/>
                  <a:gd name="T14" fmla="*/ 10 w 19"/>
                  <a:gd name="T15" fmla="*/ 9 h 19"/>
                  <a:gd name="T16" fmla="*/ 9 w 19"/>
                  <a:gd name="T17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19">
                    <a:moveTo>
                      <a:pt x="9" y="19"/>
                    </a:moveTo>
                    <a:cubicBezTo>
                      <a:pt x="4" y="19"/>
                      <a:pt x="0" y="15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5" y="0"/>
                      <a:pt x="19" y="4"/>
                      <a:pt x="19" y="9"/>
                    </a:cubicBezTo>
                    <a:cubicBezTo>
                      <a:pt x="19" y="15"/>
                      <a:pt x="15" y="19"/>
                      <a:pt x="9" y="19"/>
                    </a:cubicBezTo>
                    <a:close/>
                    <a:moveTo>
                      <a:pt x="9" y="9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10"/>
                      <a:pt x="10" y="9"/>
                    </a:cubicBezTo>
                    <a:cubicBezTo>
                      <a:pt x="10" y="9"/>
                      <a:pt x="10" y="9"/>
                      <a:pt x="9" y="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3" name="Oval 58"/>
              <p:cNvSpPr>
                <a:spLocks noChangeArrowheads="1"/>
              </p:cNvSpPr>
              <p:nvPr userDrawn="1"/>
            </p:nvSpPr>
            <p:spPr bwMode="auto">
              <a:xfrm>
                <a:off x="1422" y="1206"/>
                <a:ext cx="7" cy="7"/>
              </a:xfrm>
              <a:prstGeom prst="ellipse">
                <a:avLst/>
              </a:pr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4" name="Freeform 59"/>
              <p:cNvSpPr>
                <a:spLocks noEditPoints="1"/>
              </p:cNvSpPr>
              <p:nvPr userDrawn="1"/>
            </p:nvSpPr>
            <p:spPr bwMode="auto">
              <a:xfrm>
                <a:off x="1420" y="1213"/>
                <a:ext cx="12" cy="12"/>
              </a:xfrm>
              <a:custGeom>
                <a:avLst/>
                <a:gdLst>
                  <a:gd name="T0" fmla="*/ 9 w 19"/>
                  <a:gd name="T1" fmla="*/ 20 h 20"/>
                  <a:gd name="T2" fmla="*/ 0 w 19"/>
                  <a:gd name="T3" fmla="*/ 10 h 20"/>
                  <a:gd name="T4" fmla="*/ 9 w 19"/>
                  <a:gd name="T5" fmla="*/ 0 h 20"/>
                  <a:gd name="T6" fmla="*/ 19 w 19"/>
                  <a:gd name="T7" fmla="*/ 10 h 20"/>
                  <a:gd name="T8" fmla="*/ 9 w 19"/>
                  <a:gd name="T9" fmla="*/ 20 h 20"/>
                  <a:gd name="T10" fmla="*/ 9 w 19"/>
                  <a:gd name="T11" fmla="*/ 10 h 20"/>
                  <a:gd name="T12" fmla="*/ 9 w 19"/>
                  <a:gd name="T13" fmla="*/ 10 h 20"/>
                  <a:gd name="T14" fmla="*/ 10 w 19"/>
                  <a:gd name="T15" fmla="*/ 10 h 20"/>
                  <a:gd name="T16" fmla="*/ 9 w 19"/>
                  <a:gd name="T17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0">
                    <a:moveTo>
                      <a:pt x="9" y="20"/>
                    </a:moveTo>
                    <a:cubicBezTo>
                      <a:pt x="4" y="20"/>
                      <a:pt x="0" y="16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5" y="0"/>
                      <a:pt x="19" y="5"/>
                      <a:pt x="19" y="10"/>
                    </a:cubicBezTo>
                    <a:cubicBezTo>
                      <a:pt x="19" y="16"/>
                      <a:pt x="15" y="20"/>
                      <a:pt x="9" y="20"/>
                    </a:cubicBezTo>
                    <a:close/>
                    <a:moveTo>
                      <a:pt x="9" y="10"/>
                    </a:move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10" y="11"/>
                      <a:pt x="10" y="10"/>
                    </a:cubicBezTo>
                    <a:cubicBezTo>
                      <a:pt x="10" y="10"/>
                      <a:pt x="10" y="10"/>
                      <a:pt x="9" y="1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5" name="Oval 60"/>
              <p:cNvSpPr>
                <a:spLocks noChangeArrowheads="1"/>
              </p:cNvSpPr>
              <p:nvPr userDrawn="1"/>
            </p:nvSpPr>
            <p:spPr bwMode="auto">
              <a:xfrm>
                <a:off x="1422" y="1216"/>
                <a:ext cx="7" cy="6"/>
              </a:xfrm>
              <a:prstGeom prst="ellipse">
                <a:avLst/>
              </a:pr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6" name="Freeform 61"/>
              <p:cNvSpPr>
                <a:spLocks noEditPoints="1"/>
              </p:cNvSpPr>
              <p:nvPr userDrawn="1"/>
            </p:nvSpPr>
            <p:spPr bwMode="auto">
              <a:xfrm>
                <a:off x="1420" y="1223"/>
                <a:ext cx="12" cy="12"/>
              </a:xfrm>
              <a:custGeom>
                <a:avLst/>
                <a:gdLst>
                  <a:gd name="T0" fmla="*/ 9 w 19"/>
                  <a:gd name="T1" fmla="*/ 20 h 20"/>
                  <a:gd name="T2" fmla="*/ 0 w 19"/>
                  <a:gd name="T3" fmla="*/ 10 h 20"/>
                  <a:gd name="T4" fmla="*/ 9 w 19"/>
                  <a:gd name="T5" fmla="*/ 0 h 20"/>
                  <a:gd name="T6" fmla="*/ 19 w 19"/>
                  <a:gd name="T7" fmla="*/ 10 h 20"/>
                  <a:gd name="T8" fmla="*/ 9 w 19"/>
                  <a:gd name="T9" fmla="*/ 20 h 20"/>
                  <a:gd name="T10" fmla="*/ 9 w 19"/>
                  <a:gd name="T11" fmla="*/ 9 h 20"/>
                  <a:gd name="T12" fmla="*/ 9 w 19"/>
                  <a:gd name="T13" fmla="*/ 10 h 20"/>
                  <a:gd name="T14" fmla="*/ 10 w 19"/>
                  <a:gd name="T15" fmla="*/ 10 h 20"/>
                  <a:gd name="T16" fmla="*/ 9 w 19"/>
                  <a:gd name="T17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0">
                    <a:moveTo>
                      <a:pt x="9" y="20"/>
                    </a:moveTo>
                    <a:cubicBezTo>
                      <a:pt x="4" y="20"/>
                      <a:pt x="0" y="15"/>
                      <a:pt x="0" y="10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5" y="0"/>
                      <a:pt x="19" y="4"/>
                      <a:pt x="19" y="10"/>
                    </a:cubicBezTo>
                    <a:cubicBezTo>
                      <a:pt x="19" y="15"/>
                      <a:pt x="15" y="20"/>
                      <a:pt x="9" y="20"/>
                    </a:cubicBezTo>
                    <a:close/>
                    <a:moveTo>
                      <a:pt x="9" y="9"/>
                    </a:moveTo>
                    <a:cubicBezTo>
                      <a:pt x="9" y="9"/>
                      <a:pt x="9" y="10"/>
                      <a:pt x="9" y="10"/>
                    </a:cubicBezTo>
                    <a:cubicBezTo>
                      <a:pt x="9" y="11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9" y="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7" name="Oval 62"/>
              <p:cNvSpPr>
                <a:spLocks noChangeArrowheads="1"/>
              </p:cNvSpPr>
              <p:nvPr userDrawn="1"/>
            </p:nvSpPr>
            <p:spPr bwMode="auto">
              <a:xfrm>
                <a:off x="1422" y="1226"/>
                <a:ext cx="7" cy="6"/>
              </a:xfrm>
              <a:prstGeom prst="ellipse">
                <a:avLst/>
              </a:pr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8" name="Freeform 63"/>
              <p:cNvSpPr>
                <a:spLocks/>
              </p:cNvSpPr>
              <p:nvPr userDrawn="1"/>
            </p:nvSpPr>
            <p:spPr bwMode="auto">
              <a:xfrm>
                <a:off x="1395" y="1256"/>
                <a:ext cx="33" cy="19"/>
              </a:xfrm>
              <a:custGeom>
                <a:avLst/>
                <a:gdLst>
                  <a:gd name="T0" fmla="*/ 20 w 53"/>
                  <a:gd name="T1" fmla="*/ 30 h 30"/>
                  <a:gd name="T2" fmla="*/ 20 w 53"/>
                  <a:gd name="T3" fmla="*/ 30 h 30"/>
                  <a:gd name="T4" fmla="*/ 19 w 53"/>
                  <a:gd name="T5" fmla="*/ 30 h 30"/>
                  <a:gd name="T6" fmla="*/ 3 w 53"/>
                  <a:gd name="T7" fmla="*/ 22 h 30"/>
                  <a:gd name="T8" fmla="*/ 1 w 53"/>
                  <a:gd name="T9" fmla="*/ 9 h 30"/>
                  <a:gd name="T10" fmla="*/ 5 w 53"/>
                  <a:gd name="T11" fmla="*/ 0 h 30"/>
                  <a:gd name="T12" fmla="*/ 11 w 53"/>
                  <a:gd name="T13" fmla="*/ 7 h 30"/>
                  <a:gd name="T14" fmla="*/ 19 w 53"/>
                  <a:gd name="T15" fmla="*/ 8 h 30"/>
                  <a:gd name="T16" fmla="*/ 20 w 53"/>
                  <a:gd name="T17" fmla="*/ 8 h 30"/>
                  <a:gd name="T18" fmla="*/ 45 w 53"/>
                  <a:gd name="T19" fmla="*/ 15 h 30"/>
                  <a:gd name="T20" fmla="*/ 53 w 53"/>
                  <a:gd name="T21" fmla="*/ 20 h 30"/>
                  <a:gd name="T22" fmla="*/ 45 w 53"/>
                  <a:gd name="T23" fmla="*/ 25 h 30"/>
                  <a:gd name="T24" fmla="*/ 20 w 53"/>
                  <a:gd name="T2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" h="30">
                    <a:moveTo>
                      <a:pt x="20" y="30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19" y="30"/>
                      <a:pt x="19" y="30"/>
                    </a:cubicBezTo>
                    <a:cubicBezTo>
                      <a:pt x="14" y="30"/>
                      <a:pt x="6" y="28"/>
                      <a:pt x="3" y="22"/>
                    </a:cubicBezTo>
                    <a:cubicBezTo>
                      <a:pt x="0" y="18"/>
                      <a:pt x="0" y="14"/>
                      <a:pt x="1" y="9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3" y="8"/>
                      <a:pt x="16" y="8"/>
                      <a:pt x="19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7" y="8"/>
                      <a:pt x="39" y="11"/>
                      <a:pt x="45" y="15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39" y="29"/>
                      <a:pt x="27" y="30"/>
                      <a:pt x="20" y="3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9" name="Freeform 64"/>
              <p:cNvSpPr>
                <a:spLocks/>
              </p:cNvSpPr>
              <p:nvPr userDrawn="1"/>
            </p:nvSpPr>
            <p:spPr bwMode="auto">
              <a:xfrm>
                <a:off x="1398" y="1264"/>
                <a:ext cx="24" cy="7"/>
              </a:xfrm>
              <a:custGeom>
                <a:avLst/>
                <a:gdLst>
                  <a:gd name="T0" fmla="*/ 15 w 38"/>
                  <a:gd name="T1" fmla="*/ 12 h 12"/>
                  <a:gd name="T2" fmla="*/ 38 w 38"/>
                  <a:gd name="T3" fmla="*/ 8 h 12"/>
                  <a:gd name="T4" fmla="*/ 15 w 38"/>
                  <a:gd name="T5" fmla="*/ 2 h 12"/>
                  <a:gd name="T6" fmla="*/ 3 w 38"/>
                  <a:gd name="T7" fmla="*/ 0 h 12"/>
                  <a:gd name="T8" fmla="*/ 15 w 38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15" y="12"/>
                    </a:moveTo>
                    <a:cubicBezTo>
                      <a:pt x="21" y="12"/>
                      <a:pt x="33" y="11"/>
                      <a:pt x="38" y="8"/>
                    </a:cubicBezTo>
                    <a:cubicBezTo>
                      <a:pt x="33" y="5"/>
                      <a:pt x="22" y="2"/>
                      <a:pt x="15" y="2"/>
                    </a:cubicBezTo>
                    <a:cubicBezTo>
                      <a:pt x="9" y="2"/>
                      <a:pt x="5" y="2"/>
                      <a:pt x="3" y="0"/>
                    </a:cubicBezTo>
                    <a:cubicBezTo>
                      <a:pt x="0" y="7"/>
                      <a:pt x="8" y="12"/>
                      <a:pt x="15" y="12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0" name="Freeform 65"/>
              <p:cNvSpPr>
                <a:spLocks noEditPoints="1"/>
              </p:cNvSpPr>
              <p:nvPr userDrawn="1"/>
            </p:nvSpPr>
            <p:spPr bwMode="auto">
              <a:xfrm>
                <a:off x="1405" y="1235"/>
                <a:ext cx="21" cy="31"/>
              </a:xfrm>
              <a:custGeom>
                <a:avLst/>
                <a:gdLst>
                  <a:gd name="T0" fmla="*/ 31 w 33"/>
                  <a:gd name="T1" fmla="*/ 51 h 51"/>
                  <a:gd name="T2" fmla="*/ 23 w 33"/>
                  <a:gd name="T3" fmla="*/ 47 h 51"/>
                  <a:gd name="T4" fmla="*/ 4 w 33"/>
                  <a:gd name="T5" fmla="*/ 31 h 51"/>
                  <a:gd name="T6" fmla="*/ 3 w 33"/>
                  <a:gd name="T7" fmla="*/ 7 h 51"/>
                  <a:gd name="T8" fmla="*/ 5 w 33"/>
                  <a:gd name="T9" fmla="*/ 0 h 51"/>
                  <a:gd name="T10" fmla="*/ 11 w 33"/>
                  <a:gd name="T11" fmla="*/ 3 h 51"/>
                  <a:gd name="T12" fmla="*/ 28 w 33"/>
                  <a:gd name="T13" fmla="*/ 18 h 51"/>
                  <a:gd name="T14" fmla="*/ 32 w 33"/>
                  <a:gd name="T15" fmla="*/ 42 h 51"/>
                  <a:gd name="T16" fmla="*/ 31 w 33"/>
                  <a:gd name="T17" fmla="*/ 51 h 51"/>
                  <a:gd name="T18" fmla="*/ 13 w 33"/>
                  <a:gd name="T19" fmla="*/ 19 h 51"/>
                  <a:gd name="T20" fmla="*/ 15 w 33"/>
                  <a:gd name="T21" fmla="*/ 25 h 51"/>
                  <a:gd name="T22" fmla="*/ 19 w 33"/>
                  <a:gd name="T23" fmla="*/ 30 h 51"/>
                  <a:gd name="T24" fmla="*/ 17 w 33"/>
                  <a:gd name="T25" fmla="*/ 23 h 51"/>
                  <a:gd name="T26" fmla="*/ 13 w 33"/>
                  <a:gd name="T27" fmla="*/ 1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" h="51">
                    <a:moveTo>
                      <a:pt x="31" y="51"/>
                    </a:moveTo>
                    <a:cubicBezTo>
                      <a:pt x="23" y="47"/>
                      <a:pt x="23" y="47"/>
                      <a:pt x="23" y="47"/>
                    </a:cubicBezTo>
                    <a:cubicBezTo>
                      <a:pt x="21" y="46"/>
                      <a:pt x="9" y="39"/>
                      <a:pt x="4" y="31"/>
                    </a:cubicBezTo>
                    <a:cubicBezTo>
                      <a:pt x="0" y="23"/>
                      <a:pt x="1" y="11"/>
                      <a:pt x="3" y="7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7" y="6"/>
                      <a:pt x="24" y="10"/>
                      <a:pt x="28" y="18"/>
                    </a:cubicBezTo>
                    <a:cubicBezTo>
                      <a:pt x="31" y="25"/>
                      <a:pt x="33" y="36"/>
                      <a:pt x="32" y="42"/>
                    </a:cubicBezTo>
                    <a:lnTo>
                      <a:pt x="31" y="51"/>
                    </a:lnTo>
                    <a:close/>
                    <a:moveTo>
                      <a:pt x="13" y="19"/>
                    </a:moveTo>
                    <a:cubicBezTo>
                      <a:pt x="13" y="21"/>
                      <a:pt x="14" y="23"/>
                      <a:pt x="15" y="25"/>
                    </a:cubicBezTo>
                    <a:cubicBezTo>
                      <a:pt x="15" y="27"/>
                      <a:pt x="17" y="28"/>
                      <a:pt x="19" y="30"/>
                    </a:cubicBezTo>
                    <a:cubicBezTo>
                      <a:pt x="19" y="28"/>
                      <a:pt x="18" y="25"/>
                      <a:pt x="17" y="23"/>
                    </a:cubicBezTo>
                    <a:cubicBezTo>
                      <a:pt x="16" y="22"/>
                      <a:pt x="15" y="20"/>
                      <a:pt x="13" y="1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1" name="Freeform 66"/>
              <p:cNvSpPr>
                <a:spLocks/>
              </p:cNvSpPr>
              <p:nvPr userDrawn="1"/>
            </p:nvSpPr>
            <p:spPr bwMode="auto">
              <a:xfrm>
                <a:off x="1409" y="1240"/>
                <a:ext cx="13" cy="21"/>
              </a:xfrm>
              <a:custGeom>
                <a:avLst/>
                <a:gdLst>
                  <a:gd name="T0" fmla="*/ 3 w 21"/>
                  <a:gd name="T1" fmla="*/ 19 h 33"/>
                  <a:gd name="T2" fmla="*/ 20 w 21"/>
                  <a:gd name="T3" fmla="*/ 33 h 33"/>
                  <a:gd name="T4" fmla="*/ 16 w 21"/>
                  <a:gd name="T5" fmla="*/ 12 h 33"/>
                  <a:gd name="T6" fmla="*/ 2 w 21"/>
                  <a:gd name="T7" fmla="*/ 0 h 33"/>
                  <a:gd name="T8" fmla="*/ 3 w 21"/>
                  <a:gd name="T9" fmla="*/ 1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3">
                    <a:moveTo>
                      <a:pt x="3" y="19"/>
                    </a:moveTo>
                    <a:cubicBezTo>
                      <a:pt x="6" y="25"/>
                      <a:pt x="15" y="30"/>
                      <a:pt x="20" y="33"/>
                    </a:cubicBezTo>
                    <a:cubicBezTo>
                      <a:pt x="21" y="27"/>
                      <a:pt x="19" y="17"/>
                      <a:pt x="16" y="12"/>
                    </a:cubicBezTo>
                    <a:cubicBezTo>
                      <a:pt x="13" y="6"/>
                      <a:pt x="8" y="2"/>
                      <a:pt x="2" y="0"/>
                    </a:cubicBezTo>
                    <a:cubicBezTo>
                      <a:pt x="1" y="3"/>
                      <a:pt x="0" y="13"/>
                      <a:pt x="3" y="19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2" name="Freeform 67"/>
              <p:cNvSpPr>
                <a:spLocks noEditPoints="1"/>
              </p:cNvSpPr>
              <p:nvPr userDrawn="1"/>
            </p:nvSpPr>
            <p:spPr bwMode="auto">
              <a:xfrm>
                <a:off x="1394" y="1241"/>
                <a:ext cx="33" cy="28"/>
              </a:xfrm>
              <a:custGeom>
                <a:avLst/>
                <a:gdLst>
                  <a:gd name="T0" fmla="*/ 48 w 53"/>
                  <a:gd name="T1" fmla="*/ 45 h 45"/>
                  <a:gd name="T2" fmla="*/ 36 w 53"/>
                  <a:gd name="T3" fmla="*/ 43 h 45"/>
                  <a:gd name="T4" fmla="*/ 15 w 53"/>
                  <a:gd name="T5" fmla="*/ 37 h 45"/>
                  <a:gd name="T6" fmla="*/ 0 w 53"/>
                  <a:gd name="T7" fmla="*/ 18 h 45"/>
                  <a:gd name="T8" fmla="*/ 3 w 53"/>
                  <a:gd name="T9" fmla="*/ 6 h 45"/>
                  <a:gd name="T10" fmla="*/ 7 w 53"/>
                  <a:gd name="T11" fmla="*/ 0 h 45"/>
                  <a:gd name="T12" fmla="*/ 12 w 53"/>
                  <a:gd name="T13" fmla="*/ 5 h 45"/>
                  <a:gd name="T14" fmla="*/ 14 w 53"/>
                  <a:gd name="T15" fmla="*/ 7 h 45"/>
                  <a:gd name="T16" fmla="*/ 15 w 53"/>
                  <a:gd name="T17" fmla="*/ 7 h 45"/>
                  <a:gd name="T18" fmla="*/ 26 w 53"/>
                  <a:gd name="T19" fmla="*/ 10 h 45"/>
                  <a:gd name="T20" fmla="*/ 39 w 53"/>
                  <a:gd name="T21" fmla="*/ 21 h 45"/>
                  <a:gd name="T22" fmla="*/ 53 w 53"/>
                  <a:gd name="T23" fmla="*/ 35 h 45"/>
                  <a:gd name="T24" fmla="*/ 48 w 53"/>
                  <a:gd name="T25" fmla="*/ 45 h 45"/>
                  <a:gd name="T26" fmla="*/ 14 w 53"/>
                  <a:gd name="T27" fmla="*/ 19 h 45"/>
                  <a:gd name="T28" fmla="*/ 21 w 53"/>
                  <a:gd name="T29" fmla="*/ 27 h 45"/>
                  <a:gd name="T30" fmla="*/ 30 w 53"/>
                  <a:gd name="T31" fmla="*/ 30 h 45"/>
                  <a:gd name="T32" fmla="*/ 29 w 53"/>
                  <a:gd name="T33" fmla="*/ 29 h 45"/>
                  <a:gd name="T34" fmla="*/ 21 w 53"/>
                  <a:gd name="T35" fmla="*/ 20 h 45"/>
                  <a:gd name="T36" fmla="*/ 15 w 53"/>
                  <a:gd name="T37" fmla="*/ 19 h 45"/>
                  <a:gd name="T38" fmla="*/ 14 w 53"/>
                  <a:gd name="T39" fmla="*/ 1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3" h="45">
                    <a:moveTo>
                      <a:pt x="48" y="45"/>
                    </a:moveTo>
                    <a:cubicBezTo>
                      <a:pt x="45" y="44"/>
                      <a:pt x="41" y="43"/>
                      <a:pt x="36" y="43"/>
                    </a:cubicBezTo>
                    <a:cubicBezTo>
                      <a:pt x="28" y="42"/>
                      <a:pt x="20" y="40"/>
                      <a:pt x="15" y="37"/>
                    </a:cubicBezTo>
                    <a:cubicBezTo>
                      <a:pt x="9" y="33"/>
                      <a:pt x="2" y="26"/>
                      <a:pt x="0" y="18"/>
                    </a:cubicBezTo>
                    <a:cubicBezTo>
                      <a:pt x="0" y="13"/>
                      <a:pt x="0" y="9"/>
                      <a:pt x="3" y="6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7"/>
                      <a:pt x="15" y="7"/>
                    </a:cubicBezTo>
                    <a:cubicBezTo>
                      <a:pt x="18" y="7"/>
                      <a:pt x="21" y="7"/>
                      <a:pt x="26" y="10"/>
                    </a:cubicBezTo>
                    <a:cubicBezTo>
                      <a:pt x="31" y="12"/>
                      <a:pt x="35" y="16"/>
                      <a:pt x="39" y="21"/>
                    </a:cubicBezTo>
                    <a:cubicBezTo>
                      <a:pt x="43" y="25"/>
                      <a:pt x="47" y="31"/>
                      <a:pt x="53" y="35"/>
                    </a:cubicBezTo>
                    <a:lnTo>
                      <a:pt x="48" y="45"/>
                    </a:lnTo>
                    <a:close/>
                    <a:moveTo>
                      <a:pt x="14" y="19"/>
                    </a:moveTo>
                    <a:cubicBezTo>
                      <a:pt x="15" y="22"/>
                      <a:pt x="18" y="25"/>
                      <a:pt x="21" y="27"/>
                    </a:cubicBezTo>
                    <a:cubicBezTo>
                      <a:pt x="23" y="28"/>
                      <a:pt x="26" y="29"/>
                      <a:pt x="30" y="30"/>
                    </a:cubicBezTo>
                    <a:cubicBezTo>
                      <a:pt x="30" y="29"/>
                      <a:pt x="30" y="29"/>
                      <a:pt x="29" y="29"/>
                    </a:cubicBezTo>
                    <a:cubicBezTo>
                      <a:pt x="26" y="25"/>
                      <a:pt x="23" y="22"/>
                      <a:pt x="21" y="20"/>
                    </a:cubicBezTo>
                    <a:cubicBezTo>
                      <a:pt x="18" y="19"/>
                      <a:pt x="17" y="19"/>
                      <a:pt x="15" y="19"/>
                    </a:cubicBezTo>
                    <a:cubicBezTo>
                      <a:pt x="15" y="19"/>
                      <a:pt x="14" y="19"/>
                      <a:pt x="14" y="1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3" name="Freeform 68"/>
              <p:cNvSpPr>
                <a:spLocks/>
              </p:cNvSpPr>
              <p:nvPr userDrawn="1"/>
            </p:nvSpPr>
            <p:spPr bwMode="auto">
              <a:xfrm>
                <a:off x="1395" y="1248"/>
                <a:ext cx="30" cy="18"/>
              </a:xfrm>
              <a:custGeom>
                <a:avLst/>
                <a:gdLst>
                  <a:gd name="T0" fmla="*/ 15 w 47"/>
                  <a:gd name="T1" fmla="*/ 22 h 30"/>
                  <a:gd name="T2" fmla="*/ 47 w 47"/>
                  <a:gd name="T3" fmla="*/ 30 h 30"/>
                  <a:gd name="T4" fmla="*/ 20 w 47"/>
                  <a:gd name="T5" fmla="*/ 5 h 30"/>
                  <a:gd name="T6" fmla="*/ 5 w 47"/>
                  <a:gd name="T7" fmla="*/ 0 h 30"/>
                  <a:gd name="T8" fmla="*/ 15 w 47"/>
                  <a:gd name="T9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0">
                    <a:moveTo>
                      <a:pt x="15" y="22"/>
                    </a:moveTo>
                    <a:cubicBezTo>
                      <a:pt x="22" y="26"/>
                      <a:pt x="39" y="27"/>
                      <a:pt x="47" y="30"/>
                    </a:cubicBezTo>
                    <a:cubicBezTo>
                      <a:pt x="34" y="21"/>
                      <a:pt x="28" y="9"/>
                      <a:pt x="20" y="5"/>
                    </a:cubicBezTo>
                    <a:cubicBezTo>
                      <a:pt x="11" y="1"/>
                      <a:pt x="12" y="6"/>
                      <a:pt x="5" y="0"/>
                    </a:cubicBezTo>
                    <a:cubicBezTo>
                      <a:pt x="0" y="7"/>
                      <a:pt x="8" y="17"/>
                      <a:pt x="15" y="22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4" name="Freeform 69"/>
              <p:cNvSpPr>
                <a:spLocks/>
              </p:cNvSpPr>
              <p:nvPr userDrawn="1"/>
            </p:nvSpPr>
            <p:spPr bwMode="auto">
              <a:xfrm>
                <a:off x="1423" y="1256"/>
                <a:ext cx="33" cy="19"/>
              </a:xfrm>
              <a:custGeom>
                <a:avLst/>
                <a:gdLst>
                  <a:gd name="T0" fmla="*/ 33 w 53"/>
                  <a:gd name="T1" fmla="*/ 30 h 30"/>
                  <a:gd name="T2" fmla="*/ 8 w 53"/>
                  <a:gd name="T3" fmla="*/ 25 h 30"/>
                  <a:gd name="T4" fmla="*/ 0 w 53"/>
                  <a:gd name="T5" fmla="*/ 20 h 30"/>
                  <a:gd name="T6" fmla="*/ 8 w 53"/>
                  <a:gd name="T7" fmla="*/ 15 h 30"/>
                  <a:gd name="T8" fmla="*/ 33 w 53"/>
                  <a:gd name="T9" fmla="*/ 8 h 30"/>
                  <a:gd name="T10" fmla="*/ 34 w 53"/>
                  <a:gd name="T11" fmla="*/ 8 h 30"/>
                  <a:gd name="T12" fmla="*/ 42 w 53"/>
                  <a:gd name="T13" fmla="*/ 7 h 30"/>
                  <a:gd name="T14" fmla="*/ 48 w 53"/>
                  <a:gd name="T15" fmla="*/ 0 h 30"/>
                  <a:gd name="T16" fmla="*/ 52 w 53"/>
                  <a:gd name="T17" fmla="*/ 9 h 30"/>
                  <a:gd name="T18" fmla="*/ 50 w 53"/>
                  <a:gd name="T19" fmla="*/ 22 h 30"/>
                  <a:gd name="T20" fmla="*/ 34 w 53"/>
                  <a:gd name="T21" fmla="*/ 30 h 30"/>
                  <a:gd name="T22" fmla="*/ 33 w 53"/>
                  <a:gd name="T2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3" h="30">
                    <a:moveTo>
                      <a:pt x="33" y="30"/>
                    </a:moveTo>
                    <a:cubicBezTo>
                      <a:pt x="26" y="30"/>
                      <a:pt x="14" y="29"/>
                      <a:pt x="8" y="2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14" y="11"/>
                      <a:pt x="26" y="8"/>
                      <a:pt x="33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7" y="8"/>
                      <a:pt x="40" y="8"/>
                      <a:pt x="42" y="7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3" y="14"/>
                      <a:pt x="53" y="18"/>
                      <a:pt x="50" y="22"/>
                    </a:cubicBezTo>
                    <a:cubicBezTo>
                      <a:pt x="47" y="28"/>
                      <a:pt x="39" y="30"/>
                      <a:pt x="34" y="30"/>
                    </a:cubicBezTo>
                    <a:cubicBezTo>
                      <a:pt x="34" y="30"/>
                      <a:pt x="33" y="30"/>
                      <a:pt x="33" y="3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5" name="Freeform 70"/>
              <p:cNvSpPr>
                <a:spLocks/>
              </p:cNvSpPr>
              <p:nvPr userDrawn="1"/>
            </p:nvSpPr>
            <p:spPr bwMode="auto">
              <a:xfrm>
                <a:off x="1430" y="1264"/>
                <a:ext cx="23" cy="7"/>
              </a:xfrm>
              <a:custGeom>
                <a:avLst/>
                <a:gdLst>
                  <a:gd name="T0" fmla="*/ 23 w 38"/>
                  <a:gd name="T1" fmla="*/ 12 h 12"/>
                  <a:gd name="T2" fmla="*/ 0 w 38"/>
                  <a:gd name="T3" fmla="*/ 8 h 12"/>
                  <a:gd name="T4" fmla="*/ 22 w 38"/>
                  <a:gd name="T5" fmla="*/ 2 h 12"/>
                  <a:gd name="T6" fmla="*/ 35 w 38"/>
                  <a:gd name="T7" fmla="*/ 0 h 12"/>
                  <a:gd name="T8" fmla="*/ 23 w 38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23" y="12"/>
                    </a:moveTo>
                    <a:cubicBezTo>
                      <a:pt x="16" y="12"/>
                      <a:pt x="5" y="11"/>
                      <a:pt x="0" y="8"/>
                    </a:cubicBezTo>
                    <a:cubicBezTo>
                      <a:pt x="5" y="5"/>
                      <a:pt x="16" y="2"/>
                      <a:pt x="22" y="2"/>
                    </a:cubicBezTo>
                    <a:cubicBezTo>
                      <a:pt x="29" y="2"/>
                      <a:pt x="33" y="2"/>
                      <a:pt x="35" y="0"/>
                    </a:cubicBezTo>
                    <a:cubicBezTo>
                      <a:pt x="38" y="7"/>
                      <a:pt x="30" y="12"/>
                      <a:pt x="23" y="12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6" name="Freeform 71"/>
              <p:cNvSpPr>
                <a:spLocks noEditPoints="1"/>
              </p:cNvSpPr>
              <p:nvPr userDrawn="1"/>
            </p:nvSpPr>
            <p:spPr bwMode="auto">
              <a:xfrm>
                <a:off x="1425" y="1235"/>
                <a:ext cx="21" cy="31"/>
              </a:xfrm>
              <a:custGeom>
                <a:avLst/>
                <a:gdLst>
                  <a:gd name="T0" fmla="*/ 2 w 33"/>
                  <a:gd name="T1" fmla="*/ 51 h 51"/>
                  <a:gd name="T2" fmla="*/ 1 w 33"/>
                  <a:gd name="T3" fmla="*/ 42 h 51"/>
                  <a:gd name="T4" fmla="*/ 5 w 33"/>
                  <a:gd name="T5" fmla="*/ 18 h 51"/>
                  <a:gd name="T6" fmla="*/ 22 w 33"/>
                  <a:gd name="T7" fmla="*/ 3 h 51"/>
                  <a:gd name="T8" fmla="*/ 28 w 33"/>
                  <a:gd name="T9" fmla="*/ 0 h 51"/>
                  <a:gd name="T10" fmla="*/ 30 w 33"/>
                  <a:gd name="T11" fmla="*/ 7 h 51"/>
                  <a:gd name="T12" fmla="*/ 29 w 33"/>
                  <a:gd name="T13" fmla="*/ 31 h 51"/>
                  <a:gd name="T14" fmla="*/ 10 w 33"/>
                  <a:gd name="T15" fmla="*/ 47 h 51"/>
                  <a:gd name="T16" fmla="*/ 2 w 33"/>
                  <a:gd name="T17" fmla="*/ 51 h 51"/>
                  <a:gd name="T18" fmla="*/ 20 w 33"/>
                  <a:gd name="T19" fmla="*/ 19 h 51"/>
                  <a:gd name="T20" fmla="*/ 16 w 33"/>
                  <a:gd name="T21" fmla="*/ 23 h 51"/>
                  <a:gd name="T22" fmla="*/ 14 w 33"/>
                  <a:gd name="T23" fmla="*/ 30 h 51"/>
                  <a:gd name="T24" fmla="*/ 18 w 33"/>
                  <a:gd name="T25" fmla="*/ 25 h 51"/>
                  <a:gd name="T26" fmla="*/ 20 w 33"/>
                  <a:gd name="T27" fmla="*/ 1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" h="51">
                    <a:moveTo>
                      <a:pt x="2" y="51"/>
                    </a:moveTo>
                    <a:cubicBezTo>
                      <a:pt x="1" y="42"/>
                      <a:pt x="1" y="42"/>
                      <a:pt x="1" y="42"/>
                    </a:cubicBezTo>
                    <a:cubicBezTo>
                      <a:pt x="0" y="36"/>
                      <a:pt x="2" y="25"/>
                      <a:pt x="5" y="18"/>
                    </a:cubicBezTo>
                    <a:cubicBezTo>
                      <a:pt x="9" y="10"/>
                      <a:pt x="16" y="6"/>
                      <a:pt x="22" y="3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2" y="11"/>
                      <a:pt x="33" y="23"/>
                      <a:pt x="29" y="31"/>
                    </a:cubicBezTo>
                    <a:cubicBezTo>
                      <a:pt x="24" y="40"/>
                      <a:pt x="11" y="46"/>
                      <a:pt x="10" y="47"/>
                    </a:cubicBezTo>
                    <a:lnTo>
                      <a:pt x="2" y="51"/>
                    </a:lnTo>
                    <a:close/>
                    <a:moveTo>
                      <a:pt x="20" y="19"/>
                    </a:moveTo>
                    <a:cubicBezTo>
                      <a:pt x="18" y="20"/>
                      <a:pt x="17" y="22"/>
                      <a:pt x="16" y="23"/>
                    </a:cubicBezTo>
                    <a:cubicBezTo>
                      <a:pt x="15" y="25"/>
                      <a:pt x="14" y="28"/>
                      <a:pt x="14" y="30"/>
                    </a:cubicBezTo>
                    <a:cubicBezTo>
                      <a:pt x="16" y="28"/>
                      <a:pt x="18" y="27"/>
                      <a:pt x="18" y="25"/>
                    </a:cubicBezTo>
                    <a:cubicBezTo>
                      <a:pt x="19" y="23"/>
                      <a:pt x="20" y="21"/>
                      <a:pt x="20" y="1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7" name="Freeform 72"/>
              <p:cNvSpPr>
                <a:spLocks/>
              </p:cNvSpPr>
              <p:nvPr userDrawn="1"/>
            </p:nvSpPr>
            <p:spPr bwMode="auto">
              <a:xfrm>
                <a:off x="1429" y="1240"/>
                <a:ext cx="13" cy="21"/>
              </a:xfrm>
              <a:custGeom>
                <a:avLst/>
                <a:gdLst>
                  <a:gd name="T0" fmla="*/ 18 w 21"/>
                  <a:gd name="T1" fmla="*/ 19 h 33"/>
                  <a:gd name="T2" fmla="*/ 1 w 21"/>
                  <a:gd name="T3" fmla="*/ 33 h 33"/>
                  <a:gd name="T4" fmla="*/ 5 w 21"/>
                  <a:gd name="T5" fmla="*/ 12 h 33"/>
                  <a:gd name="T6" fmla="*/ 19 w 21"/>
                  <a:gd name="T7" fmla="*/ 0 h 33"/>
                  <a:gd name="T8" fmla="*/ 18 w 21"/>
                  <a:gd name="T9" fmla="*/ 1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3">
                    <a:moveTo>
                      <a:pt x="18" y="19"/>
                    </a:moveTo>
                    <a:cubicBezTo>
                      <a:pt x="15" y="25"/>
                      <a:pt x="6" y="30"/>
                      <a:pt x="1" y="33"/>
                    </a:cubicBezTo>
                    <a:cubicBezTo>
                      <a:pt x="0" y="27"/>
                      <a:pt x="2" y="17"/>
                      <a:pt x="5" y="12"/>
                    </a:cubicBezTo>
                    <a:cubicBezTo>
                      <a:pt x="8" y="6"/>
                      <a:pt x="13" y="2"/>
                      <a:pt x="19" y="0"/>
                    </a:cubicBezTo>
                    <a:cubicBezTo>
                      <a:pt x="20" y="3"/>
                      <a:pt x="21" y="13"/>
                      <a:pt x="18" y="19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8" name="Freeform 73"/>
              <p:cNvSpPr>
                <a:spLocks noEditPoints="1"/>
              </p:cNvSpPr>
              <p:nvPr userDrawn="1"/>
            </p:nvSpPr>
            <p:spPr bwMode="auto">
              <a:xfrm>
                <a:off x="1425" y="1241"/>
                <a:ext cx="33" cy="28"/>
              </a:xfrm>
              <a:custGeom>
                <a:avLst/>
                <a:gdLst>
                  <a:gd name="T0" fmla="*/ 5 w 53"/>
                  <a:gd name="T1" fmla="*/ 45 h 45"/>
                  <a:gd name="T2" fmla="*/ 0 w 53"/>
                  <a:gd name="T3" fmla="*/ 35 h 45"/>
                  <a:gd name="T4" fmla="*/ 14 w 53"/>
                  <a:gd name="T5" fmla="*/ 21 h 45"/>
                  <a:gd name="T6" fmla="*/ 27 w 53"/>
                  <a:gd name="T7" fmla="*/ 10 h 45"/>
                  <a:gd name="T8" fmla="*/ 38 w 53"/>
                  <a:gd name="T9" fmla="*/ 7 h 45"/>
                  <a:gd name="T10" fmla="*/ 39 w 53"/>
                  <a:gd name="T11" fmla="*/ 7 h 45"/>
                  <a:gd name="T12" fmla="*/ 41 w 53"/>
                  <a:gd name="T13" fmla="*/ 5 h 45"/>
                  <a:gd name="T14" fmla="*/ 46 w 53"/>
                  <a:gd name="T15" fmla="*/ 0 h 45"/>
                  <a:gd name="T16" fmla="*/ 50 w 53"/>
                  <a:gd name="T17" fmla="*/ 6 h 45"/>
                  <a:gd name="T18" fmla="*/ 52 w 53"/>
                  <a:gd name="T19" fmla="*/ 18 h 45"/>
                  <a:gd name="T20" fmla="*/ 38 w 53"/>
                  <a:gd name="T21" fmla="*/ 37 h 45"/>
                  <a:gd name="T22" fmla="*/ 17 w 53"/>
                  <a:gd name="T23" fmla="*/ 43 h 45"/>
                  <a:gd name="T24" fmla="*/ 5 w 53"/>
                  <a:gd name="T25" fmla="*/ 45 h 45"/>
                  <a:gd name="T26" fmla="*/ 39 w 53"/>
                  <a:gd name="T27" fmla="*/ 19 h 45"/>
                  <a:gd name="T28" fmla="*/ 38 w 53"/>
                  <a:gd name="T29" fmla="*/ 19 h 45"/>
                  <a:gd name="T30" fmla="*/ 32 w 53"/>
                  <a:gd name="T31" fmla="*/ 20 h 45"/>
                  <a:gd name="T32" fmla="*/ 23 w 53"/>
                  <a:gd name="T33" fmla="*/ 29 h 45"/>
                  <a:gd name="T34" fmla="*/ 23 w 53"/>
                  <a:gd name="T35" fmla="*/ 30 h 45"/>
                  <a:gd name="T36" fmla="*/ 32 w 53"/>
                  <a:gd name="T37" fmla="*/ 27 h 45"/>
                  <a:gd name="T38" fmla="*/ 39 w 53"/>
                  <a:gd name="T39" fmla="*/ 1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3" h="45">
                    <a:moveTo>
                      <a:pt x="5" y="4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6" y="31"/>
                      <a:pt x="10" y="25"/>
                      <a:pt x="14" y="21"/>
                    </a:cubicBezTo>
                    <a:cubicBezTo>
                      <a:pt x="18" y="16"/>
                      <a:pt x="22" y="12"/>
                      <a:pt x="27" y="10"/>
                    </a:cubicBezTo>
                    <a:cubicBezTo>
                      <a:pt x="32" y="7"/>
                      <a:pt x="35" y="7"/>
                      <a:pt x="38" y="7"/>
                    </a:cubicBezTo>
                    <a:cubicBezTo>
                      <a:pt x="38" y="7"/>
                      <a:pt x="39" y="7"/>
                      <a:pt x="39" y="7"/>
                    </a:cubicBezTo>
                    <a:cubicBezTo>
                      <a:pt x="39" y="7"/>
                      <a:pt x="39" y="7"/>
                      <a:pt x="41" y="5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3" y="9"/>
                      <a:pt x="53" y="13"/>
                      <a:pt x="52" y="18"/>
                    </a:cubicBezTo>
                    <a:cubicBezTo>
                      <a:pt x="51" y="26"/>
                      <a:pt x="44" y="33"/>
                      <a:pt x="38" y="37"/>
                    </a:cubicBezTo>
                    <a:cubicBezTo>
                      <a:pt x="33" y="40"/>
                      <a:pt x="25" y="42"/>
                      <a:pt x="17" y="43"/>
                    </a:cubicBezTo>
                    <a:cubicBezTo>
                      <a:pt x="12" y="43"/>
                      <a:pt x="8" y="44"/>
                      <a:pt x="5" y="45"/>
                    </a:cubicBezTo>
                    <a:close/>
                    <a:moveTo>
                      <a:pt x="39" y="19"/>
                    </a:moveTo>
                    <a:cubicBezTo>
                      <a:pt x="39" y="19"/>
                      <a:pt x="38" y="19"/>
                      <a:pt x="38" y="19"/>
                    </a:cubicBezTo>
                    <a:cubicBezTo>
                      <a:pt x="36" y="19"/>
                      <a:pt x="35" y="19"/>
                      <a:pt x="32" y="20"/>
                    </a:cubicBezTo>
                    <a:cubicBezTo>
                      <a:pt x="30" y="22"/>
                      <a:pt x="27" y="25"/>
                      <a:pt x="23" y="29"/>
                    </a:cubicBezTo>
                    <a:cubicBezTo>
                      <a:pt x="23" y="29"/>
                      <a:pt x="23" y="29"/>
                      <a:pt x="23" y="30"/>
                    </a:cubicBezTo>
                    <a:cubicBezTo>
                      <a:pt x="26" y="29"/>
                      <a:pt x="30" y="28"/>
                      <a:pt x="32" y="27"/>
                    </a:cubicBezTo>
                    <a:cubicBezTo>
                      <a:pt x="35" y="25"/>
                      <a:pt x="38" y="22"/>
                      <a:pt x="39" y="1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9" name="Freeform 74"/>
              <p:cNvSpPr>
                <a:spLocks/>
              </p:cNvSpPr>
              <p:nvPr userDrawn="1"/>
            </p:nvSpPr>
            <p:spPr bwMode="auto">
              <a:xfrm>
                <a:off x="1427" y="1248"/>
                <a:ext cx="29" cy="18"/>
              </a:xfrm>
              <a:custGeom>
                <a:avLst/>
                <a:gdLst>
                  <a:gd name="T0" fmla="*/ 32 w 47"/>
                  <a:gd name="T1" fmla="*/ 22 h 30"/>
                  <a:gd name="T2" fmla="*/ 0 w 47"/>
                  <a:gd name="T3" fmla="*/ 30 h 30"/>
                  <a:gd name="T4" fmla="*/ 27 w 47"/>
                  <a:gd name="T5" fmla="*/ 5 h 30"/>
                  <a:gd name="T6" fmla="*/ 42 w 47"/>
                  <a:gd name="T7" fmla="*/ 0 h 30"/>
                  <a:gd name="T8" fmla="*/ 32 w 47"/>
                  <a:gd name="T9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0">
                    <a:moveTo>
                      <a:pt x="32" y="22"/>
                    </a:moveTo>
                    <a:cubicBezTo>
                      <a:pt x="25" y="26"/>
                      <a:pt x="8" y="27"/>
                      <a:pt x="0" y="30"/>
                    </a:cubicBezTo>
                    <a:cubicBezTo>
                      <a:pt x="13" y="21"/>
                      <a:pt x="19" y="9"/>
                      <a:pt x="27" y="5"/>
                    </a:cubicBezTo>
                    <a:cubicBezTo>
                      <a:pt x="36" y="1"/>
                      <a:pt x="35" y="6"/>
                      <a:pt x="42" y="0"/>
                    </a:cubicBezTo>
                    <a:cubicBezTo>
                      <a:pt x="47" y="7"/>
                      <a:pt x="39" y="17"/>
                      <a:pt x="32" y="22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0" name="Freeform 75"/>
              <p:cNvSpPr>
                <a:spLocks noEditPoints="1"/>
              </p:cNvSpPr>
              <p:nvPr userDrawn="1"/>
            </p:nvSpPr>
            <p:spPr bwMode="auto">
              <a:xfrm>
                <a:off x="1415" y="1228"/>
                <a:ext cx="23" cy="47"/>
              </a:xfrm>
              <a:custGeom>
                <a:avLst/>
                <a:gdLst>
                  <a:gd name="T0" fmla="*/ 19 w 37"/>
                  <a:gd name="T1" fmla="*/ 75 h 75"/>
                  <a:gd name="T2" fmla="*/ 13 w 37"/>
                  <a:gd name="T3" fmla="*/ 60 h 75"/>
                  <a:gd name="T4" fmla="*/ 5 w 37"/>
                  <a:gd name="T5" fmla="*/ 38 h 75"/>
                  <a:gd name="T6" fmla="*/ 4 w 37"/>
                  <a:gd name="T7" fmla="*/ 33 h 75"/>
                  <a:gd name="T8" fmla="*/ 15 w 37"/>
                  <a:gd name="T9" fmla="*/ 3 h 75"/>
                  <a:gd name="T10" fmla="*/ 18 w 37"/>
                  <a:gd name="T11" fmla="*/ 0 h 75"/>
                  <a:gd name="T12" fmla="*/ 22 w 37"/>
                  <a:gd name="T13" fmla="*/ 3 h 75"/>
                  <a:gd name="T14" fmla="*/ 33 w 37"/>
                  <a:gd name="T15" fmla="*/ 32 h 75"/>
                  <a:gd name="T16" fmla="*/ 30 w 37"/>
                  <a:gd name="T17" fmla="*/ 41 h 75"/>
                  <a:gd name="T18" fmla="*/ 24 w 37"/>
                  <a:gd name="T19" fmla="*/ 59 h 75"/>
                  <a:gd name="T20" fmla="*/ 19 w 37"/>
                  <a:gd name="T21" fmla="*/ 75 h 75"/>
                  <a:gd name="T22" fmla="*/ 19 w 37"/>
                  <a:gd name="T23" fmla="*/ 16 h 75"/>
                  <a:gd name="T24" fmla="*/ 15 w 37"/>
                  <a:gd name="T25" fmla="*/ 29 h 75"/>
                  <a:gd name="T26" fmla="*/ 17 w 37"/>
                  <a:gd name="T27" fmla="*/ 35 h 75"/>
                  <a:gd name="T28" fmla="*/ 18 w 37"/>
                  <a:gd name="T29" fmla="*/ 39 h 75"/>
                  <a:gd name="T30" fmla="*/ 19 w 37"/>
                  <a:gd name="T31" fmla="*/ 38 h 75"/>
                  <a:gd name="T32" fmla="*/ 22 w 37"/>
                  <a:gd name="T33" fmla="*/ 28 h 75"/>
                  <a:gd name="T34" fmla="*/ 19 w 37"/>
                  <a:gd name="T35" fmla="*/ 1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7" h="75">
                    <a:moveTo>
                      <a:pt x="19" y="75"/>
                    </a:moveTo>
                    <a:cubicBezTo>
                      <a:pt x="13" y="60"/>
                      <a:pt x="13" y="60"/>
                      <a:pt x="13" y="60"/>
                    </a:cubicBezTo>
                    <a:cubicBezTo>
                      <a:pt x="9" y="51"/>
                      <a:pt x="8" y="45"/>
                      <a:pt x="5" y="38"/>
                    </a:cubicBezTo>
                    <a:cubicBezTo>
                      <a:pt x="5" y="37"/>
                      <a:pt x="4" y="35"/>
                      <a:pt x="4" y="33"/>
                    </a:cubicBezTo>
                    <a:cubicBezTo>
                      <a:pt x="0" y="22"/>
                      <a:pt x="4" y="11"/>
                      <a:pt x="15" y="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33" y="11"/>
                      <a:pt x="37" y="22"/>
                      <a:pt x="33" y="32"/>
                    </a:cubicBezTo>
                    <a:cubicBezTo>
                      <a:pt x="32" y="35"/>
                      <a:pt x="31" y="38"/>
                      <a:pt x="30" y="41"/>
                    </a:cubicBezTo>
                    <a:cubicBezTo>
                      <a:pt x="28" y="47"/>
                      <a:pt x="27" y="53"/>
                      <a:pt x="24" y="59"/>
                    </a:cubicBezTo>
                    <a:lnTo>
                      <a:pt x="19" y="75"/>
                    </a:lnTo>
                    <a:close/>
                    <a:moveTo>
                      <a:pt x="19" y="16"/>
                    </a:moveTo>
                    <a:cubicBezTo>
                      <a:pt x="15" y="20"/>
                      <a:pt x="14" y="25"/>
                      <a:pt x="15" y="29"/>
                    </a:cubicBezTo>
                    <a:cubicBezTo>
                      <a:pt x="16" y="31"/>
                      <a:pt x="16" y="33"/>
                      <a:pt x="17" y="35"/>
                    </a:cubicBezTo>
                    <a:cubicBezTo>
                      <a:pt x="17" y="36"/>
                      <a:pt x="18" y="37"/>
                      <a:pt x="18" y="39"/>
                    </a:cubicBezTo>
                    <a:cubicBezTo>
                      <a:pt x="18" y="38"/>
                      <a:pt x="19" y="38"/>
                      <a:pt x="19" y="38"/>
                    </a:cubicBezTo>
                    <a:cubicBezTo>
                      <a:pt x="20" y="34"/>
                      <a:pt x="21" y="31"/>
                      <a:pt x="22" y="28"/>
                    </a:cubicBezTo>
                    <a:cubicBezTo>
                      <a:pt x="23" y="24"/>
                      <a:pt x="22" y="20"/>
                      <a:pt x="19" y="16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1" name="Freeform 76"/>
              <p:cNvSpPr>
                <a:spLocks/>
              </p:cNvSpPr>
              <p:nvPr userDrawn="1"/>
            </p:nvSpPr>
            <p:spPr bwMode="auto">
              <a:xfrm>
                <a:off x="1419" y="1233"/>
                <a:ext cx="14" cy="31"/>
              </a:xfrm>
              <a:custGeom>
                <a:avLst/>
                <a:gdLst>
                  <a:gd name="T0" fmla="*/ 11 w 23"/>
                  <a:gd name="T1" fmla="*/ 0 h 49"/>
                  <a:gd name="T2" fmla="*/ 2 w 23"/>
                  <a:gd name="T3" fmla="*/ 23 h 49"/>
                  <a:gd name="T4" fmla="*/ 11 w 23"/>
                  <a:gd name="T5" fmla="*/ 49 h 49"/>
                  <a:gd name="T6" fmla="*/ 20 w 23"/>
                  <a:gd name="T7" fmla="*/ 22 h 49"/>
                  <a:gd name="T8" fmla="*/ 11 w 23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9">
                    <a:moveTo>
                      <a:pt x="11" y="0"/>
                    </a:moveTo>
                    <a:cubicBezTo>
                      <a:pt x="4" y="6"/>
                      <a:pt x="0" y="15"/>
                      <a:pt x="2" y="23"/>
                    </a:cubicBezTo>
                    <a:cubicBezTo>
                      <a:pt x="6" y="33"/>
                      <a:pt x="7" y="38"/>
                      <a:pt x="11" y="49"/>
                    </a:cubicBezTo>
                    <a:cubicBezTo>
                      <a:pt x="15" y="39"/>
                      <a:pt x="18" y="30"/>
                      <a:pt x="20" y="22"/>
                    </a:cubicBezTo>
                    <a:cubicBezTo>
                      <a:pt x="23" y="14"/>
                      <a:pt x="19" y="6"/>
                      <a:pt x="11" y="0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2" name="Oval 77"/>
              <p:cNvSpPr>
                <a:spLocks noChangeArrowheads="1"/>
              </p:cNvSpPr>
              <p:nvPr userDrawn="1"/>
            </p:nvSpPr>
            <p:spPr bwMode="auto">
              <a:xfrm>
                <a:off x="1417" y="1260"/>
                <a:ext cx="17" cy="14"/>
              </a:xfrm>
              <a:prstGeom prst="ellipse">
                <a:avLst/>
              </a:pr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3" name="Oval 78"/>
              <p:cNvSpPr>
                <a:spLocks noChangeArrowheads="1"/>
              </p:cNvSpPr>
              <p:nvPr userDrawn="1"/>
            </p:nvSpPr>
            <p:spPr bwMode="auto">
              <a:xfrm>
                <a:off x="1421" y="1264"/>
                <a:ext cx="9" cy="6"/>
              </a:xfrm>
              <a:prstGeom prst="ellipse">
                <a:avLst/>
              </a:pr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4" name="Freeform 79"/>
              <p:cNvSpPr>
                <a:spLocks noEditPoints="1"/>
              </p:cNvSpPr>
              <p:nvPr userDrawn="1"/>
            </p:nvSpPr>
            <p:spPr bwMode="auto">
              <a:xfrm>
                <a:off x="1378" y="1270"/>
                <a:ext cx="95" cy="36"/>
              </a:xfrm>
              <a:custGeom>
                <a:avLst/>
                <a:gdLst>
                  <a:gd name="T0" fmla="*/ 147 w 153"/>
                  <a:gd name="T1" fmla="*/ 57 h 57"/>
                  <a:gd name="T2" fmla="*/ 6 w 153"/>
                  <a:gd name="T3" fmla="*/ 57 h 57"/>
                  <a:gd name="T4" fmla="*/ 0 w 153"/>
                  <a:gd name="T5" fmla="*/ 51 h 57"/>
                  <a:gd name="T6" fmla="*/ 0 w 153"/>
                  <a:gd name="T7" fmla="*/ 19 h 57"/>
                  <a:gd name="T8" fmla="*/ 76 w 153"/>
                  <a:gd name="T9" fmla="*/ 0 h 57"/>
                  <a:gd name="T10" fmla="*/ 127 w 153"/>
                  <a:gd name="T11" fmla="*/ 4 h 57"/>
                  <a:gd name="T12" fmla="*/ 153 w 153"/>
                  <a:gd name="T13" fmla="*/ 19 h 57"/>
                  <a:gd name="T14" fmla="*/ 153 w 153"/>
                  <a:gd name="T15" fmla="*/ 51 h 57"/>
                  <a:gd name="T16" fmla="*/ 147 w 153"/>
                  <a:gd name="T17" fmla="*/ 57 h 57"/>
                  <a:gd name="T18" fmla="*/ 12 w 153"/>
                  <a:gd name="T19" fmla="*/ 45 h 57"/>
                  <a:gd name="T20" fmla="*/ 141 w 153"/>
                  <a:gd name="T21" fmla="*/ 45 h 57"/>
                  <a:gd name="T22" fmla="*/ 141 w 153"/>
                  <a:gd name="T23" fmla="*/ 20 h 57"/>
                  <a:gd name="T24" fmla="*/ 76 w 153"/>
                  <a:gd name="T25" fmla="*/ 12 h 57"/>
                  <a:gd name="T26" fmla="*/ 12 w 153"/>
                  <a:gd name="T27" fmla="*/ 20 h 57"/>
                  <a:gd name="T28" fmla="*/ 12 w 153"/>
                  <a:gd name="T29" fmla="*/ 4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3" h="57">
                    <a:moveTo>
                      <a:pt x="147" y="57"/>
                    </a:moveTo>
                    <a:cubicBezTo>
                      <a:pt x="6" y="57"/>
                      <a:pt x="6" y="57"/>
                      <a:pt x="6" y="57"/>
                    </a:cubicBezTo>
                    <a:cubicBezTo>
                      <a:pt x="2" y="57"/>
                      <a:pt x="0" y="55"/>
                      <a:pt x="0" y="5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"/>
                      <a:pt x="53" y="0"/>
                      <a:pt x="76" y="0"/>
                    </a:cubicBezTo>
                    <a:cubicBezTo>
                      <a:pt x="95" y="0"/>
                      <a:pt x="113" y="1"/>
                      <a:pt x="127" y="4"/>
                    </a:cubicBezTo>
                    <a:cubicBezTo>
                      <a:pt x="145" y="7"/>
                      <a:pt x="153" y="11"/>
                      <a:pt x="153" y="19"/>
                    </a:cubicBezTo>
                    <a:cubicBezTo>
                      <a:pt x="153" y="51"/>
                      <a:pt x="153" y="51"/>
                      <a:pt x="153" y="51"/>
                    </a:cubicBezTo>
                    <a:cubicBezTo>
                      <a:pt x="153" y="55"/>
                      <a:pt x="151" y="57"/>
                      <a:pt x="147" y="57"/>
                    </a:cubicBezTo>
                    <a:close/>
                    <a:moveTo>
                      <a:pt x="12" y="45"/>
                    </a:moveTo>
                    <a:cubicBezTo>
                      <a:pt x="141" y="45"/>
                      <a:pt x="141" y="45"/>
                      <a:pt x="141" y="45"/>
                    </a:cubicBezTo>
                    <a:cubicBezTo>
                      <a:pt x="141" y="20"/>
                      <a:pt x="141" y="20"/>
                      <a:pt x="141" y="20"/>
                    </a:cubicBezTo>
                    <a:cubicBezTo>
                      <a:pt x="136" y="17"/>
                      <a:pt x="113" y="12"/>
                      <a:pt x="76" y="12"/>
                    </a:cubicBezTo>
                    <a:cubicBezTo>
                      <a:pt x="38" y="12"/>
                      <a:pt x="16" y="17"/>
                      <a:pt x="12" y="20"/>
                    </a:cubicBezTo>
                    <a:lnTo>
                      <a:pt x="12" y="4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5" name="Freeform 80"/>
              <p:cNvSpPr>
                <a:spLocks/>
              </p:cNvSpPr>
              <p:nvPr userDrawn="1"/>
            </p:nvSpPr>
            <p:spPr bwMode="auto">
              <a:xfrm>
                <a:off x="1382" y="1274"/>
                <a:ext cx="88" cy="28"/>
              </a:xfrm>
              <a:custGeom>
                <a:avLst/>
                <a:gdLst>
                  <a:gd name="T0" fmla="*/ 70 w 141"/>
                  <a:gd name="T1" fmla="*/ 0 h 45"/>
                  <a:gd name="T2" fmla="*/ 0 w 141"/>
                  <a:gd name="T3" fmla="*/ 13 h 45"/>
                  <a:gd name="T4" fmla="*/ 0 w 141"/>
                  <a:gd name="T5" fmla="*/ 45 h 45"/>
                  <a:gd name="T6" fmla="*/ 141 w 141"/>
                  <a:gd name="T7" fmla="*/ 45 h 45"/>
                  <a:gd name="T8" fmla="*/ 141 w 141"/>
                  <a:gd name="T9" fmla="*/ 13 h 45"/>
                  <a:gd name="T10" fmla="*/ 70 w 141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1" h="45">
                    <a:moveTo>
                      <a:pt x="70" y="0"/>
                    </a:moveTo>
                    <a:cubicBezTo>
                      <a:pt x="31" y="0"/>
                      <a:pt x="0" y="6"/>
                      <a:pt x="0" y="1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141" y="45"/>
                      <a:pt x="141" y="45"/>
                      <a:pt x="141" y="45"/>
                    </a:cubicBezTo>
                    <a:cubicBezTo>
                      <a:pt x="141" y="13"/>
                      <a:pt x="141" y="13"/>
                      <a:pt x="141" y="13"/>
                    </a:cubicBezTo>
                    <a:cubicBezTo>
                      <a:pt x="141" y="6"/>
                      <a:pt x="108" y="0"/>
                      <a:pt x="70" y="0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6" name="Freeform 81"/>
              <p:cNvSpPr>
                <a:spLocks/>
              </p:cNvSpPr>
              <p:nvPr userDrawn="1"/>
            </p:nvSpPr>
            <p:spPr bwMode="auto">
              <a:xfrm>
                <a:off x="1380" y="1278"/>
                <a:ext cx="91" cy="10"/>
              </a:xfrm>
              <a:custGeom>
                <a:avLst/>
                <a:gdLst>
                  <a:gd name="T0" fmla="*/ 144 w 147"/>
                  <a:gd name="T1" fmla="*/ 17 h 17"/>
                  <a:gd name="T2" fmla="*/ 142 w 147"/>
                  <a:gd name="T3" fmla="*/ 15 h 17"/>
                  <a:gd name="T4" fmla="*/ 73 w 147"/>
                  <a:gd name="T5" fmla="*/ 4 h 17"/>
                  <a:gd name="T6" fmla="*/ 5 w 147"/>
                  <a:gd name="T7" fmla="*/ 15 h 17"/>
                  <a:gd name="T8" fmla="*/ 3 w 147"/>
                  <a:gd name="T9" fmla="*/ 17 h 17"/>
                  <a:gd name="T10" fmla="*/ 0 w 147"/>
                  <a:gd name="T11" fmla="*/ 15 h 17"/>
                  <a:gd name="T12" fmla="*/ 73 w 147"/>
                  <a:gd name="T13" fmla="*/ 0 h 17"/>
                  <a:gd name="T14" fmla="*/ 147 w 147"/>
                  <a:gd name="T15" fmla="*/ 15 h 17"/>
                  <a:gd name="T16" fmla="*/ 144 w 147"/>
                  <a:gd name="T1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17">
                    <a:moveTo>
                      <a:pt x="144" y="17"/>
                    </a:moveTo>
                    <a:cubicBezTo>
                      <a:pt x="143" y="17"/>
                      <a:pt x="142" y="16"/>
                      <a:pt x="142" y="15"/>
                    </a:cubicBezTo>
                    <a:cubicBezTo>
                      <a:pt x="142" y="11"/>
                      <a:pt x="117" y="4"/>
                      <a:pt x="73" y="4"/>
                    </a:cubicBezTo>
                    <a:cubicBezTo>
                      <a:pt x="29" y="4"/>
                      <a:pt x="5" y="11"/>
                      <a:pt x="5" y="15"/>
                    </a:cubicBezTo>
                    <a:cubicBezTo>
                      <a:pt x="5" y="16"/>
                      <a:pt x="4" y="17"/>
                      <a:pt x="3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3"/>
                      <a:pt x="48" y="0"/>
                      <a:pt x="73" y="0"/>
                    </a:cubicBezTo>
                    <a:cubicBezTo>
                      <a:pt x="102" y="0"/>
                      <a:pt x="147" y="4"/>
                      <a:pt x="147" y="15"/>
                    </a:cubicBezTo>
                    <a:cubicBezTo>
                      <a:pt x="147" y="16"/>
                      <a:pt x="146" y="17"/>
                      <a:pt x="144" y="17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7" name="Freeform 82"/>
              <p:cNvSpPr>
                <a:spLocks/>
              </p:cNvSpPr>
              <p:nvPr userDrawn="1"/>
            </p:nvSpPr>
            <p:spPr bwMode="auto">
              <a:xfrm>
                <a:off x="1379" y="1286"/>
                <a:ext cx="94" cy="10"/>
              </a:xfrm>
              <a:custGeom>
                <a:avLst/>
                <a:gdLst>
                  <a:gd name="T0" fmla="*/ 147 w 151"/>
                  <a:gd name="T1" fmla="*/ 17 h 17"/>
                  <a:gd name="T2" fmla="*/ 75 w 151"/>
                  <a:gd name="T3" fmla="*/ 4 h 17"/>
                  <a:gd name="T4" fmla="*/ 4 w 151"/>
                  <a:gd name="T5" fmla="*/ 17 h 17"/>
                  <a:gd name="T6" fmla="*/ 0 w 151"/>
                  <a:gd name="T7" fmla="*/ 15 h 17"/>
                  <a:gd name="T8" fmla="*/ 75 w 151"/>
                  <a:gd name="T9" fmla="*/ 0 h 17"/>
                  <a:gd name="T10" fmla="*/ 151 w 151"/>
                  <a:gd name="T11" fmla="*/ 15 h 17"/>
                  <a:gd name="T12" fmla="*/ 147 w 151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1" h="17">
                    <a:moveTo>
                      <a:pt x="147" y="17"/>
                    </a:moveTo>
                    <a:cubicBezTo>
                      <a:pt x="146" y="12"/>
                      <a:pt x="117" y="4"/>
                      <a:pt x="75" y="4"/>
                    </a:cubicBezTo>
                    <a:cubicBezTo>
                      <a:pt x="34" y="4"/>
                      <a:pt x="6" y="12"/>
                      <a:pt x="4" y="17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4" y="5"/>
                      <a:pt x="42" y="0"/>
                      <a:pt x="75" y="0"/>
                    </a:cubicBezTo>
                    <a:cubicBezTo>
                      <a:pt x="110" y="0"/>
                      <a:pt x="148" y="6"/>
                      <a:pt x="151" y="15"/>
                    </a:cubicBezTo>
                    <a:lnTo>
                      <a:pt x="147" y="1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8" name="Freeform 83"/>
              <p:cNvSpPr>
                <a:spLocks noEditPoints="1"/>
              </p:cNvSpPr>
              <p:nvPr userDrawn="1"/>
            </p:nvSpPr>
            <p:spPr bwMode="auto">
              <a:xfrm>
                <a:off x="1378" y="1291"/>
                <a:ext cx="95" cy="23"/>
              </a:xfrm>
              <a:custGeom>
                <a:avLst/>
                <a:gdLst>
                  <a:gd name="T0" fmla="*/ 76 w 153"/>
                  <a:gd name="T1" fmla="*/ 37 h 37"/>
                  <a:gd name="T2" fmla="*/ 0 w 153"/>
                  <a:gd name="T3" fmla="*/ 18 h 37"/>
                  <a:gd name="T4" fmla="*/ 76 w 153"/>
                  <a:gd name="T5" fmla="*/ 0 h 37"/>
                  <a:gd name="T6" fmla="*/ 127 w 153"/>
                  <a:gd name="T7" fmla="*/ 3 h 37"/>
                  <a:gd name="T8" fmla="*/ 153 w 153"/>
                  <a:gd name="T9" fmla="*/ 18 h 37"/>
                  <a:gd name="T10" fmla="*/ 127 w 153"/>
                  <a:gd name="T11" fmla="*/ 33 h 37"/>
                  <a:gd name="T12" fmla="*/ 76 w 153"/>
                  <a:gd name="T13" fmla="*/ 37 h 37"/>
                  <a:gd name="T14" fmla="*/ 15 w 153"/>
                  <a:gd name="T15" fmla="*/ 18 h 37"/>
                  <a:gd name="T16" fmla="*/ 76 w 153"/>
                  <a:gd name="T17" fmla="*/ 25 h 37"/>
                  <a:gd name="T18" fmla="*/ 138 w 153"/>
                  <a:gd name="T19" fmla="*/ 18 h 37"/>
                  <a:gd name="T20" fmla="*/ 76 w 153"/>
                  <a:gd name="T21" fmla="*/ 12 h 37"/>
                  <a:gd name="T22" fmla="*/ 15 w 153"/>
                  <a:gd name="T2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3" h="37">
                    <a:moveTo>
                      <a:pt x="76" y="37"/>
                    </a:moveTo>
                    <a:cubicBezTo>
                      <a:pt x="53" y="37"/>
                      <a:pt x="0" y="35"/>
                      <a:pt x="0" y="18"/>
                    </a:cubicBezTo>
                    <a:cubicBezTo>
                      <a:pt x="0" y="1"/>
                      <a:pt x="53" y="0"/>
                      <a:pt x="76" y="0"/>
                    </a:cubicBezTo>
                    <a:cubicBezTo>
                      <a:pt x="95" y="0"/>
                      <a:pt x="113" y="1"/>
                      <a:pt x="127" y="3"/>
                    </a:cubicBezTo>
                    <a:cubicBezTo>
                      <a:pt x="145" y="7"/>
                      <a:pt x="153" y="11"/>
                      <a:pt x="153" y="18"/>
                    </a:cubicBezTo>
                    <a:cubicBezTo>
                      <a:pt x="153" y="26"/>
                      <a:pt x="145" y="30"/>
                      <a:pt x="127" y="33"/>
                    </a:cubicBezTo>
                    <a:cubicBezTo>
                      <a:pt x="113" y="36"/>
                      <a:pt x="95" y="37"/>
                      <a:pt x="76" y="37"/>
                    </a:cubicBezTo>
                    <a:close/>
                    <a:moveTo>
                      <a:pt x="15" y="18"/>
                    </a:moveTo>
                    <a:cubicBezTo>
                      <a:pt x="23" y="21"/>
                      <a:pt x="44" y="25"/>
                      <a:pt x="76" y="25"/>
                    </a:cubicBezTo>
                    <a:cubicBezTo>
                      <a:pt x="108" y="25"/>
                      <a:pt x="129" y="21"/>
                      <a:pt x="138" y="18"/>
                    </a:cubicBezTo>
                    <a:cubicBezTo>
                      <a:pt x="129" y="15"/>
                      <a:pt x="108" y="12"/>
                      <a:pt x="76" y="12"/>
                    </a:cubicBezTo>
                    <a:cubicBezTo>
                      <a:pt x="44" y="12"/>
                      <a:pt x="23" y="15"/>
                      <a:pt x="15" y="18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9" name="Oval 84"/>
              <p:cNvSpPr>
                <a:spLocks noChangeArrowheads="1"/>
              </p:cNvSpPr>
              <p:nvPr userDrawn="1"/>
            </p:nvSpPr>
            <p:spPr bwMode="auto">
              <a:xfrm>
                <a:off x="1382" y="1294"/>
                <a:ext cx="88" cy="16"/>
              </a:xfrm>
              <a:prstGeom prst="ellipse">
                <a:avLst/>
              </a:pr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0" name="Freeform 85"/>
              <p:cNvSpPr>
                <a:spLocks/>
              </p:cNvSpPr>
              <p:nvPr userDrawn="1"/>
            </p:nvSpPr>
            <p:spPr bwMode="auto">
              <a:xfrm>
                <a:off x="1381" y="1298"/>
                <a:ext cx="92" cy="10"/>
              </a:xfrm>
              <a:custGeom>
                <a:avLst/>
                <a:gdLst>
                  <a:gd name="T0" fmla="*/ 73 w 148"/>
                  <a:gd name="T1" fmla="*/ 16 h 16"/>
                  <a:gd name="T2" fmla="*/ 0 w 148"/>
                  <a:gd name="T3" fmla="*/ 0 h 16"/>
                  <a:gd name="T4" fmla="*/ 6 w 148"/>
                  <a:gd name="T5" fmla="*/ 0 h 16"/>
                  <a:gd name="T6" fmla="*/ 73 w 148"/>
                  <a:gd name="T7" fmla="*/ 10 h 16"/>
                  <a:gd name="T8" fmla="*/ 142 w 148"/>
                  <a:gd name="T9" fmla="*/ 0 h 16"/>
                  <a:gd name="T10" fmla="*/ 148 w 148"/>
                  <a:gd name="T11" fmla="*/ 0 h 16"/>
                  <a:gd name="T12" fmla="*/ 73 w 148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8" h="16">
                    <a:moveTo>
                      <a:pt x="73" y="16"/>
                    </a:moveTo>
                    <a:cubicBezTo>
                      <a:pt x="70" y="16"/>
                      <a:pt x="0" y="16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8" y="4"/>
                      <a:pt x="31" y="10"/>
                      <a:pt x="73" y="10"/>
                    </a:cubicBezTo>
                    <a:cubicBezTo>
                      <a:pt x="116" y="10"/>
                      <a:pt x="140" y="4"/>
                      <a:pt x="142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16"/>
                      <a:pt x="76" y="16"/>
                      <a:pt x="73" y="16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1" name="Oval 86"/>
              <p:cNvSpPr>
                <a:spLocks noChangeArrowheads="1"/>
              </p:cNvSpPr>
              <p:nvPr userDrawn="1"/>
            </p:nvSpPr>
            <p:spPr bwMode="auto">
              <a:xfrm>
                <a:off x="1418" y="1276"/>
                <a:ext cx="15" cy="13"/>
              </a:xfrm>
              <a:prstGeom prst="ellipse">
                <a:avLst/>
              </a:pr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2" name="Oval 87"/>
              <p:cNvSpPr>
                <a:spLocks noChangeArrowheads="1"/>
              </p:cNvSpPr>
              <p:nvPr userDrawn="1"/>
            </p:nvSpPr>
            <p:spPr bwMode="auto">
              <a:xfrm>
                <a:off x="1422" y="1279"/>
                <a:ext cx="8" cy="6"/>
              </a:xfrm>
              <a:prstGeom prst="ellipse">
                <a:avLst/>
              </a:pr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3" name="Freeform 88"/>
              <p:cNvSpPr>
                <a:spLocks/>
              </p:cNvSpPr>
              <p:nvPr userDrawn="1"/>
            </p:nvSpPr>
            <p:spPr bwMode="auto">
              <a:xfrm>
                <a:off x="1438" y="1277"/>
                <a:ext cx="17" cy="13"/>
              </a:xfrm>
              <a:custGeom>
                <a:avLst/>
                <a:gdLst>
                  <a:gd name="T0" fmla="*/ 14 w 26"/>
                  <a:gd name="T1" fmla="*/ 21 h 21"/>
                  <a:gd name="T2" fmla="*/ 12 w 26"/>
                  <a:gd name="T3" fmla="*/ 21 h 21"/>
                  <a:gd name="T4" fmla="*/ 3 w 26"/>
                  <a:gd name="T5" fmla="*/ 16 h 21"/>
                  <a:gd name="T6" fmla="*/ 1 w 26"/>
                  <a:gd name="T7" fmla="*/ 9 h 21"/>
                  <a:gd name="T8" fmla="*/ 14 w 26"/>
                  <a:gd name="T9" fmla="*/ 1 h 21"/>
                  <a:gd name="T10" fmla="*/ 23 w 26"/>
                  <a:gd name="T11" fmla="*/ 5 h 21"/>
                  <a:gd name="T12" fmla="*/ 25 w 26"/>
                  <a:gd name="T13" fmla="*/ 13 h 21"/>
                  <a:gd name="T14" fmla="*/ 14 w 26"/>
                  <a:gd name="T1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21">
                    <a:moveTo>
                      <a:pt x="14" y="21"/>
                    </a:moveTo>
                    <a:cubicBezTo>
                      <a:pt x="13" y="21"/>
                      <a:pt x="12" y="21"/>
                      <a:pt x="12" y="21"/>
                    </a:cubicBezTo>
                    <a:cubicBezTo>
                      <a:pt x="8" y="21"/>
                      <a:pt x="5" y="19"/>
                      <a:pt x="3" y="16"/>
                    </a:cubicBezTo>
                    <a:cubicBezTo>
                      <a:pt x="1" y="14"/>
                      <a:pt x="0" y="12"/>
                      <a:pt x="1" y="9"/>
                    </a:cubicBezTo>
                    <a:cubicBezTo>
                      <a:pt x="2" y="4"/>
                      <a:pt x="8" y="0"/>
                      <a:pt x="14" y="1"/>
                    </a:cubicBezTo>
                    <a:cubicBezTo>
                      <a:pt x="18" y="1"/>
                      <a:pt x="21" y="3"/>
                      <a:pt x="23" y="5"/>
                    </a:cubicBezTo>
                    <a:cubicBezTo>
                      <a:pt x="25" y="8"/>
                      <a:pt x="26" y="10"/>
                      <a:pt x="25" y="13"/>
                    </a:cubicBezTo>
                    <a:cubicBezTo>
                      <a:pt x="24" y="18"/>
                      <a:pt x="20" y="21"/>
                      <a:pt x="14" y="21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4" name="Freeform 89"/>
              <p:cNvSpPr>
                <a:spLocks/>
              </p:cNvSpPr>
              <p:nvPr userDrawn="1"/>
            </p:nvSpPr>
            <p:spPr bwMode="auto">
              <a:xfrm>
                <a:off x="1442" y="1281"/>
                <a:ext cx="8" cy="6"/>
              </a:xfrm>
              <a:custGeom>
                <a:avLst/>
                <a:gdLst>
                  <a:gd name="T0" fmla="*/ 13 w 13"/>
                  <a:gd name="T1" fmla="*/ 6 h 10"/>
                  <a:gd name="T2" fmla="*/ 6 w 13"/>
                  <a:gd name="T3" fmla="*/ 9 h 10"/>
                  <a:gd name="T4" fmla="*/ 1 w 13"/>
                  <a:gd name="T5" fmla="*/ 4 h 10"/>
                  <a:gd name="T6" fmla="*/ 8 w 13"/>
                  <a:gd name="T7" fmla="*/ 1 h 10"/>
                  <a:gd name="T8" fmla="*/ 13 w 13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3" y="6"/>
                    </a:moveTo>
                    <a:cubicBezTo>
                      <a:pt x="13" y="8"/>
                      <a:pt x="10" y="10"/>
                      <a:pt x="6" y="9"/>
                    </a:cubicBezTo>
                    <a:cubicBezTo>
                      <a:pt x="3" y="9"/>
                      <a:pt x="0" y="6"/>
                      <a:pt x="1" y="4"/>
                    </a:cubicBezTo>
                    <a:cubicBezTo>
                      <a:pt x="1" y="2"/>
                      <a:pt x="4" y="0"/>
                      <a:pt x="8" y="1"/>
                    </a:cubicBezTo>
                    <a:cubicBezTo>
                      <a:pt x="11" y="1"/>
                      <a:pt x="13" y="3"/>
                      <a:pt x="13" y="6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5" name="Freeform 90"/>
              <p:cNvSpPr>
                <a:spLocks/>
              </p:cNvSpPr>
              <p:nvPr userDrawn="1"/>
            </p:nvSpPr>
            <p:spPr bwMode="auto">
              <a:xfrm>
                <a:off x="1457" y="1281"/>
                <a:ext cx="16" cy="13"/>
              </a:xfrm>
              <a:custGeom>
                <a:avLst/>
                <a:gdLst>
                  <a:gd name="T0" fmla="*/ 14 w 25"/>
                  <a:gd name="T1" fmla="*/ 21 h 21"/>
                  <a:gd name="T2" fmla="*/ 10 w 25"/>
                  <a:gd name="T3" fmla="*/ 20 h 21"/>
                  <a:gd name="T4" fmla="*/ 2 w 25"/>
                  <a:gd name="T5" fmla="*/ 14 h 21"/>
                  <a:gd name="T6" fmla="*/ 1 w 25"/>
                  <a:gd name="T7" fmla="*/ 7 h 21"/>
                  <a:gd name="T8" fmla="*/ 11 w 25"/>
                  <a:gd name="T9" fmla="*/ 0 h 21"/>
                  <a:gd name="T10" fmla="*/ 15 w 25"/>
                  <a:gd name="T11" fmla="*/ 0 h 21"/>
                  <a:gd name="T12" fmla="*/ 23 w 25"/>
                  <a:gd name="T13" fmla="*/ 6 h 21"/>
                  <a:gd name="T14" fmla="*/ 24 w 25"/>
                  <a:gd name="T15" fmla="*/ 13 h 21"/>
                  <a:gd name="T16" fmla="*/ 14 w 25"/>
                  <a:gd name="T1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1">
                    <a:moveTo>
                      <a:pt x="14" y="21"/>
                    </a:moveTo>
                    <a:cubicBezTo>
                      <a:pt x="12" y="21"/>
                      <a:pt x="11" y="20"/>
                      <a:pt x="10" y="20"/>
                    </a:cubicBezTo>
                    <a:cubicBezTo>
                      <a:pt x="6" y="19"/>
                      <a:pt x="3" y="17"/>
                      <a:pt x="2" y="14"/>
                    </a:cubicBezTo>
                    <a:cubicBezTo>
                      <a:pt x="0" y="12"/>
                      <a:pt x="0" y="9"/>
                      <a:pt x="1" y="7"/>
                    </a:cubicBezTo>
                    <a:cubicBezTo>
                      <a:pt x="2" y="2"/>
                      <a:pt x="6" y="0"/>
                      <a:pt x="11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19" y="1"/>
                      <a:pt x="22" y="3"/>
                      <a:pt x="23" y="6"/>
                    </a:cubicBezTo>
                    <a:cubicBezTo>
                      <a:pt x="25" y="8"/>
                      <a:pt x="25" y="11"/>
                      <a:pt x="24" y="13"/>
                    </a:cubicBezTo>
                    <a:cubicBezTo>
                      <a:pt x="23" y="18"/>
                      <a:pt x="19" y="21"/>
                      <a:pt x="14" y="21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6" name="Freeform 91"/>
              <p:cNvSpPr>
                <a:spLocks/>
              </p:cNvSpPr>
              <p:nvPr userDrawn="1"/>
            </p:nvSpPr>
            <p:spPr bwMode="auto">
              <a:xfrm>
                <a:off x="1461" y="1284"/>
                <a:ext cx="8" cy="6"/>
              </a:xfrm>
              <a:custGeom>
                <a:avLst/>
                <a:gdLst>
                  <a:gd name="T0" fmla="*/ 13 w 13"/>
                  <a:gd name="T1" fmla="*/ 7 h 10"/>
                  <a:gd name="T2" fmla="*/ 5 w 13"/>
                  <a:gd name="T3" fmla="*/ 9 h 10"/>
                  <a:gd name="T4" fmla="*/ 0 w 13"/>
                  <a:gd name="T5" fmla="*/ 3 h 10"/>
                  <a:gd name="T6" fmla="*/ 8 w 13"/>
                  <a:gd name="T7" fmla="*/ 1 h 10"/>
                  <a:gd name="T8" fmla="*/ 13 w 13"/>
                  <a:gd name="T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3" y="7"/>
                    </a:moveTo>
                    <a:cubicBezTo>
                      <a:pt x="12" y="9"/>
                      <a:pt x="9" y="10"/>
                      <a:pt x="5" y="9"/>
                    </a:cubicBezTo>
                    <a:cubicBezTo>
                      <a:pt x="2" y="8"/>
                      <a:pt x="0" y="6"/>
                      <a:pt x="0" y="3"/>
                    </a:cubicBezTo>
                    <a:cubicBezTo>
                      <a:pt x="1" y="1"/>
                      <a:pt x="4" y="0"/>
                      <a:pt x="8" y="1"/>
                    </a:cubicBezTo>
                    <a:cubicBezTo>
                      <a:pt x="11" y="2"/>
                      <a:pt x="13" y="4"/>
                      <a:pt x="13" y="7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7" name="Freeform 92"/>
              <p:cNvSpPr>
                <a:spLocks/>
              </p:cNvSpPr>
              <p:nvPr userDrawn="1"/>
            </p:nvSpPr>
            <p:spPr bwMode="auto">
              <a:xfrm>
                <a:off x="1398" y="1277"/>
                <a:ext cx="16" cy="13"/>
              </a:xfrm>
              <a:custGeom>
                <a:avLst/>
                <a:gdLst>
                  <a:gd name="T0" fmla="*/ 12 w 25"/>
                  <a:gd name="T1" fmla="*/ 21 h 21"/>
                  <a:gd name="T2" fmla="*/ 0 w 25"/>
                  <a:gd name="T3" fmla="*/ 13 h 21"/>
                  <a:gd name="T4" fmla="*/ 2 w 25"/>
                  <a:gd name="T5" fmla="*/ 5 h 21"/>
                  <a:gd name="T6" fmla="*/ 11 w 25"/>
                  <a:gd name="T7" fmla="*/ 1 h 21"/>
                  <a:gd name="T8" fmla="*/ 24 w 25"/>
                  <a:gd name="T9" fmla="*/ 9 h 21"/>
                  <a:gd name="T10" fmla="*/ 22 w 25"/>
                  <a:gd name="T11" fmla="*/ 16 h 21"/>
                  <a:gd name="T12" fmla="*/ 14 w 25"/>
                  <a:gd name="T13" fmla="*/ 21 h 21"/>
                  <a:gd name="T14" fmla="*/ 12 w 25"/>
                  <a:gd name="T1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21">
                    <a:moveTo>
                      <a:pt x="12" y="21"/>
                    </a:moveTo>
                    <a:cubicBezTo>
                      <a:pt x="6" y="21"/>
                      <a:pt x="1" y="18"/>
                      <a:pt x="0" y="13"/>
                    </a:cubicBezTo>
                    <a:cubicBezTo>
                      <a:pt x="0" y="10"/>
                      <a:pt x="0" y="8"/>
                      <a:pt x="2" y="5"/>
                    </a:cubicBezTo>
                    <a:cubicBezTo>
                      <a:pt x="4" y="3"/>
                      <a:pt x="7" y="1"/>
                      <a:pt x="11" y="1"/>
                    </a:cubicBezTo>
                    <a:cubicBezTo>
                      <a:pt x="17" y="0"/>
                      <a:pt x="24" y="4"/>
                      <a:pt x="24" y="9"/>
                    </a:cubicBezTo>
                    <a:cubicBezTo>
                      <a:pt x="25" y="12"/>
                      <a:pt x="24" y="14"/>
                      <a:pt x="22" y="16"/>
                    </a:cubicBezTo>
                    <a:cubicBezTo>
                      <a:pt x="20" y="19"/>
                      <a:pt x="17" y="21"/>
                      <a:pt x="14" y="21"/>
                    </a:cubicBezTo>
                    <a:cubicBezTo>
                      <a:pt x="13" y="21"/>
                      <a:pt x="12" y="21"/>
                      <a:pt x="12" y="21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8" name="Freeform 93"/>
              <p:cNvSpPr>
                <a:spLocks/>
              </p:cNvSpPr>
              <p:nvPr userDrawn="1"/>
            </p:nvSpPr>
            <p:spPr bwMode="auto">
              <a:xfrm>
                <a:off x="1402" y="1281"/>
                <a:ext cx="8" cy="6"/>
              </a:xfrm>
              <a:custGeom>
                <a:avLst/>
                <a:gdLst>
                  <a:gd name="T0" fmla="*/ 0 w 13"/>
                  <a:gd name="T1" fmla="*/ 6 h 10"/>
                  <a:gd name="T2" fmla="*/ 7 w 13"/>
                  <a:gd name="T3" fmla="*/ 9 h 10"/>
                  <a:gd name="T4" fmla="*/ 12 w 13"/>
                  <a:gd name="T5" fmla="*/ 4 h 10"/>
                  <a:gd name="T6" fmla="*/ 6 w 13"/>
                  <a:gd name="T7" fmla="*/ 1 h 10"/>
                  <a:gd name="T8" fmla="*/ 0 w 13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0" y="6"/>
                    </a:moveTo>
                    <a:cubicBezTo>
                      <a:pt x="0" y="8"/>
                      <a:pt x="3" y="10"/>
                      <a:pt x="7" y="9"/>
                    </a:cubicBezTo>
                    <a:cubicBezTo>
                      <a:pt x="10" y="9"/>
                      <a:pt x="13" y="6"/>
                      <a:pt x="12" y="4"/>
                    </a:cubicBezTo>
                    <a:cubicBezTo>
                      <a:pt x="12" y="2"/>
                      <a:pt x="9" y="0"/>
                      <a:pt x="6" y="1"/>
                    </a:cubicBezTo>
                    <a:cubicBezTo>
                      <a:pt x="2" y="1"/>
                      <a:pt x="0" y="3"/>
                      <a:pt x="0" y="6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9" name="Freeform 94"/>
              <p:cNvSpPr>
                <a:spLocks/>
              </p:cNvSpPr>
              <p:nvPr userDrawn="1"/>
            </p:nvSpPr>
            <p:spPr bwMode="auto">
              <a:xfrm>
                <a:off x="1379" y="1281"/>
                <a:ext cx="16" cy="13"/>
              </a:xfrm>
              <a:custGeom>
                <a:avLst/>
                <a:gdLst>
                  <a:gd name="T0" fmla="*/ 12 w 25"/>
                  <a:gd name="T1" fmla="*/ 21 h 21"/>
                  <a:gd name="T2" fmla="*/ 12 w 25"/>
                  <a:gd name="T3" fmla="*/ 21 h 21"/>
                  <a:gd name="T4" fmla="*/ 1 w 25"/>
                  <a:gd name="T5" fmla="*/ 13 h 21"/>
                  <a:gd name="T6" fmla="*/ 2 w 25"/>
                  <a:gd name="T7" fmla="*/ 6 h 21"/>
                  <a:gd name="T8" fmla="*/ 10 w 25"/>
                  <a:gd name="T9" fmla="*/ 0 h 21"/>
                  <a:gd name="T10" fmla="*/ 14 w 25"/>
                  <a:gd name="T11" fmla="*/ 0 h 21"/>
                  <a:gd name="T12" fmla="*/ 24 w 25"/>
                  <a:gd name="T13" fmla="*/ 7 h 21"/>
                  <a:gd name="T14" fmla="*/ 23 w 25"/>
                  <a:gd name="T15" fmla="*/ 14 h 21"/>
                  <a:gd name="T16" fmla="*/ 15 w 25"/>
                  <a:gd name="T17" fmla="*/ 20 h 21"/>
                  <a:gd name="T18" fmla="*/ 12 w 25"/>
                  <a:gd name="T1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21">
                    <a:moveTo>
                      <a:pt x="12" y="21"/>
                    </a:move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2" y="18"/>
                      <a:pt x="1" y="13"/>
                    </a:cubicBezTo>
                    <a:cubicBezTo>
                      <a:pt x="0" y="11"/>
                      <a:pt x="0" y="8"/>
                      <a:pt x="2" y="6"/>
                    </a:cubicBezTo>
                    <a:cubicBezTo>
                      <a:pt x="3" y="3"/>
                      <a:pt x="6" y="1"/>
                      <a:pt x="10" y="0"/>
                    </a:cubicBezTo>
                    <a:cubicBezTo>
                      <a:pt x="11" y="0"/>
                      <a:pt x="12" y="0"/>
                      <a:pt x="14" y="0"/>
                    </a:cubicBezTo>
                    <a:cubicBezTo>
                      <a:pt x="19" y="0"/>
                      <a:pt x="23" y="2"/>
                      <a:pt x="24" y="7"/>
                    </a:cubicBezTo>
                    <a:cubicBezTo>
                      <a:pt x="25" y="9"/>
                      <a:pt x="25" y="12"/>
                      <a:pt x="23" y="14"/>
                    </a:cubicBezTo>
                    <a:cubicBezTo>
                      <a:pt x="22" y="17"/>
                      <a:pt x="19" y="19"/>
                      <a:pt x="15" y="20"/>
                    </a:cubicBezTo>
                    <a:cubicBezTo>
                      <a:pt x="14" y="20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0" name="Freeform 95"/>
              <p:cNvSpPr>
                <a:spLocks/>
              </p:cNvSpPr>
              <p:nvPr userDrawn="1"/>
            </p:nvSpPr>
            <p:spPr bwMode="auto">
              <a:xfrm>
                <a:off x="1383" y="1284"/>
                <a:ext cx="8" cy="6"/>
              </a:xfrm>
              <a:custGeom>
                <a:avLst/>
                <a:gdLst>
                  <a:gd name="T0" fmla="*/ 1 w 13"/>
                  <a:gd name="T1" fmla="*/ 7 h 10"/>
                  <a:gd name="T2" fmla="*/ 8 w 13"/>
                  <a:gd name="T3" fmla="*/ 9 h 10"/>
                  <a:gd name="T4" fmla="*/ 13 w 13"/>
                  <a:gd name="T5" fmla="*/ 3 h 10"/>
                  <a:gd name="T6" fmla="*/ 5 w 13"/>
                  <a:gd name="T7" fmla="*/ 1 h 10"/>
                  <a:gd name="T8" fmla="*/ 1 w 13"/>
                  <a:gd name="T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7"/>
                    </a:moveTo>
                    <a:cubicBezTo>
                      <a:pt x="1" y="9"/>
                      <a:pt x="4" y="10"/>
                      <a:pt x="8" y="9"/>
                    </a:cubicBezTo>
                    <a:cubicBezTo>
                      <a:pt x="11" y="8"/>
                      <a:pt x="13" y="6"/>
                      <a:pt x="13" y="3"/>
                    </a:cubicBezTo>
                    <a:cubicBezTo>
                      <a:pt x="12" y="1"/>
                      <a:pt x="9" y="0"/>
                      <a:pt x="5" y="1"/>
                    </a:cubicBezTo>
                    <a:cubicBezTo>
                      <a:pt x="2" y="2"/>
                      <a:pt x="0" y="4"/>
                      <a:pt x="1" y="7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1" name="Freeform 96"/>
              <p:cNvSpPr>
                <a:spLocks noEditPoints="1"/>
              </p:cNvSpPr>
              <p:nvPr userDrawn="1"/>
            </p:nvSpPr>
            <p:spPr bwMode="auto">
              <a:xfrm>
                <a:off x="1147" y="1225"/>
                <a:ext cx="268" cy="132"/>
              </a:xfrm>
              <a:custGeom>
                <a:avLst/>
                <a:gdLst>
                  <a:gd name="T0" fmla="*/ 50 w 431"/>
                  <a:gd name="T1" fmla="*/ 211 h 211"/>
                  <a:gd name="T2" fmla="*/ 11 w 431"/>
                  <a:gd name="T3" fmla="*/ 175 h 211"/>
                  <a:gd name="T4" fmla="*/ 26 w 431"/>
                  <a:gd name="T5" fmla="*/ 131 h 211"/>
                  <a:gd name="T6" fmla="*/ 42 w 431"/>
                  <a:gd name="T7" fmla="*/ 98 h 211"/>
                  <a:gd name="T8" fmla="*/ 43 w 431"/>
                  <a:gd name="T9" fmla="*/ 40 h 211"/>
                  <a:gd name="T10" fmla="*/ 169 w 431"/>
                  <a:gd name="T11" fmla="*/ 12 h 211"/>
                  <a:gd name="T12" fmla="*/ 204 w 431"/>
                  <a:gd name="T13" fmla="*/ 52 h 211"/>
                  <a:gd name="T14" fmla="*/ 164 w 431"/>
                  <a:gd name="T15" fmla="*/ 114 h 211"/>
                  <a:gd name="T16" fmla="*/ 209 w 431"/>
                  <a:gd name="T17" fmla="*/ 186 h 211"/>
                  <a:gd name="T18" fmla="*/ 270 w 431"/>
                  <a:gd name="T19" fmla="*/ 181 h 211"/>
                  <a:gd name="T20" fmla="*/ 373 w 431"/>
                  <a:gd name="T21" fmla="*/ 123 h 211"/>
                  <a:gd name="T22" fmla="*/ 431 w 431"/>
                  <a:gd name="T23" fmla="*/ 107 h 211"/>
                  <a:gd name="T24" fmla="*/ 370 w 431"/>
                  <a:gd name="T25" fmla="*/ 179 h 211"/>
                  <a:gd name="T26" fmla="*/ 307 w 431"/>
                  <a:gd name="T27" fmla="*/ 189 h 211"/>
                  <a:gd name="T28" fmla="*/ 198 w 431"/>
                  <a:gd name="T29" fmla="*/ 205 h 211"/>
                  <a:gd name="T30" fmla="*/ 132 w 431"/>
                  <a:gd name="T31" fmla="*/ 177 h 211"/>
                  <a:gd name="T32" fmla="*/ 144 w 431"/>
                  <a:gd name="T33" fmla="*/ 84 h 211"/>
                  <a:gd name="T34" fmla="*/ 160 w 431"/>
                  <a:gd name="T35" fmla="*/ 56 h 211"/>
                  <a:gd name="T36" fmla="*/ 100 w 431"/>
                  <a:gd name="T37" fmla="*/ 68 h 211"/>
                  <a:gd name="T38" fmla="*/ 78 w 431"/>
                  <a:gd name="T39" fmla="*/ 156 h 211"/>
                  <a:gd name="T40" fmla="*/ 40 w 431"/>
                  <a:gd name="T41" fmla="*/ 181 h 211"/>
                  <a:gd name="T42" fmla="*/ 47 w 431"/>
                  <a:gd name="T43" fmla="*/ 192 h 211"/>
                  <a:gd name="T44" fmla="*/ 72 w 431"/>
                  <a:gd name="T45" fmla="*/ 183 h 211"/>
                  <a:gd name="T46" fmla="*/ 87 w 431"/>
                  <a:gd name="T47" fmla="*/ 203 h 211"/>
                  <a:gd name="T48" fmla="*/ 78 w 431"/>
                  <a:gd name="T49" fmla="*/ 206 h 211"/>
                  <a:gd name="T50" fmla="*/ 65 w 431"/>
                  <a:gd name="T51" fmla="*/ 207 h 211"/>
                  <a:gd name="T52" fmla="*/ 150 w 431"/>
                  <a:gd name="T53" fmla="*/ 41 h 211"/>
                  <a:gd name="T54" fmla="*/ 172 w 431"/>
                  <a:gd name="T55" fmla="*/ 63 h 211"/>
                  <a:gd name="T56" fmla="*/ 146 w 431"/>
                  <a:gd name="T57" fmla="*/ 101 h 211"/>
                  <a:gd name="T58" fmla="*/ 189 w 431"/>
                  <a:gd name="T59" fmla="*/ 193 h 211"/>
                  <a:gd name="T60" fmla="*/ 154 w 431"/>
                  <a:gd name="T61" fmla="*/ 108 h 211"/>
                  <a:gd name="T62" fmla="*/ 192 w 431"/>
                  <a:gd name="T63" fmla="*/ 53 h 211"/>
                  <a:gd name="T64" fmla="*/ 167 w 431"/>
                  <a:gd name="T65" fmla="*/ 29 h 211"/>
                  <a:gd name="T66" fmla="*/ 159 w 431"/>
                  <a:gd name="T67" fmla="*/ 19 h 211"/>
                  <a:gd name="T68" fmla="*/ 144 w 431"/>
                  <a:gd name="T69" fmla="*/ 13 h 211"/>
                  <a:gd name="T70" fmla="*/ 40 w 431"/>
                  <a:gd name="T71" fmla="*/ 72 h 211"/>
                  <a:gd name="T72" fmla="*/ 63 w 431"/>
                  <a:gd name="T73" fmla="*/ 121 h 211"/>
                  <a:gd name="T74" fmla="*/ 14 w 431"/>
                  <a:gd name="T75" fmla="*/ 152 h 211"/>
                  <a:gd name="T76" fmla="*/ 38 w 431"/>
                  <a:gd name="T77" fmla="*/ 144 h 211"/>
                  <a:gd name="T78" fmla="*/ 28 w 431"/>
                  <a:gd name="T79" fmla="*/ 176 h 211"/>
                  <a:gd name="T80" fmla="*/ 29 w 431"/>
                  <a:gd name="T81" fmla="*/ 177 h 211"/>
                  <a:gd name="T82" fmla="*/ 69 w 431"/>
                  <a:gd name="T83" fmla="*/ 147 h 211"/>
                  <a:gd name="T84" fmla="*/ 95 w 431"/>
                  <a:gd name="T85" fmla="*/ 57 h 211"/>
                  <a:gd name="T86" fmla="*/ 384 w 431"/>
                  <a:gd name="T87" fmla="*/ 128 h 211"/>
                  <a:gd name="T88" fmla="*/ 366 w 431"/>
                  <a:gd name="T89" fmla="*/ 168 h 211"/>
                  <a:gd name="T90" fmla="*/ 384 w 431"/>
                  <a:gd name="T91" fmla="*/ 128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31" h="211">
                    <a:moveTo>
                      <a:pt x="51" y="211"/>
                    </a:moveTo>
                    <a:cubicBezTo>
                      <a:pt x="50" y="211"/>
                      <a:pt x="50" y="211"/>
                      <a:pt x="50" y="211"/>
                    </a:cubicBezTo>
                    <a:cubicBezTo>
                      <a:pt x="32" y="210"/>
                      <a:pt x="20" y="199"/>
                      <a:pt x="17" y="181"/>
                    </a:cubicBezTo>
                    <a:cubicBezTo>
                      <a:pt x="11" y="175"/>
                      <a:pt x="11" y="175"/>
                      <a:pt x="11" y="175"/>
                    </a:cubicBezTo>
                    <a:cubicBezTo>
                      <a:pt x="3" y="166"/>
                      <a:pt x="0" y="157"/>
                      <a:pt x="3" y="148"/>
                    </a:cubicBezTo>
                    <a:cubicBezTo>
                      <a:pt x="5" y="139"/>
                      <a:pt x="14" y="133"/>
                      <a:pt x="26" y="131"/>
                    </a:cubicBezTo>
                    <a:cubicBezTo>
                      <a:pt x="33" y="129"/>
                      <a:pt x="50" y="126"/>
                      <a:pt x="51" y="118"/>
                    </a:cubicBezTo>
                    <a:cubicBezTo>
                      <a:pt x="53" y="111"/>
                      <a:pt x="49" y="106"/>
                      <a:pt x="42" y="98"/>
                    </a:cubicBezTo>
                    <a:cubicBezTo>
                      <a:pt x="36" y="91"/>
                      <a:pt x="28" y="83"/>
                      <a:pt x="28" y="72"/>
                    </a:cubicBezTo>
                    <a:cubicBezTo>
                      <a:pt x="28" y="60"/>
                      <a:pt x="33" y="50"/>
                      <a:pt x="43" y="40"/>
                    </a:cubicBezTo>
                    <a:cubicBezTo>
                      <a:pt x="68" y="14"/>
                      <a:pt x="122" y="0"/>
                      <a:pt x="147" y="1"/>
                    </a:cubicBezTo>
                    <a:cubicBezTo>
                      <a:pt x="161" y="2"/>
                      <a:pt x="165" y="5"/>
                      <a:pt x="169" y="12"/>
                    </a:cubicBezTo>
                    <a:cubicBezTo>
                      <a:pt x="171" y="14"/>
                      <a:pt x="172" y="16"/>
                      <a:pt x="174" y="19"/>
                    </a:cubicBezTo>
                    <a:cubicBezTo>
                      <a:pt x="199" y="30"/>
                      <a:pt x="204" y="43"/>
                      <a:pt x="204" y="52"/>
                    </a:cubicBezTo>
                    <a:cubicBezTo>
                      <a:pt x="205" y="66"/>
                      <a:pt x="193" y="80"/>
                      <a:pt x="180" y="94"/>
                    </a:cubicBezTo>
                    <a:cubicBezTo>
                      <a:pt x="174" y="101"/>
                      <a:pt x="168" y="108"/>
                      <a:pt x="164" y="114"/>
                    </a:cubicBezTo>
                    <a:cubicBezTo>
                      <a:pt x="148" y="138"/>
                      <a:pt x="151" y="148"/>
                      <a:pt x="155" y="155"/>
                    </a:cubicBezTo>
                    <a:cubicBezTo>
                      <a:pt x="165" y="170"/>
                      <a:pt x="197" y="185"/>
                      <a:pt x="209" y="186"/>
                    </a:cubicBezTo>
                    <a:cubicBezTo>
                      <a:pt x="213" y="187"/>
                      <a:pt x="217" y="187"/>
                      <a:pt x="221" y="187"/>
                    </a:cubicBezTo>
                    <a:cubicBezTo>
                      <a:pt x="237" y="187"/>
                      <a:pt x="254" y="184"/>
                      <a:pt x="270" y="181"/>
                    </a:cubicBezTo>
                    <a:cubicBezTo>
                      <a:pt x="279" y="179"/>
                      <a:pt x="288" y="177"/>
                      <a:pt x="296" y="177"/>
                    </a:cubicBezTo>
                    <a:cubicBezTo>
                      <a:pt x="333" y="173"/>
                      <a:pt x="357" y="163"/>
                      <a:pt x="373" y="123"/>
                    </a:cubicBezTo>
                    <a:cubicBezTo>
                      <a:pt x="374" y="120"/>
                      <a:pt x="377" y="112"/>
                      <a:pt x="424" y="108"/>
                    </a:cubicBezTo>
                    <a:cubicBezTo>
                      <a:pt x="431" y="107"/>
                      <a:pt x="431" y="107"/>
                      <a:pt x="431" y="107"/>
                    </a:cubicBezTo>
                    <a:cubicBezTo>
                      <a:pt x="431" y="114"/>
                      <a:pt x="431" y="114"/>
                      <a:pt x="431" y="114"/>
                    </a:cubicBezTo>
                    <a:cubicBezTo>
                      <a:pt x="427" y="149"/>
                      <a:pt x="397" y="171"/>
                      <a:pt x="370" y="179"/>
                    </a:cubicBezTo>
                    <a:cubicBezTo>
                      <a:pt x="348" y="186"/>
                      <a:pt x="331" y="189"/>
                      <a:pt x="310" y="189"/>
                    </a:cubicBezTo>
                    <a:cubicBezTo>
                      <a:pt x="307" y="189"/>
                      <a:pt x="307" y="189"/>
                      <a:pt x="307" y="189"/>
                    </a:cubicBezTo>
                    <a:cubicBezTo>
                      <a:pt x="288" y="189"/>
                      <a:pt x="271" y="193"/>
                      <a:pt x="253" y="197"/>
                    </a:cubicBezTo>
                    <a:cubicBezTo>
                      <a:pt x="236" y="200"/>
                      <a:pt x="218" y="204"/>
                      <a:pt x="198" y="205"/>
                    </a:cubicBezTo>
                    <a:cubicBezTo>
                      <a:pt x="197" y="205"/>
                      <a:pt x="196" y="205"/>
                      <a:pt x="195" y="205"/>
                    </a:cubicBezTo>
                    <a:cubicBezTo>
                      <a:pt x="182" y="205"/>
                      <a:pt x="151" y="202"/>
                      <a:pt x="132" y="177"/>
                    </a:cubicBezTo>
                    <a:cubicBezTo>
                      <a:pt x="104" y="139"/>
                      <a:pt x="116" y="119"/>
                      <a:pt x="137" y="93"/>
                    </a:cubicBezTo>
                    <a:cubicBezTo>
                      <a:pt x="140" y="90"/>
                      <a:pt x="142" y="87"/>
                      <a:pt x="144" y="84"/>
                    </a:cubicBezTo>
                    <a:cubicBezTo>
                      <a:pt x="152" y="75"/>
                      <a:pt x="158" y="68"/>
                      <a:pt x="160" y="60"/>
                    </a:cubicBezTo>
                    <a:cubicBezTo>
                      <a:pt x="160" y="59"/>
                      <a:pt x="161" y="57"/>
                      <a:pt x="160" y="56"/>
                    </a:cubicBezTo>
                    <a:cubicBezTo>
                      <a:pt x="159" y="55"/>
                      <a:pt x="156" y="53"/>
                      <a:pt x="150" y="53"/>
                    </a:cubicBezTo>
                    <a:cubicBezTo>
                      <a:pt x="137" y="53"/>
                      <a:pt x="117" y="59"/>
                      <a:pt x="100" y="68"/>
                    </a:cubicBezTo>
                    <a:cubicBezTo>
                      <a:pt x="86" y="75"/>
                      <a:pt x="83" y="84"/>
                      <a:pt x="88" y="100"/>
                    </a:cubicBezTo>
                    <a:cubicBezTo>
                      <a:pt x="95" y="122"/>
                      <a:pt x="92" y="140"/>
                      <a:pt x="78" y="156"/>
                    </a:cubicBezTo>
                    <a:cubicBezTo>
                      <a:pt x="74" y="160"/>
                      <a:pt x="67" y="164"/>
                      <a:pt x="59" y="168"/>
                    </a:cubicBezTo>
                    <a:cubicBezTo>
                      <a:pt x="51" y="172"/>
                      <a:pt x="42" y="176"/>
                      <a:pt x="40" y="181"/>
                    </a:cubicBezTo>
                    <a:cubicBezTo>
                      <a:pt x="39" y="185"/>
                      <a:pt x="39" y="188"/>
                      <a:pt x="40" y="190"/>
                    </a:cubicBezTo>
                    <a:cubicBezTo>
                      <a:pt x="41" y="191"/>
                      <a:pt x="44" y="192"/>
                      <a:pt x="47" y="192"/>
                    </a:cubicBezTo>
                    <a:cubicBezTo>
                      <a:pt x="52" y="192"/>
                      <a:pt x="57" y="190"/>
                      <a:pt x="61" y="187"/>
                    </a:cubicBezTo>
                    <a:cubicBezTo>
                      <a:pt x="64" y="184"/>
                      <a:pt x="68" y="183"/>
                      <a:pt x="72" y="183"/>
                    </a:cubicBezTo>
                    <a:cubicBezTo>
                      <a:pt x="78" y="183"/>
                      <a:pt x="84" y="186"/>
                      <a:pt x="86" y="190"/>
                    </a:cubicBezTo>
                    <a:cubicBezTo>
                      <a:pt x="89" y="194"/>
                      <a:pt x="89" y="198"/>
                      <a:pt x="87" y="203"/>
                    </a:cubicBezTo>
                    <a:cubicBezTo>
                      <a:pt x="84" y="211"/>
                      <a:pt x="84" y="211"/>
                      <a:pt x="84" y="211"/>
                    </a:cubicBezTo>
                    <a:cubicBezTo>
                      <a:pt x="78" y="206"/>
                      <a:pt x="78" y="206"/>
                      <a:pt x="78" y="206"/>
                    </a:cubicBezTo>
                    <a:cubicBezTo>
                      <a:pt x="77" y="205"/>
                      <a:pt x="76" y="205"/>
                      <a:pt x="75" y="205"/>
                    </a:cubicBezTo>
                    <a:cubicBezTo>
                      <a:pt x="72" y="205"/>
                      <a:pt x="69" y="206"/>
                      <a:pt x="65" y="207"/>
                    </a:cubicBezTo>
                    <a:cubicBezTo>
                      <a:pt x="61" y="209"/>
                      <a:pt x="56" y="211"/>
                      <a:pt x="51" y="211"/>
                    </a:cubicBezTo>
                    <a:close/>
                    <a:moveTo>
                      <a:pt x="150" y="41"/>
                    </a:moveTo>
                    <a:cubicBezTo>
                      <a:pt x="159" y="41"/>
                      <a:pt x="166" y="44"/>
                      <a:pt x="170" y="49"/>
                    </a:cubicBezTo>
                    <a:cubicBezTo>
                      <a:pt x="172" y="51"/>
                      <a:pt x="174" y="56"/>
                      <a:pt x="172" y="63"/>
                    </a:cubicBezTo>
                    <a:cubicBezTo>
                      <a:pt x="169" y="74"/>
                      <a:pt x="162" y="82"/>
                      <a:pt x="154" y="92"/>
                    </a:cubicBezTo>
                    <a:cubicBezTo>
                      <a:pt x="151" y="95"/>
                      <a:pt x="149" y="97"/>
                      <a:pt x="146" y="101"/>
                    </a:cubicBezTo>
                    <a:cubicBezTo>
                      <a:pt x="127" y="124"/>
                      <a:pt x="118" y="138"/>
                      <a:pt x="142" y="170"/>
                    </a:cubicBezTo>
                    <a:cubicBezTo>
                      <a:pt x="155" y="188"/>
                      <a:pt x="176" y="192"/>
                      <a:pt x="189" y="193"/>
                    </a:cubicBezTo>
                    <a:cubicBezTo>
                      <a:pt x="173" y="186"/>
                      <a:pt x="153" y="175"/>
                      <a:pt x="145" y="162"/>
                    </a:cubicBezTo>
                    <a:cubicBezTo>
                      <a:pt x="136" y="147"/>
                      <a:pt x="138" y="131"/>
                      <a:pt x="154" y="108"/>
                    </a:cubicBezTo>
                    <a:cubicBezTo>
                      <a:pt x="159" y="101"/>
                      <a:pt x="165" y="93"/>
                      <a:pt x="171" y="87"/>
                    </a:cubicBezTo>
                    <a:cubicBezTo>
                      <a:pt x="182" y="74"/>
                      <a:pt x="193" y="62"/>
                      <a:pt x="192" y="53"/>
                    </a:cubicBezTo>
                    <a:cubicBezTo>
                      <a:pt x="192" y="44"/>
                      <a:pt x="184" y="36"/>
                      <a:pt x="168" y="29"/>
                    </a:cubicBezTo>
                    <a:cubicBezTo>
                      <a:pt x="167" y="29"/>
                      <a:pt x="167" y="29"/>
                      <a:pt x="167" y="29"/>
                    </a:cubicBezTo>
                    <a:cubicBezTo>
                      <a:pt x="167" y="28"/>
                      <a:pt x="167" y="28"/>
                      <a:pt x="167" y="28"/>
                    </a:cubicBezTo>
                    <a:cubicBezTo>
                      <a:pt x="163" y="24"/>
                      <a:pt x="161" y="21"/>
                      <a:pt x="159" y="19"/>
                    </a:cubicBezTo>
                    <a:cubicBezTo>
                      <a:pt x="156" y="14"/>
                      <a:pt x="156" y="13"/>
                      <a:pt x="146" y="13"/>
                    </a:cubicBezTo>
                    <a:cubicBezTo>
                      <a:pt x="146" y="13"/>
                      <a:pt x="145" y="13"/>
                      <a:pt x="144" y="13"/>
                    </a:cubicBezTo>
                    <a:cubicBezTo>
                      <a:pt x="120" y="13"/>
                      <a:pt x="73" y="26"/>
                      <a:pt x="52" y="48"/>
                    </a:cubicBezTo>
                    <a:cubicBezTo>
                      <a:pt x="44" y="56"/>
                      <a:pt x="40" y="64"/>
                      <a:pt x="40" y="72"/>
                    </a:cubicBezTo>
                    <a:cubicBezTo>
                      <a:pt x="40" y="79"/>
                      <a:pt x="45" y="84"/>
                      <a:pt x="51" y="90"/>
                    </a:cubicBezTo>
                    <a:cubicBezTo>
                      <a:pt x="58" y="98"/>
                      <a:pt x="66" y="107"/>
                      <a:pt x="63" y="121"/>
                    </a:cubicBezTo>
                    <a:cubicBezTo>
                      <a:pt x="60" y="136"/>
                      <a:pt x="39" y="140"/>
                      <a:pt x="29" y="142"/>
                    </a:cubicBezTo>
                    <a:cubicBezTo>
                      <a:pt x="21" y="144"/>
                      <a:pt x="16" y="147"/>
                      <a:pt x="14" y="152"/>
                    </a:cubicBezTo>
                    <a:cubicBezTo>
                      <a:pt x="14" y="153"/>
                      <a:pt x="14" y="155"/>
                      <a:pt x="14" y="157"/>
                    </a:cubicBezTo>
                    <a:cubicBezTo>
                      <a:pt x="19" y="149"/>
                      <a:pt x="26" y="146"/>
                      <a:pt x="38" y="144"/>
                    </a:cubicBezTo>
                    <a:cubicBezTo>
                      <a:pt x="41" y="156"/>
                      <a:pt x="41" y="156"/>
                      <a:pt x="41" y="156"/>
                    </a:cubicBezTo>
                    <a:cubicBezTo>
                      <a:pt x="28" y="162"/>
                      <a:pt x="28" y="174"/>
                      <a:pt x="28" y="176"/>
                    </a:cubicBezTo>
                    <a:cubicBezTo>
                      <a:pt x="29" y="176"/>
                      <a:pt x="29" y="177"/>
                      <a:pt x="29" y="177"/>
                    </a:cubicBezTo>
                    <a:cubicBezTo>
                      <a:pt x="29" y="177"/>
                      <a:pt x="29" y="177"/>
                      <a:pt x="29" y="177"/>
                    </a:cubicBezTo>
                    <a:cubicBezTo>
                      <a:pt x="33" y="167"/>
                      <a:pt x="43" y="162"/>
                      <a:pt x="54" y="157"/>
                    </a:cubicBezTo>
                    <a:cubicBezTo>
                      <a:pt x="60" y="154"/>
                      <a:pt x="66" y="151"/>
                      <a:pt x="69" y="147"/>
                    </a:cubicBezTo>
                    <a:cubicBezTo>
                      <a:pt x="80" y="135"/>
                      <a:pt x="83" y="122"/>
                      <a:pt x="77" y="104"/>
                    </a:cubicBezTo>
                    <a:cubicBezTo>
                      <a:pt x="70" y="83"/>
                      <a:pt x="76" y="67"/>
                      <a:pt x="95" y="57"/>
                    </a:cubicBezTo>
                    <a:cubicBezTo>
                      <a:pt x="113" y="47"/>
                      <a:pt x="135" y="41"/>
                      <a:pt x="150" y="41"/>
                    </a:cubicBezTo>
                    <a:close/>
                    <a:moveTo>
                      <a:pt x="384" y="128"/>
                    </a:moveTo>
                    <a:cubicBezTo>
                      <a:pt x="375" y="149"/>
                      <a:pt x="364" y="163"/>
                      <a:pt x="351" y="172"/>
                    </a:cubicBezTo>
                    <a:cubicBezTo>
                      <a:pt x="356" y="171"/>
                      <a:pt x="361" y="169"/>
                      <a:pt x="366" y="168"/>
                    </a:cubicBezTo>
                    <a:cubicBezTo>
                      <a:pt x="387" y="161"/>
                      <a:pt x="411" y="145"/>
                      <a:pt x="417" y="120"/>
                    </a:cubicBezTo>
                    <a:cubicBezTo>
                      <a:pt x="401" y="122"/>
                      <a:pt x="387" y="125"/>
                      <a:pt x="384" y="128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2" name="Freeform 97"/>
              <p:cNvSpPr>
                <a:spLocks/>
              </p:cNvSpPr>
              <p:nvPr userDrawn="1"/>
            </p:nvSpPr>
            <p:spPr bwMode="auto">
              <a:xfrm>
                <a:off x="1148" y="1229"/>
                <a:ext cx="264" cy="125"/>
              </a:xfrm>
              <a:custGeom>
                <a:avLst/>
                <a:gdLst>
                  <a:gd name="T0" fmla="*/ 140 w 423"/>
                  <a:gd name="T1" fmla="*/ 91 h 200"/>
                  <a:gd name="T2" fmla="*/ 164 w 423"/>
                  <a:gd name="T3" fmla="*/ 56 h 200"/>
                  <a:gd name="T4" fmla="*/ 96 w 423"/>
                  <a:gd name="T5" fmla="*/ 56 h 200"/>
                  <a:gd name="T6" fmla="*/ 81 w 423"/>
                  <a:gd name="T7" fmla="*/ 96 h 200"/>
                  <a:gd name="T8" fmla="*/ 72 w 423"/>
                  <a:gd name="T9" fmla="*/ 146 h 200"/>
                  <a:gd name="T10" fmla="*/ 32 w 423"/>
                  <a:gd name="T11" fmla="*/ 173 h 200"/>
                  <a:gd name="T12" fmla="*/ 63 w 423"/>
                  <a:gd name="T13" fmla="*/ 186 h 200"/>
                  <a:gd name="T14" fmla="*/ 80 w 423"/>
                  <a:gd name="T15" fmla="*/ 195 h 200"/>
                  <a:gd name="T16" fmla="*/ 48 w 423"/>
                  <a:gd name="T17" fmla="*/ 199 h 200"/>
                  <a:gd name="T18" fmla="*/ 20 w 423"/>
                  <a:gd name="T19" fmla="*/ 170 h 200"/>
                  <a:gd name="T20" fmla="*/ 36 w 423"/>
                  <a:gd name="T21" fmla="*/ 144 h 200"/>
                  <a:gd name="T22" fmla="*/ 13 w 423"/>
                  <a:gd name="T23" fmla="*/ 165 h 200"/>
                  <a:gd name="T24" fmla="*/ 25 w 423"/>
                  <a:gd name="T25" fmla="*/ 131 h 200"/>
                  <a:gd name="T26" fmla="*/ 55 w 423"/>
                  <a:gd name="T27" fmla="*/ 113 h 200"/>
                  <a:gd name="T28" fmla="*/ 32 w 423"/>
                  <a:gd name="T29" fmla="*/ 66 h 200"/>
                  <a:gd name="T30" fmla="*/ 145 w 423"/>
                  <a:gd name="T31" fmla="*/ 1 h 200"/>
                  <a:gd name="T32" fmla="*/ 169 w 423"/>
                  <a:gd name="T33" fmla="*/ 18 h 200"/>
                  <a:gd name="T34" fmla="*/ 196 w 423"/>
                  <a:gd name="T35" fmla="*/ 46 h 200"/>
                  <a:gd name="T36" fmla="*/ 157 w 423"/>
                  <a:gd name="T37" fmla="*/ 105 h 200"/>
                  <a:gd name="T38" fmla="*/ 148 w 423"/>
                  <a:gd name="T39" fmla="*/ 152 h 200"/>
                  <a:gd name="T40" fmla="*/ 206 w 423"/>
                  <a:gd name="T41" fmla="*/ 186 h 200"/>
                  <a:gd name="T42" fmla="*/ 294 w 423"/>
                  <a:gd name="T43" fmla="*/ 177 h 200"/>
                  <a:gd name="T44" fmla="*/ 376 w 423"/>
                  <a:gd name="T45" fmla="*/ 119 h 200"/>
                  <a:gd name="T46" fmla="*/ 423 w 423"/>
                  <a:gd name="T47" fmla="*/ 108 h 200"/>
                  <a:gd name="T48" fmla="*/ 366 w 423"/>
                  <a:gd name="T49" fmla="*/ 167 h 200"/>
                  <a:gd name="T50" fmla="*/ 306 w 423"/>
                  <a:gd name="T51" fmla="*/ 177 h 200"/>
                  <a:gd name="T52" fmla="*/ 196 w 423"/>
                  <a:gd name="T53" fmla="*/ 193 h 200"/>
                  <a:gd name="T54" fmla="*/ 135 w 423"/>
                  <a:gd name="T55" fmla="*/ 168 h 200"/>
                  <a:gd name="T56" fmla="*/ 140 w 423"/>
                  <a:gd name="T57" fmla="*/ 9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3" h="200">
                    <a:moveTo>
                      <a:pt x="140" y="91"/>
                    </a:moveTo>
                    <a:cubicBezTo>
                      <a:pt x="152" y="76"/>
                      <a:pt x="161" y="68"/>
                      <a:pt x="164" y="56"/>
                    </a:cubicBezTo>
                    <a:cubicBezTo>
                      <a:pt x="170" y="33"/>
                      <a:pt x="128" y="40"/>
                      <a:pt x="96" y="56"/>
                    </a:cubicBezTo>
                    <a:cubicBezTo>
                      <a:pt x="77" y="66"/>
                      <a:pt x="75" y="80"/>
                      <a:pt x="81" y="96"/>
                    </a:cubicBezTo>
                    <a:cubicBezTo>
                      <a:pt x="86" y="114"/>
                      <a:pt x="85" y="130"/>
                      <a:pt x="72" y="146"/>
                    </a:cubicBezTo>
                    <a:cubicBezTo>
                      <a:pt x="63" y="155"/>
                      <a:pt x="37" y="160"/>
                      <a:pt x="32" y="173"/>
                    </a:cubicBezTo>
                    <a:cubicBezTo>
                      <a:pt x="25" y="193"/>
                      <a:pt x="48" y="198"/>
                      <a:pt x="63" y="186"/>
                    </a:cubicBezTo>
                    <a:cubicBezTo>
                      <a:pt x="70" y="180"/>
                      <a:pt x="84" y="184"/>
                      <a:pt x="80" y="195"/>
                    </a:cubicBezTo>
                    <a:cubicBezTo>
                      <a:pt x="71" y="188"/>
                      <a:pt x="59" y="200"/>
                      <a:pt x="48" y="199"/>
                    </a:cubicBezTo>
                    <a:cubicBezTo>
                      <a:pt x="31" y="198"/>
                      <a:pt x="22" y="187"/>
                      <a:pt x="20" y="170"/>
                    </a:cubicBezTo>
                    <a:cubicBezTo>
                      <a:pt x="20" y="162"/>
                      <a:pt x="23" y="151"/>
                      <a:pt x="36" y="144"/>
                    </a:cubicBezTo>
                    <a:cubicBezTo>
                      <a:pt x="20" y="146"/>
                      <a:pt x="15" y="153"/>
                      <a:pt x="13" y="165"/>
                    </a:cubicBezTo>
                    <a:cubicBezTo>
                      <a:pt x="0" y="150"/>
                      <a:pt x="4" y="135"/>
                      <a:pt x="25" y="131"/>
                    </a:cubicBezTo>
                    <a:cubicBezTo>
                      <a:pt x="34" y="129"/>
                      <a:pt x="53" y="125"/>
                      <a:pt x="55" y="113"/>
                    </a:cubicBezTo>
                    <a:cubicBezTo>
                      <a:pt x="60" y="94"/>
                      <a:pt x="33" y="85"/>
                      <a:pt x="32" y="66"/>
                    </a:cubicBezTo>
                    <a:cubicBezTo>
                      <a:pt x="32" y="24"/>
                      <a:pt x="113" y="0"/>
                      <a:pt x="145" y="1"/>
                    </a:cubicBezTo>
                    <a:cubicBezTo>
                      <a:pt x="163" y="2"/>
                      <a:pt x="159" y="7"/>
                      <a:pt x="169" y="18"/>
                    </a:cubicBezTo>
                    <a:cubicBezTo>
                      <a:pt x="186" y="25"/>
                      <a:pt x="196" y="35"/>
                      <a:pt x="196" y="46"/>
                    </a:cubicBezTo>
                    <a:cubicBezTo>
                      <a:pt x="197" y="64"/>
                      <a:pt x="170" y="85"/>
                      <a:pt x="157" y="105"/>
                    </a:cubicBezTo>
                    <a:cubicBezTo>
                      <a:pt x="142" y="127"/>
                      <a:pt x="140" y="141"/>
                      <a:pt x="148" y="152"/>
                    </a:cubicBezTo>
                    <a:cubicBezTo>
                      <a:pt x="159" y="169"/>
                      <a:pt x="193" y="184"/>
                      <a:pt x="206" y="186"/>
                    </a:cubicBezTo>
                    <a:cubicBezTo>
                      <a:pt x="235" y="190"/>
                      <a:pt x="271" y="179"/>
                      <a:pt x="294" y="177"/>
                    </a:cubicBezTo>
                    <a:cubicBezTo>
                      <a:pt x="334" y="173"/>
                      <a:pt x="360" y="161"/>
                      <a:pt x="376" y="119"/>
                    </a:cubicBezTo>
                    <a:cubicBezTo>
                      <a:pt x="379" y="111"/>
                      <a:pt x="423" y="108"/>
                      <a:pt x="423" y="108"/>
                    </a:cubicBezTo>
                    <a:cubicBezTo>
                      <a:pt x="419" y="139"/>
                      <a:pt x="393" y="159"/>
                      <a:pt x="366" y="167"/>
                    </a:cubicBezTo>
                    <a:cubicBezTo>
                      <a:pt x="345" y="174"/>
                      <a:pt x="328" y="177"/>
                      <a:pt x="306" y="177"/>
                    </a:cubicBezTo>
                    <a:cubicBezTo>
                      <a:pt x="267" y="177"/>
                      <a:pt x="237" y="191"/>
                      <a:pt x="196" y="193"/>
                    </a:cubicBezTo>
                    <a:cubicBezTo>
                      <a:pt x="177" y="194"/>
                      <a:pt x="151" y="188"/>
                      <a:pt x="135" y="168"/>
                    </a:cubicBezTo>
                    <a:cubicBezTo>
                      <a:pt x="109" y="132"/>
                      <a:pt x="119" y="116"/>
                      <a:pt x="140" y="91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3" name="Freeform 98"/>
              <p:cNvSpPr>
                <a:spLocks/>
              </p:cNvSpPr>
              <p:nvPr userDrawn="1"/>
            </p:nvSpPr>
            <p:spPr bwMode="auto">
              <a:xfrm>
                <a:off x="1179" y="1258"/>
                <a:ext cx="13" cy="55"/>
              </a:xfrm>
              <a:custGeom>
                <a:avLst/>
                <a:gdLst>
                  <a:gd name="T0" fmla="*/ 5 w 22"/>
                  <a:gd name="T1" fmla="*/ 88 h 88"/>
                  <a:gd name="T2" fmla="*/ 9 w 22"/>
                  <a:gd name="T3" fmla="*/ 85 h 88"/>
                  <a:gd name="T4" fmla="*/ 16 w 22"/>
                  <a:gd name="T5" fmla="*/ 77 h 88"/>
                  <a:gd name="T6" fmla="*/ 19 w 22"/>
                  <a:gd name="T7" fmla="*/ 70 h 88"/>
                  <a:gd name="T8" fmla="*/ 18 w 22"/>
                  <a:gd name="T9" fmla="*/ 62 h 88"/>
                  <a:gd name="T10" fmla="*/ 8 w 22"/>
                  <a:gd name="T11" fmla="*/ 46 h 88"/>
                  <a:gd name="T12" fmla="*/ 3 w 22"/>
                  <a:gd name="T13" fmla="*/ 38 h 88"/>
                  <a:gd name="T14" fmla="*/ 0 w 22"/>
                  <a:gd name="T15" fmla="*/ 28 h 88"/>
                  <a:gd name="T16" fmla="*/ 1 w 22"/>
                  <a:gd name="T17" fmla="*/ 19 h 88"/>
                  <a:gd name="T18" fmla="*/ 5 w 22"/>
                  <a:gd name="T19" fmla="*/ 12 h 88"/>
                  <a:gd name="T20" fmla="*/ 9 w 22"/>
                  <a:gd name="T21" fmla="*/ 7 h 88"/>
                  <a:gd name="T22" fmla="*/ 12 w 22"/>
                  <a:gd name="T23" fmla="*/ 3 h 88"/>
                  <a:gd name="T24" fmla="*/ 15 w 22"/>
                  <a:gd name="T25" fmla="*/ 1 h 88"/>
                  <a:gd name="T26" fmla="*/ 16 w 22"/>
                  <a:gd name="T27" fmla="*/ 0 h 88"/>
                  <a:gd name="T28" fmla="*/ 13 w 22"/>
                  <a:gd name="T29" fmla="*/ 3 h 88"/>
                  <a:gd name="T30" fmla="*/ 6 w 22"/>
                  <a:gd name="T31" fmla="*/ 13 h 88"/>
                  <a:gd name="T32" fmla="*/ 3 w 22"/>
                  <a:gd name="T33" fmla="*/ 20 h 88"/>
                  <a:gd name="T34" fmla="*/ 3 w 22"/>
                  <a:gd name="T35" fmla="*/ 28 h 88"/>
                  <a:gd name="T36" fmla="*/ 11 w 22"/>
                  <a:gd name="T37" fmla="*/ 44 h 88"/>
                  <a:gd name="T38" fmla="*/ 16 w 22"/>
                  <a:gd name="T39" fmla="*/ 52 h 88"/>
                  <a:gd name="T40" fmla="*/ 21 w 22"/>
                  <a:gd name="T41" fmla="*/ 61 h 88"/>
                  <a:gd name="T42" fmla="*/ 21 w 22"/>
                  <a:gd name="T43" fmla="*/ 70 h 88"/>
                  <a:gd name="T44" fmla="*/ 17 w 22"/>
                  <a:gd name="T45" fmla="*/ 78 h 88"/>
                  <a:gd name="T46" fmla="*/ 9 w 22"/>
                  <a:gd name="T47" fmla="*/ 86 h 88"/>
                  <a:gd name="T48" fmla="*/ 5 w 22"/>
                  <a:gd name="T49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" h="88">
                    <a:moveTo>
                      <a:pt x="5" y="88"/>
                    </a:moveTo>
                    <a:cubicBezTo>
                      <a:pt x="5" y="88"/>
                      <a:pt x="7" y="87"/>
                      <a:pt x="9" y="85"/>
                    </a:cubicBezTo>
                    <a:cubicBezTo>
                      <a:pt x="11" y="83"/>
                      <a:pt x="13" y="81"/>
                      <a:pt x="16" y="77"/>
                    </a:cubicBezTo>
                    <a:cubicBezTo>
                      <a:pt x="17" y="75"/>
                      <a:pt x="18" y="72"/>
                      <a:pt x="19" y="70"/>
                    </a:cubicBezTo>
                    <a:cubicBezTo>
                      <a:pt x="19" y="67"/>
                      <a:pt x="19" y="64"/>
                      <a:pt x="18" y="62"/>
                    </a:cubicBezTo>
                    <a:cubicBezTo>
                      <a:pt x="16" y="56"/>
                      <a:pt x="12" y="52"/>
                      <a:pt x="8" y="46"/>
                    </a:cubicBezTo>
                    <a:cubicBezTo>
                      <a:pt x="6" y="43"/>
                      <a:pt x="5" y="41"/>
                      <a:pt x="3" y="38"/>
                    </a:cubicBezTo>
                    <a:cubicBezTo>
                      <a:pt x="2" y="35"/>
                      <a:pt x="1" y="32"/>
                      <a:pt x="0" y="28"/>
                    </a:cubicBezTo>
                    <a:cubicBezTo>
                      <a:pt x="0" y="25"/>
                      <a:pt x="0" y="22"/>
                      <a:pt x="1" y="19"/>
                    </a:cubicBezTo>
                    <a:cubicBezTo>
                      <a:pt x="2" y="16"/>
                      <a:pt x="3" y="14"/>
                      <a:pt x="5" y="12"/>
                    </a:cubicBezTo>
                    <a:cubicBezTo>
                      <a:pt x="6" y="10"/>
                      <a:pt x="7" y="8"/>
                      <a:pt x="9" y="7"/>
                    </a:cubicBezTo>
                    <a:cubicBezTo>
                      <a:pt x="10" y="5"/>
                      <a:pt x="11" y="4"/>
                      <a:pt x="12" y="3"/>
                    </a:cubicBezTo>
                    <a:cubicBezTo>
                      <a:pt x="13" y="2"/>
                      <a:pt x="14" y="1"/>
                      <a:pt x="15" y="1"/>
                    </a:cubicBezTo>
                    <a:cubicBezTo>
                      <a:pt x="15" y="0"/>
                      <a:pt x="16" y="0"/>
                      <a:pt x="16" y="0"/>
                    </a:cubicBezTo>
                    <a:cubicBezTo>
                      <a:pt x="16" y="0"/>
                      <a:pt x="15" y="1"/>
                      <a:pt x="13" y="3"/>
                    </a:cubicBezTo>
                    <a:cubicBezTo>
                      <a:pt x="11" y="5"/>
                      <a:pt x="8" y="9"/>
                      <a:pt x="6" y="13"/>
                    </a:cubicBezTo>
                    <a:cubicBezTo>
                      <a:pt x="5" y="15"/>
                      <a:pt x="4" y="17"/>
                      <a:pt x="3" y="20"/>
                    </a:cubicBezTo>
                    <a:cubicBezTo>
                      <a:pt x="3" y="22"/>
                      <a:pt x="3" y="25"/>
                      <a:pt x="3" y="28"/>
                    </a:cubicBezTo>
                    <a:cubicBezTo>
                      <a:pt x="4" y="34"/>
                      <a:pt x="7" y="39"/>
                      <a:pt x="11" y="44"/>
                    </a:cubicBezTo>
                    <a:cubicBezTo>
                      <a:pt x="13" y="47"/>
                      <a:pt x="14" y="50"/>
                      <a:pt x="16" y="52"/>
                    </a:cubicBezTo>
                    <a:cubicBezTo>
                      <a:pt x="18" y="55"/>
                      <a:pt x="20" y="58"/>
                      <a:pt x="21" y="61"/>
                    </a:cubicBezTo>
                    <a:cubicBezTo>
                      <a:pt x="22" y="64"/>
                      <a:pt x="22" y="67"/>
                      <a:pt x="21" y="70"/>
                    </a:cubicBezTo>
                    <a:cubicBezTo>
                      <a:pt x="20" y="73"/>
                      <a:pt x="19" y="76"/>
                      <a:pt x="17" y="78"/>
                    </a:cubicBezTo>
                    <a:cubicBezTo>
                      <a:pt x="14" y="82"/>
                      <a:pt x="11" y="84"/>
                      <a:pt x="9" y="86"/>
                    </a:cubicBezTo>
                    <a:cubicBezTo>
                      <a:pt x="7" y="88"/>
                      <a:pt x="5" y="88"/>
                      <a:pt x="5" y="88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4" name="Freeform 99"/>
              <p:cNvSpPr>
                <a:spLocks/>
              </p:cNvSpPr>
              <p:nvPr userDrawn="1"/>
            </p:nvSpPr>
            <p:spPr bwMode="auto">
              <a:xfrm>
                <a:off x="1209" y="1238"/>
                <a:ext cx="46" cy="8"/>
              </a:xfrm>
              <a:custGeom>
                <a:avLst/>
                <a:gdLst>
                  <a:gd name="T0" fmla="*/ 74 w 74"/>
                  <a:gd name="T1" fmla="*/ 0 h 13"/>
                  <a:gd name="T2" fmla="*/ 62 w 74"/>
                  <a:gd name="T3" fmla="*/ 0 h 13"/>
                  <a:gd name="T4" fmla="*/ 36 w 74"/>
                  <a:gd name="T5" fmla="*/ 2 h 13"/>
                  <a:gd name="T6" fmla="*/ 11 w 74"/>
                  <a:gd name="T7" fmla="*/ 9 h 13"/>
                  <a:gd name="T8" fmla="*/ 3 w 74"/>
                  <a:gd name="T9" fmla="*/ 12 h 13"/>
                  <a:gd name="T10" fmla="*/ 0 w 74"/>
                  <a:gd name="T11" fmla="*/ 13 h 13"/>
                  <a:gd name="T12" fmla="*/ 3 w 74"/>
                  <a:gd name="T13" fmla="*/ 12 h 13"/>
                  <a:gd name="T14" fmla="*/ 11 w 74"/>
                  <a:gd name="T15" fmla="*/ 9 h 13"/>
                  <a:gd name="T16" fmla="*/ 37 w 74"/>
                  <a:gd name="T17" fmla="*/ 4 h 13"/>
                  <a:gd name="T18" fmla="*/ 62 w 74"/>
                  <a:gd name="T19" fmla="*/ 3 h 13"/>
                  <a:gd name="T20" fmla="*/ 74 w 74"/>
                  <a:gd name="T21" fmla="*/ 4 h 13"/>
                  <a:gd name="T22" fmla="*/ 74 w 74"/>
                  <a:gd name="T2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4" h="13">
                    <a:moveTo>
                      <a:pt x="74" y="0"/>
                    </a:moveTo>
                    <a:cubicBezTo>
                      <a:pt x="74" y="0"/>
                      <a:pt x="70" y="0"/>
                      <a:pt x="62" y="0"/>
                    </a:cubicBezTo>
                    <a:cubicBezTo>
                      <a:pt x="55" y="0"/>
                      <a:pt x="46" y="0"/>
                      <a:pt x="36" y="2"/>
                    </a:cubicBezTo>
                    <a:cubicBezTo>
                      <a:pt x="27" y="4"/>
                      <a:pt x="18" y="6"/>
                      <a:pt x="11" y="9"/>
                    </a:cubicBezTo>
                    <a:cubicBezTo>
                      <a:pt x="8" y="10"/>
                      <a:pt x="5" y="11"/>
                      <a:pt x="3" y="12"/>
                    </a:cubicBezTo>
                    <a:cubicBezTo>
                      <a:pt x="1" y="13"/>
                      <a:pt x="0" y="13"/>
                      <a:pt x="0" y="13"/>
                    </a:cubicBezTo>
                    <a:cubicBezTo>
                      <a:pt x="0" y="13"/>
                      <a:pt x="1" y="13"/>
                      <a:pt x="3" y="12"/>
                    </a:cubicBezTo>
                    <a:cubicBezTo>
                      <a:pt x="5" y="12"/>
                      <a:pt x="8" y="10"/>
                      <a:pt x="11" y="9"/>
                    </a:cubicBezTo>
                    <a:cubicBezTo>
                      <a:pt x="18" y="7"/>
                      <a:pt x="27" y="5"/>
                      <a:pt x="37" y="4"/>
                    </a:cubicBezTo>
                    <a:cubicBezTo>
                      <a:pt x="46" y="2"/>
                      <a:pt x="55" y="3"/>
                      <a:pt x="62" y="3"/>
                    </a:cubicBezTo>
                    <a:cubicBezTo>
                      <a:pt x="69" y="4"/>
                      <a:pt x="74" y="4"/>
                      <a:pt x="74" y="4"/>
                    </a:cubicBez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5" name="Freeform 100"/>
              <p:cNvSpPr>
                <a:spLocks/>
              </p:cNvSpPr>
              <p:nvPr userDrawn="1"/>
            </p:nvSpPr>
            <p:spPr bwMode="auto">
              <a:xfrm>
                <a:off x="1368" y="1296"/>
                <a:ext cx="29" cy="35"/>
              </a:xfrm>
              <a:custGeom>
                <a:avLst/>
                <a:gdLst>
                  <a:gd name="T0" fmla="*/ 43 w 47"/>
                  <a:gd name="T1" fmla="*/ 0 h 56"/>
                  <a:gd name="T2" fmla="*/ 43 w 47"/>
                  <a:gd name="T3" fmla="*/ 3 h 56"/>
                  <a:gd name="T4" fmla="*/ 42 w 47"/>
                  <a:gd name="T5" fmla="*/ 7 h 56"/>
                  <a:gd name="T6" fmla="*/ 41 w 47"/>
                  <a:gd name="T7" fmla="*/ 11 h 56"/>
                  <a:gd name="T8" fmla="*/ 30 w 47"/>
                  <a:gd name="T9" fmla="*/ 34 h 56"/>
                  <a:gd name="T10" fmla="*/ 11 w 47"/>
                  <a:gd name="T11" fmla="*/ 51 h 56"/>
                  <a:gd name="T12" fmla="*/ 3 w 47"/>
                  <a:gd name="T13" fmla="*/ 55 h 56"/>
                  <a:gd name="T14" fmla="*/ 0 w 47"/>
                  <a:gd name="T15" fmla="*/ 56 h 56"/>
                  <a:gd name="T16" fmla="*/ 3 w 47"/>
                  <a:gd name="T17" fmla="*/ 55 h 56"/>
                  <a:gd name="T18" fmla="*/ 11 w 47"/>
                  <a:gd name="T19" fmla="*/ 51 h 56"/>
                  <a:gd name="T20" fmla="*/ 32 w 47"/>
                  <a:gd name="T21" fmla="*/ 35 h 56"/>
                  <a:gd name="T22" fmla="*/ 45 w 47"/>
                  <a:gd name="T23" fmla="*/ 12 h 56"/>
                  <a:gd name="T24" fmla="*/ 46 w 47"/>
                  <a:gd name="T25" fmla="*/ 7 h 56"/>
                  <a:gd name="T26" fmla="*/ 47 w 47"/>
                  <a:gd name="T27" fmla="*/ 4 h 56"/>
                  <a:gd name="T28" fmla="*/ 47 w 47"/>
                  <a:gd name="T29" fmla="*/ 0 h 56"/>
                  <a:gd name="T30" fmla="*/ 43 w 47"/>
                  <a:gd name="T3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56">
                    <a:moveTo>
                      <a:pt x="43" y="0"/>
                    </a:moveTo>
                    <a:cubicBezTo>
                      <a:pt x="43" y="0"/>
                      <a:pt x="43" y="1"/>
                      <a:pt x="43" y="3"/>
                    </a:cubicBezTo>
                    <a:cubicBezTo>
                      <a:pt x="43" y="4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8"/>
                      <a:pt x="36" y="27"/>
                      <a:pt x="30" y="34"/>
                    </a:cubicBezTo>
                    <a:cubicBezTo>
                      <a:pt x="24" y="41"/>
                      <a:pt x="17" y="47"/>
                      <a:pt x="11" y="51"/>
                    </a:cubicBezTo>
                    <a:cubicBezTo>
                      <a:pt x="8" y="53"/>
                      <a:pt x="5" y="54"/>
                      <a:pt x="3" y="55"/>
                    </a:cubicBezTo>
                    <a:cubicBezTo>
                      <a:pt x="1" y="56"/>
                      <a:pt x="0" y="56"/>
                      <a:pt x="0" y="56"/>
                    </a:cubicBezTo>
                    <a:cubicBezTo>
                      <a:pt x="0" y="56"/>
                      <a:pt x="1" y="56"/>
                      <a:pt x="3" y="55"/>
                    </a:cubicBezTo>
                    <a:cubicBezTo>
                      <a:pt x="5" y="54"/>
                      <a:pt x="8" y="53"/>
                      <a:pt x="11" y="51"/>
                    </a:cubicBezTo>
                    <a:cubicBezTo>
                      <a:pt x="17" y="48"/>
                      <a:pt x="25" y="43"/>
                      <a:pt x="32" y="35"/>
                    </a:cubicBezTo>
                    <a:cubicBezTo>
                      <a:pt x="38" y="28"/>
                      <a:pt x="43" y="19"/>
                      <a:pt x="45" y="12"/>
                    </a:cubicBezTo>
                    <a:cubicBezTo>
                      <a:pt x="45" y="10"/>
                      <a:pt x="46" y="9"/>
                      <a:pt x="46" y="7"/>
                    </a:cubicBezTo>
                    <a:cubicBezTo>
                      <a:pt x="46" y="6"/>
                      <a:pt x="46" y="5"/>
                      <a:pt x="47" y="4"/>
                    </a:cubicBezTo>
                    <a:cubicBezTo>
                      <a:pt x="47" y="2"/>
                      <a:pt x="47" y="0"/>
                      <a:pt x="47" y="0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6" name="Freeform 101"/>
              <p:cNvSpPr>
                <a:spLocks/>
              </p:cNvSpPr>
              <p:nvPr userDrawn="1"/>
            </p:nvSpPr>
            <p:spPr bwMode="auto">
              <a:xfrm>
                <a:off x="1233" y="1301"/>
                <a:ext cx="21" cy="50"/>
              </a:xfrm>
              <a:custGeom>
                <a:avLst/>
                <a:gdLst>
                  <a:gd name="T0" fmla="*/ 33 w 34"/>
                  <a:gd name="T1" fmla="*/ 80 h 80"/>
                  <a:gd name="T2" fmla="*/ 6 w 34"/>
                  <a:gd name="T3" fmla="*/ 55 h 80"/>
                  <a:gd name="T4" fmla="*/ 16 w 34"/>
                  <a:gd name="T5" fmla="*/ 0 h 80"/>
                  <a:gd name="T6" fmla="*/ 20 w 34"/>
                  <a:gd name="T7" fmla="*/ 2 h 80"/>
                  <a:gd name="T8" fmla="*/ 10 w 34"/>
                  <a:gd name="T9" fmla="*/ 53 h 80"/>
                  <a:gd name="T10" fmla="*/ 34 w 34"/>
                  <a:gd name="T11" fmla="*/ 76 h 80"/>
                  <a:gd name="T12" fmla="*/ 33 w 34"/>
                  <a:gd name="T13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80">
                    <a:moveTo>
                      <a:pt x="33" y="80"/>
                    </a:moveTo>
                    <a:cubicBezTo>
                      <a:pt x="19" y="75"/>
                      <a:pt x="10" y="66"/>
                      <a:pt x="6" y="55"/>
                    </a:cubicBezTo>
                    <a:cubicBezTo>
                      <a:pt x="0" y="39"/>
                      <a:pt x="4" y="19"/>
                      <a:pt x="16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9" y="20"/>
                      <a:pt x="5" y="39"/>
                      <a:pt x="10" y="53"/>
                    </a:cubicBezTo>
                    <a:cubicBezTo>
                      <a:pt x="13" y="64"/>
                      <a:pt x="22" y="71"/>
                      <a:pt x="34" y="76"/>
                    </a:cubicBezTo>
                    <a:lnTo>
                      <a:pt x="33" y="8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7" name="Freeform 102"/>
              <p:cNvSpPr>
                <a:spLocks/>
              </p:cNvSpPr>
              <p:nvPr userDrawn="1"/>
            </p:nvSpPr>
            <p:spPr bwMode="auto">
              <a:xfrm>
                <a:off x="1235" y="1252"/>
                <a:ext cx="38" cy="15"/>
              </a:xfrm>
              <a:custGeom>
                <a:avLst/>
                <a:gdLst>
                  <a:gd name="T0" fmla="*/ 59 w 62"/>
                  <a:gd name="T1" fmla="*/ 24 h 24"/>
                  <a:gd name="T2" fmla="*/ 55 w 62"/>
                  <a:gd name="T3" fmla="*/ 22 h 24"/>
                  <a:gd name="T4" fmla="*/ 55 w 62"/>
                  <a:gd name="T5" fmla="*/ 10 h 24"/>
                  <a:gd name="T6" fmla="*/ 19 w 62"/>
                  <a:gd name="T7" fmla="*/ 9 h 24"/>
                  <a:gd name="T8" fmla="*/ 0 w 62"/>
                  <a:gd name="T9" fmla="*/ 10 h 24"/>
                  <a:gd name="T10" fmla="*/ 0 w 62"/>
                  <a:gd name="T11" fmla="*/ 6 h 24"/>
                  <a:gd name="T12" fmla="*/ 18 w 62"/>
                  <a:gd name="T13" fmla="*/ 4 h 24"/>
                  <a:gd name="T14" fmla="*/ 58 w 62"/>
                  <a:gd name="T15" fmla="*/ 7 h 24"/>
                  <a:gd name="T16" fmla="*/ 59 w 62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4">
                    <a:moveTo>
                      <a:pt x="59" y="24"/>
                    </a:moveTo>
                    <a:cubicBezTo>
                      <a:pt x="55" y="22"/>
                      <a:pt x="55" y="22"/>
                      <a:pt x="55" y="22"/>
                    </a:cubicBezTo>
                    <a:cubicBezTo>
                      <a:pt x="57" y="17"/>
                      <a:pt x="57" y="13"/>
                      <a:pt x="55" y="10"/>
                    </a:cubicBezTo>
                    <a:cubicBezTo>
                      <a:pt x="50" y="5"/>
                      <a:pt x="35" y="7"/>
                      <a:pt x="19" y="9"/>
                    </a:cubicBezTo>
                    <a:cubicBezTo>
                      <a:pt x="13" y="9"/>
                      <a:pt x="6" y="10"/>
                      <a:pt x="0" y="1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6" y="5"/>
                      <a:pt x="12" y="5"/>
                      <a:pt x="18" y="4"/>
                    </a:cubicBezTo>
                    <a:cubicBezTo>
                      <a:pt x="37" y="2"/>
                      <a:pt x="53" y="0"/>
                      <a:pt x="58" y="7"/>
                    </a:cubicBezTo>
                    <a:cubicBezTo>
                      <a:pt x="61" y="11"/>
                      <a:pt x="62" y="16"/>
                      <a:pt x="59" y="24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8" name="Freeform 103"/>
              <p:cNvSpPr>
                <a:spLocks/>
              </p:cNvSpPr>
              <p:nvPr userDrawn="1"/>
            </p:nvSpPr>
            <p:spPr bwMode="auto">
              <a:xfrm>
                <a:off x="1412" y="1169"/>
                <a:ext cx="27" cy="19"/>
              </a:xfrm>
              <a:custGeom>
                <a:avLst/>
                <a:gdLst>
                  <a:gd name="T0" fmla="*/ 5 w 43"/>
                  <a:gd name="T1" fmla="*/ 31 h 31"/>
                  <a:gd name="T2" fmla="*/ 3 w 43"/>
                  <a:gd name="T3" fmla="*/ 30 h 31"/>
                  <a:gd name="T4" fmla="*/ 1 w 43"/>
                  <a:gd name="T5" fmla="*/ 27 h 31"/>
                  <a:gd name="T6" fmla="*/ 0 w 43"/>
                  <a:gd name="T7" fmla="*/ 21 h 31"/>
                  <a:gd name="T8" fmla="*/ 0 w 43"/>
                  <a:gd name="T9" fmla="*/ 20 h 31"/>
                  <a:gd name="T10" fmla="*/ 0 w 43"/>
                  <a:gd name="T11" fmla="*/ 19 h 31"/>
                  <a:gd name="T12" fmla="*/ 3 w 43"/>
                  <a:gd name="T13" fmla="*/ 15 h 31"/>
                  <a:gd name="T14" fmla="*/ 13 w 43"/>
                  <a:gd name="T15" fmla="*/ 13 h 31"/>
                  <a:gd name="T16" fmla="*/ 13 w 43"/>
                  <a:gd name="T17" fmla="*/ 5 h 31"/>
                  <a:gd name="T18" fmla="*/ 17 w 43"/>
                  <a:gd name="T19" fmla="*/ 1 h 31"/>
                  <a:gd name="T20" fmla="*/ 21 w 43"/>
                  <a:gd name="T21" fmla="*/ 0 h 31"/>
                  <a:gd name="T22" fmla="*/ 25 w 43"/>
                  <a:gd name="T23" fmla="*/ 1 h 31"/>
                  <a:gd name="T24" fmla="*/ 29 w 43"/>
                  <a:gd name="T25" fmla="*/ 5 h 31"/>
                  <a:gd name="T26" fmla="*/ 29 w 43"/>
                  <a:gd name="T27" fmla="*/ 13 h 31"/>
                  <a:gd name="T28" fmla="*/ 39 w 43"/>
                  <a:gd name="T29" fmla="*/ 15 h 31"/>
                  <a:gd name="T30" fmla="*/ 43 w 43"/>
                  <a:gd name="T31" fmla="*/ 18 h 31"/>
                  <a:gd name="T32" fmla="*/ 43 w 43"/>
                  <a:gd name="T33" fmla="*/ 21 h 31"/>
                  <a:gd name="T34" fmla="*/ 43 w 43"/>
                  <a:gd name="T35" fmla="*/ 26 h 31"/>
                  <a:gd name="T36" fmla="*/ 37 w 43"/>
                  <a:gd name="T37" fmla="*/ 30 h 31"/>
                  <a:gd name="T38" fmla="*/ 22 w 43"/>
                  <a:gd name="T39" fmla="*/ 28 h 31"/>
                  <a:gd name="T40" fmla="*/ 6 w 43"/>
                  <a:gd name="T41" fmla="*/ 30 h 31"/>
                  <a:gd name="T42" fmla="*/ 5 w 43"/>
                  <a:gd name="T4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" h="31">
                    <a:moveTo>
                      <a:pt x="5" y="31"/>
                    </a:moveTo>
                    <a:cubicBezTo>
                      <a:pt x="4" y="31"/>
                      <a:pt x="4" y="30"/>
                      <a:pt x="3" y="30"/>
                    </a:cubicBezTo>
                    <a:cubicBezTo>
                      <a:pt x="2" y="29"/>
                      <a:pt x="1" y="28"/>
                      <a:pt x="1" y="27"/>
                    </a:cubicBezTo>
                    <a:cubicBezTo>
                      <a:pt x="0" y="25"/>
                      <a:pt x="0" y="23"/>
                      <a:pt x="0" y="21"/>
                    </a:cubicBezTo>
                    <a:cubicBezTo>
                      <a:pt x="0" y="21"/>
                      <a:pt x="0" y="20"/>
                      <a:pt x="0" y="2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7"/>
                      <a:pt x="1" y="16"/>
                      <a:pt x="3" y="15"/>
                    </a:cubicBezTo>
                    <a:cubicBezTo>
                      <a:pt x="6" y="14"/>
                      <a:pt x="10" y="14"/>
                      <a:pt x="13" y="1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5" y="1"/>
                      <a:pt x="17" y="1"/>
                    </a:cubicBezTo>
                    <a:cubicBezTo>
                      <a:pt x="18" y="0"/>
                      <a:pt x="20" y="0"/>
                      <a:pt x="21" y="0"/>
                    </a:cubicBezTo>
                    <a:cubicBezTo>
                      <a:pt x="23" y="0"/>
                      <a:pt x="24" y="0"/>
                      <a:pt x="25" y="1"/>
                    </a:cubicBezTo>
                    <a:cubicBezTo>
                      <a:pt x="28" y="1"/>
                      <a:pt x="29" y="3"/>
                      <a:pt x="29" y="5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3" y="13"/>
                      <a:pt x="36" y="14"/>
                      <a:pt x="39" y="15"/>
                    </a:cubicBezTo>
                    <a:cubicBezTo>
                      <a:pt x="41" y="15"/>
                      <a:pt x="43" y="16"/>
                      <a:pt x="43" y="18"/>
                    </a:cubicBezTo>
                    <a:cubicBezTo>
                      <a:pt x="43" y="19"/>
                      <a:pt x="43" y="20"/>
                      <a:pt x="43" y="21"/>
                    </a:cubicBezTo>
                    <a:cubicBezTo>
                      <a:pt x="43" y="23"/>
                      <a:pt x="43" y="25"/>
                      <a:pt x="43" y="26"/>
                    </a:cubicBezTo>
                    <a:cubicBezTo>
                      <a:pt x="42" y="29"/>
                      <a:pt x="40" y="30"/>
                      <a:pt x="37" y="30"/>
                    </a:cubicBezTo>
                    <a:cubicBezTo>
                      <a:pt x="33" y="29"/>
                      <a:pt x="27" y="28"/>
                      <a:pt x="22" y="28"/>
                    </a:cubicBezTo>
                    <a:cubicBezTo>
                      <a:pt x="17" y="28"/>
                      <a:pt x="12" y="29"/>
                      <a:pt x="6" y="30"/>
                    </a:cubicBezTo>
                    <a:cubicBezTo>
                      <a:pt x="6" y="30"/>
                      <a:pt x="5" y="31"/>
                      <a:pt x="5" y="31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9" name="Freeform 104"/>
              <p:cNvSpPr>
                <a:spLocks/>
              </p:cNvSpPr>
              <p:nvPr userDrawn="1"/>
            </p:nvSpPr>
            <p:spPr bwMode="auto">
              <a:xfrm>
                <a:off x="1415" y="1172"/>
                <a:ext cx="22" cy="13"/>
              </a:xfrm>
              <a:custGeom>
                <a:avLst/>
                <a:gdLst>
                  <a:gd name="T0" fmla="*/ 34 w 35"/>
                  <a:gd name="T1" fmla="*/ 14 h 21"/>
                  <a:gd name="T2" fmla="*/ 21 w 35"/>
                  <a:gd name="T3" fmla="*/ 12 h 21"/>
                  <a:gd name="T4" fmla="*/ 21 w 35"/>
                  <a:gd name="T5" fmla="*/ 0 h 21"/>
                  <a:gd name="T6" fmla="*/ 17 w 35"/>
                  <a:gd name="T7" fmla="*/ 0 h 21"/>
                  <a:gd name="T8" fmla="*/ 14 w 35"/>
                  <a:gd name="T9" fmla="*/ 0 h 21"/>
                  <a:gd name="T10" fmla="*/ 14 w 35"/>
                  <a:gd name="T11" fmla="*/ 12 h 21"/>
                  <a:gd name="T12" fmla="*/ 1 w 35"/>
                  <a:gd name="T13" fmla="*/ 15 h 21"/>
                  <a:gd name="T14" fmla="*/ 0 w 35"/>
                  <a:gd name="T15" fmla="*/ 16 h 21"/>
                  <a:gd name="T16" fmla="*/ 1 w 35"/>
                  <a:gd name="T17" fmla="*/ 21 h 21"/>
                  <a:gd name="T18" fmla="*/ 18 w 35"/>
                  <a:gd name="T19" fmla="*/ 18 h 21"/>
                  <a:gd name="T20" fmla="*/ 34 w 35"/>
                  <a:gd name="T21" fmla="*/ 20 h 21"/>
                  <a:gd name="T22" fmla="*/ 34 w 35"/>
                  <a:gd name="T23" fmla="*/ 20 h 21"/>
                  <a:gd name="T24" fmla="*/ 35 w 35"/>
                  <a:gd name="T25" fmla="*/ 16 h 21"/>
                  <a:gd name="T26" fmla="*/ 34 w 35"/>
                  <a:gd name="T27" fmla="*/ 1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21">
                    <a:moveTo>
                      <a:pt x="34" y="14"/>
                    </a:moveTo>
                    <a:cubicBezTo>
                      <a:pt x="30" y="13"/>
                      <a:pt x="25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0" y="0"/>
                      <a:pt x="19" y="0"/>
                      <a:pt x="17" y="0"/>
                    </a:cubicBezTo>
                    <a:cubicBezTo>
                      <a:pt x="16" y="0"/>
                      <a:pt x="15" y="0"/>
                      <a:pt x="14" y="0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0" y="13"/>
                      <a:pt x="4" y="14"/>
                      <a:pt x="1" y="15"/>
                    </a:cubicBezTo>
                    <a:cubicBezTo>
                      <a:pt x="0" y="15"/>
                      <a:pt x="0" y="16"/>
                      <a:pt x="0" y="16"/>
                    </a:cubicBezTo>
                    <a:cubicBezTo>
                      <a:pt x="0" y="18"/>
                      <a:pt x="1" y="20"/>
                      <a:pt x="1" y="21"/>
                    </a:cubicBezTo>
                    <a:cubicBezTo>
                      <a:pt x="6" y="19"/>
                      <a:pt x="12" y="18"/>
                      <a:pt x="18" y="18"/>
                    </a:cubicBezTo>
                    <a:cubicBezTo>
                      <a:pt x="23" y="18"/>
                      <a:pt x="30" y="19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9"/>
                      <a:pt x="35" y="18"/>
                      <a:pt x="35" y="16"/>
                    </a:cubicBezTo>
                    <a:cubicBezTo>
                      <a:pt x="35" y="16"/>
                      <a:pt x="35" y="15"/>
                      <a:pt x="34" y="14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0" name="Freeform 105"/>
              <p:cNvSpPr>
                <a:spLocks noEditPoints="1"/>
              </p:cNvSpPr>
              <p:nvPr userDrawn="1"/>
            </p:nvSpPr>
            <p:spPr bwMode="auto">
              <a:xfrm>
                <a:off x="1438" y="1225"/>
                <a:ext cx="268" cy="132"/>
              </a:xfrm>
              <a:custGeom>
                <a:avLst/>
                <a:gdLst>
                  <a:gd name="T0" fmla="*/ 366 w 431"/>
                  <a:gd name="T1" fmla="*/ 207 h 211"/>
                  <a:gd name="T2" fmla="*/ 353 w 431"/>
                  <a:gd name="T3" fmla="*/ 206 h 211"/>
                  <a:gd name="T4" fmla="*/ 344 w 431"/>
                  <a:gd name="T5" fmla="*/ 203 h 211"/>
                  <a:gd name="T6" fmla="*/ 359 w 431"/>
                  <a:gd name="T7" fmla="*/ 183 h 211"/>
                  <a:gd name="T8" fmla="*/ 384 w 431"/>
                  <a:gd name="T9" fmla="*/ 192 h 211"/>
                  <a:gd name="T10" fmla="*/ 391 w 431"/>
                  <a:gd name="T11" fmla="*/ 181 h 211"/>
                  <a:gd name="T12" fmla="*/ 353 w 431"/>
                  <a:gd name="T13" fmla="*/ 156 h 211"/>
                  <a:gd name="T14" fmla="*/ 331 w 431"/>
                  <a:gd name="T15" fmla="*/ 68 h 211"/>
                  <a:gd name="T16" fmla="*/ 271 w 431"/>
                  <a:gd name="T17" fmla="*/ 56 h 211"/>
                  <a:gd name="T18" fmla="*/ 287 w 431"/>
                  <a:gd name="T19" fmla="*/ 84 h 211"/>
                  <a:gd name="T20" fmla="*/ 299 w 431"/>
                  <a:gd name="T21" fmla="*/ 177 h 211"/>
                  <a:gd name="T22" fmla="*/ 237 w 431"/>
                  <a:gd name="T23" fmla="*/ 205 h 211"/>
                  <a:gd name="T24" fmla="*/ 178 w 431"/>
                  <a:gd name="T25" fmla="*/ 197 h 211"/>
                  <a:gd name="T26" fmla="*/ 121 w 431"/>
                  <a:gd name="T27" fmla="*/ 189 h 211"/>
                  <a:gd name="T28" fmla="*/ 1 w 431"/>
                  <a:gd name="T29" fmla="*/ 114 h 211"/>
                  <a:gd name="T30" fmla="*/ 7 w 431"/>
                  <a:gd name="T31" fmla="*/ 108 h 211"/>
                  <a:gd name="T32" fmla="*/ 135 w 431"/>
                  <a:gd name="T33" fmla="*/ 177 h 211"/>
                  <a:gd name="T34" fmla="*/ 210 w 431"/>
                  <a:gd name="T35" fmla="*/ 187 h 211"/>
                  <a:gd name="T36" fmla="*/ 276 w 431"/>
                  <a:gd name="T37" fmla="*/ 155 h 211"/>
                  <a:gd name="T38" fmla="*/ 251 w 431"/>
                  <a:gd name="T39" fmla="*/ 94 h 211"/>
                  <a:gd name="T40" fmla="*/ 257 w 431"/>
                  <a:gd name="T41" fmla="*/ 19 h 211"/>
                  <a:gd name="T42" fmla="*/ 284 w 431"/>
                  <a:gd name="T43" fmla="*/ 1 h 211"/>
                  <a:gd name="T44" fmla="*/ 403 w 431"/>
                  <a:gd name="T45" fmla="*/ 72 h 211"/>
                  <a:gd name="T46" fmla="*/ 380 w 431"/>
                  <a:gd name="T47" fmla="*/ 118 h 211"/>
                  <a:gd name="T48" fmla="*/ 428 w 431"/>
                  <a:gd name="T49" fmla="*/ 148 h 211"/>
                  <a:gd name="T50" fmla="*/ 414 w 431"/>
                  <a:gd name="T51" fmla="*/ 181 h 211"/>
                  <a:gd name="T52" fmla="*/ 380 w 431"/>
                  <a:gd name="T53" fmla="*/ 211 h 211"/>
                  <a:gd name="T54" fmla="*/ 285 w 431"/>
                  <a:gd name="T55" fmla="*/ 13 h 211"/>
                  <a:gd name="T56" fmla="*/ 265 w 431"/>
                  <a:gd name="T57" fmla="*/ 28 h 211"/>
                  <a:gd name="T58" fmla="*/ 263 w 431"/>
                  <a:gd name="T59" fmla="*/ 29 h 211"/>
                  <a:gd name="T60" fmla="*/ 260 w 431"/>
                  <a:gd name="T61" fmla="*/ 86 h 211"/>
                  <a:gd name="T62" fmla="*/ 286 w 431"/>
                  <a:gd name="T63" fmla="*/ 162 h 211"/>
                  <a:gd name="T64" fmla="*/ 289 w 431"/>
                  <a:gd name="T65" fmla="*/ 170 h 211"/>
                  <a:gd name="T66" fmla="*/ 277 w 431"/>
                  <a:gd name="T67" fmla="*/ 92 h 211"/>
                  <a:gd name="T68" fmla="*/ 262 w 431"/>
                  <a:gd name="T69" fmla="*/ 49 h 211"/>
                  <a:gd name="T70" fmla="*/ 336 w 431"/>
                  <a:gd name="T71" fmla="*/ 57 h 211"/>
                  <a:gd name="T72" fmla="*/ 362 w 431"/>
                  <a:gd name="T73" fmla="*/ 147 h 211"/>
                  <a:gd name="T74" fmla="*/ 402 w 431"/>
                  <a:gd name="T75" fmla="*/ 177 h 211"/>
                  <a:gd name="T76" fmla="*/ 403 w 431"/>
                  <a:gd name="T77" fmla="*/ 176 h 211"/>
                  <a:gd name="T78" fmla="*/ 393 w 431"/>
                  <a:gd name="T79" fmla="*/ 144 h 211"/>
                  <a:gd name="T80" fmla="*/ 417 w 431"/>
                  <a:gd name="T81" fmla="*/ 152 h 211"/>
                  <a:gd name="T82" fmla="*/ 368 w 431"/>
                  <a:gd name="T83" fmla="*/ 121 h 211"/>
                  <a:gd name="T84" fmla="*/ 391 w 431"/>
                  <a:gd name="T85" fmla="*/ 72 h 211"/>
                  <a:gd name="T86" fmla="*/ 287 w 431"/>
                  <a:gd name="T87" fmla="*/ 13 h 211"/>
                  <a:gd name="T88" fmla="*/ 65 w 431"/>
                  <a:gd name="T89" fmla="*/ 168 h 211"/>
                  <a:gd name="T90" fmla="*/ 47 w 431"/>
                  <a:gd name="T91" fmla="*/ 128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31" h="211">
                    <a:moveTo>
                      <a:pt x="380" y="211"/>
                    </a:moveTo>
                    <a:cubicBezTo>
                      <a:pt x="375" y="211"/>
                      <a:pt x="370" y="209"/>
                      <a:pt x="366" y="207"/>
                    </a:cubicBezTo>
                    <a:cubicBezTo>
                      <a:pt x="362" y="206"/>
                      <a:pt x="359" y="205"/>
                      <a:pt x="356" y="205"/>
                    </a:cubicBezTo>
                    <a:cubicBezTo>
                      <a:pt x="355" y="205"/>
                      <a:pt x="354" y="205"/>
                      <a:pt x="353" y="206"/>
                    </a:cubicBezTo>
                    <a:cubicBezTo>
                      <a:pt x="347" y="211"/>
                      <a:pt x="347" y="211"/>
                      <a:pt x="347" y="211"/>
                    </a:cubicBezTo>
                    <a:cubicBezTo>
                      <a:pt x="344" y="203"/>
                      <a:pt x="344" y="203"/>
                      <a:pt x="344" y="203"/>
                    </a:cubicBezTo>
                    <a:cubicBezTo>
                      <a:pt x="342" y="198"/>
                      <a:pt x="342" y="194"/>
                      <a:pt x="345" y="190"/>
                    </a:cubicBezTo>
                    <a:cubicBezTo>
                      <a:pt x="348" y="186"/>
                      <a:pt x="353" y="183"/>
                      <a:pt x="359" y="183"/>
                    </a:cubicBezTo>
                    <a:cubicBezTo>
                      <a:pt x="363" y="183"/>
                      <a:pt x="367" y="184"/>
                      <a:pt x="370" y="187"/>
                    </a:cubicBezTo>
                    <a:cubicBezTo>
                      <a:pt x="374" y="190"/>
                      <a:pt x="379" y="192"/>
                      <a:pt x="384" y="192"/>
                    </a:cubicBezTo>
                    <a:cubicBezTo>
                      <a:pt x="387" y="192"/>
                      <a:pt x="390" y="191"/>
                      <a:pt x="391" y="190"/>
                    </a:cubicBezTo>
                    <a:cubicBezTo>
                      <a:pt x="393" y="188"/>
                      <a:pt x="392" y="185"/>
                      <a:pt x="391" y="181"/>
                    </a:cubicBezTo>
                    <a:cubicBezTo>
                      <a:pt x="389" y="176"/>
                      <a:pt x="380" y="172"/>
                      <a:pt x="372" y="168"/>
                    </a:cubicBezTo>
                    <a:cubicBezTo>
                      <a:pt x="364" y="164"/>
                      <a:pt x="357" y="160"/>
                      <a:pt x="353" y="156"/>
                    </a:cubicBezTo>
                    <a:cubicBezTo>
                      <a:pt x="339" y="140"/>
                      <a:pt x="336" y="122"/>
                      <a:pt x="343" y="100"/>
                    </a:cubicBezTo>
                    <a:cubicBezTo>
                      <a:pt x="348" y="84"/>
                      <a:pt x="345" y="75"/>
                      <a:pt x="331" y="68"/>
                    </a:cubicBezTo>
                    <a:cubicBezTo>
                      <a:pt x="314" y="59"/>
                      <a:pt x="295" y="53"/>
                      <a:pt x="282" y="53"/>
                    </a:cubicBezTo>
                    <a:cubicBezTo>
                      <a:pt x="275" y="53"/>
                      <a:pt x="272" y="55"/>
                      <a:pt x="271" y="56"/>
                    </a:cubicBezTo>
                    <a:cubicBezTo>
                      <a:pt x="270" y="57"/>
                      <a:pt x="271" y="59"/>
                      <a:pt x="271" y="60"/>
                    </a:cubicBezTo>
                    <a:cubicBezTo>
                      <a:pt x="273" y="68"/>
                      <a:pt x="279" y="75"/>
                      <a:pt x="287" y="84"/>
                    </a:cubicBezTo>
                    <a:cubicBezTo>
                      <a:pt x="289" y="87"/>
                      <a:pt x="292" y="90"/>
                      <a:pt x="294" y="93"/>
                    </a:cubicBezTo>
                    <a:cubicBezTo>
                      <a:pt x="316" y="119"/>
                      <a:pt x="328" y="139"/>
                      <a:pt x="299" y="177"/>
                    </a:cubicBezTo>
                    <a:cubicBezTo>
                      <a:pt x="280" y="202"/>
                      <a:pt x="249" y="205"/>
                      <a:pt x="237" y="205"/>
                    </a:cubicBezTo>
                    <a:cubicBezTo>
                      <a:pt x="237" y="205"/>
                      <a:pt x="237" y="205"/>
                      <a:pt x="237" y="205"/>
                    </a:cubicBezTo>
                    <a:cubicBezTo>
                      <a:pt x="235" y="205"/>
                      <a:pt x="234" y="205"/>
                      <a:pt x="233" y="205"/>
                    </a:cubicBezTo>
                    <a:cubicBezTo>
                      <a:pt x="213" y="204"/>
                      <a:pt x="195" y="200"/>
                      <a:pt x="178" y="197"/>
                    </a:cubicBezTo>
                    <a:cubicBezTo>
                      <a:pt x="160" y="193"/>
                      <a:pt x="143" y="189"/>
                      <a:pt x="124" y="189"/>
                    </a:cubicBezTo>
                    <a:cubicBezTo>
                      <a:pt x="121" y="189"/>
                      <a:pt x="121" y="189"/>
                      <a:pt x="121" y="189"/>
                    </a:cubicBezTo>
                    <a:cubicBezTo>
                      <a:pt x="100" y="189"/>
                      <a:pt x="83" y="186"/>
                      <a:pt x="61" y="179"/>
                    </a:cubicBezTo>
                    <a:cubicBezTo>
                      <a:pt x="34" y="171"/>
                      <a:pt x="4" y="149"/>
                      <a:pt x="1" y="114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7" y="108"/>
                      <a:pt x="7" y="108"/>
                      <a:pt x="7" y="108"/>
                    </a:cubicBezTo>
                    <a:cubicBezTo>
                      <a:pt x="54" y="112"/>
                      <a:pt x="57" y="120"/>
                      <a:pt x="58" y="123"/>
                    </a:cubicBezTo>
                    <a:cubicBezTo>
                      <a:pt x="74" y="163"/>
                      <a:pt x="98" y="173"/>
                      <a:pt x="135" y="177"/>
                    </a:cubicBezTo>
                    <a:cubicBezTo>
                      <a:pt x="143" y="177"/>
                      <a:pt x="152" y="179"/>
                      <a:pt x="161" y="181"/>
                    </a:cubicBezTo>
                    <a:cubicBezTo>
                      <a:pt x="176" y="184"/>
                      <a:pt x="194" y="187"/>
                      <a:pt x="210" y="187"/>
                    </a:cubicBezTo>
                    <a:cubicBezTo>
                      <a:pt x="214" y="187"/>
                      <a:pt x="218" y="187"/>
                      <a:pt x="222" y="186"/>
                    </a:cubicBezTo>
                    <a:cubicBezTo>
                      <a:pt x="235" y="185"/>
                      <a:pt x="266" y="170"/>
                      <a:pt x="276" y="155"/>
                    </a:cubicBezTo>
                    <a:cubicBezTo>
                      <a:pt x="281" y="148"/>
                      <a:pt x="283" y="138"/>
                      <a:pt x="267" y="114"/>
                    </a:cubicBezTo>
                    <a:cubicBezTo>
                      <a:pt x="263" y="108"/>
                      <a:pt x="257" y="101"/>
                      <a:pt x="251" y="94"/>
                    </a:cubicBezTo>
                    <a:cubicBezTo>
                      <a:pt x="238" y="80"/>
                      <a:pt x="226" y="66"/>
                      <a:pt x="227" y="52"/>
                    </a:cubicBezTo>
                    <a:cubicBezTo>
                      <a:pt x="227" y="43"/>
                      <a:pt x="233" y="30"/>
                      <a:pt x="257" y="19"/>
                    </a:cubicBezTo>
                    <a:cubicBezTo>
                      <a:pt x="259" y="16"/>
                      <a:pt x="260" y="14"/>
                      <a:pt x="262" y="12"/>
                    </a:cubicBezTo>
                    <a:cubicBezTo>
                      <a:pt x="266" y="5"/>
                      <a:pt x="270" y="2"/>
                      <a:pt x="284" y="1"/>
                    </a:cubicBezTo>
                    <a:cubicBezTo>
                      <a:pt x="309" y="0"/>
                      <a:pt x="363" y="14"/>
                      <a:pt x="388" y="40"/>
                    </a:cubicBezTo>
                    <a:cubicBezTo>
                      <a:pt x="398" y="50"/>
                      <a:pt x="403" y="60"/>
                      <a:pt x="403" y="72"/>
                    </a:cubicBezTo>
                    <a:cubicBezTo>
                      <a:pt x="403" y="83"/>
                      <a:pt x="396" y="91"/>
                      <a:pt x="389" y="98"/>
                    </a:cubicBezTo>
                    <a:cubicBezTo>
                      <a:pt x="382" y="106"/>
                      <a:pt x="378" y="111"/>
                      <a:pt x="380" y="118"/>
                    </a:cubicBezTo>
                    <a:cubicBezTo>
                      <a:pt x="382" y="126"/>
                      <a:pt x="399" y="129"/>
                      <a:pt x="405" y="131"/>
                    </a:cubicBezTo>
                    <a:cubicBezTo>
                      <a:pt x="417" y="133"/>
                      <a:pt x="426" y="139"/>
                      <a:pt x="428" y="148"/>
                    </a:cubicBezTo>
                    <a:cubicBezTo>
                      <a:pt x="431" y="157"/>
                      <a:pt x="428" y="166"/>
                      <a:pt x="420" y="175"/>
                    </a:cubicBezTo>
                    <a:cubicBezTo>
                      <a:pt x="414" y="181"/>
                      <a:pt x="414" y="181"/>
                      <a:pt x="414" y="181"/>
                    </a:cubicBezTo>
                    <a:cubicBezTo>
                      <a:pt x="411" y="199"/>
                      <a:pt x="399" y="210"/>
                      <a:pt x="381" y="211"/>
                    </a:cubicBezTo>
                    <a:cubicBezTo>
                      <a:pt x="381" y="211"/>
                      <a:pt x="381" y="211"/>
                      <a:pt x="380" y="211"/>
                    </a:cubicBezTo>
                    <a:close/>
                    <a:moveTo>
                      <a:pt x="287" y="13"/>
                    </a:moveTo>
                    <a:cubicBezTo>
                      <a:pt x="286" y="13"/>
                      <a:pt x="285" y="13"/>
                      <a:pt x="285" y="13"/>
                    </a:cubicBezTo>
                    <a:cubicBezTo>
                      <a:pt x="275" y="13"/>
                      <a:pt x="275" y="14"/>
                      <a:pt x="272" y="19"/>
                    </a:cubicBezTo>
                    <a:cubicBezTo>
                      <a:pt x="270" y="21"/>
                      <a:pt x="268" y="24"/>
                      <a:pt x="265" y="28"/>
                    </a:cubicBezTo>
                    <a:cubicBezTo>
                      <a:pt x="264" y="29"/>
                      <a:pt x="264" y="29"/>
                      <a:pt x="264" y="29"/>
                    </a:cubicBezTo>
                    <a:cubicBezTo>
                      <a:pt x="263" y="29"/>
                      <a:pt x="263" y="29"/>
                      <a:pt x="263" y="29"/>
                    </a:cubicBezTo>
                    <a:cubicBezTo>
                      <a:pt x="248" y="36"/>
                      <a:pt x="239" y="44"/>
                      <a:pt x="239" y="53"/>
                    </a:cubicBezTo>
                    <a:cubicBezTo>
                      <a:pt x="238" y="62"/>
                      <a:pt x="250" y="74"/>
                      <a:pt x="260" y="86"/>
                    </a:cubicBezTo>
                    <a:cubicBezTo>
                      <a:pt x="266" y="93"/>
                      <a:pt x="273" y="101"/>
                      <a:pt x="277" y="108"/>
                    </a:cubicBezTo>
                    <a:cubicBezTo>
                      <a:pt x="293" y="131"/>
                      <a:pt x="296" y="147"/>
                      <a:pt x="286" y="162"/>
                    </a:cubicBezTo>
                    <a:cubicBezTo>
                      <a:pt x="278" y="174"/>
                      <a:pt x="259" y="186"/>
                      <a:pt x="242" y="193"/>
                    </a:cubicBezTo>
                    <a:cubicBezTo>
                      <a:pt x="255" y="192"/>
                      <a:pt x="276" y="188"/>
                      <a:pt x="289" y="170"/>
                    </a:cubicBezTo>
                    <a:cubicBezTo>
                      <a:pt x="313" y="138"/>
                      <a:pt x="304" y="124"/>
                      <a:pt x="285" y="101"/>
                    </a:cubicBezTo>
                    <a:cubicBezTo>
                      <a:pt x="282" y="97"/>
                      <a:pt x="280" y="94"/>
                      <a:pt x="277" y="92"/>
                    </a:cubicBezTo>
                    <a:cubicBezTo>
                      <a:pt x="269" y="82"/>
                      <a:pt x="262" y="74"/>
                      <a:pt x="259" y="63"/>
                    </a:cubicBezTo>
                    <a:cubicBezTo>
                      <a:pt x="257" y="56"/>
                      <a:pt x="260" y="51"/>
                      <a:pt x="262" y="49"/>
                    </a:cubicBezTo>
                    <a:cubicBezTo>
                      <a:pt x="265" y="44"/>
                      <a:pt x="272" y="41"/>
                      <a:pt x="282" y="41"/>
                    </a:cubicBezTo>
                    <a:cubicBezTo>
                      <a:pt x="296" y="41"/>
                      <a:pt x="318" y="47"/>
                      <a:pt x="336" y="57"/>
                    </a:cubicBezTo>
                    <a:cubicBezTo>
                      <a:pt x="355" y="67"/>
                      <a:pt x="361" y="83"/>
                      <a:pt x="354" y="104"/>
                    </a:cubicBezTo>
                    <a:cubicBezTo>
                      <a:pt x="348" y="122"/>
                      <a:pt x="351" y="135"/>
                      <a:pt x="362" y="147"/>
                    </a:cubicBezTo>
                    <a:cubicBezTo>
                      <a:pt x="365" y="151"/>
                      <a:pt x="371" y="154"/>
                      <a:pt x="377" y="157"/>
                    </a:cubicBezTo>
                    <a:cubicBezTo>
                      <a:pt x="388" y="162"/>
                      <a:pt x="399" y="167"/>
                      <a:pt x="402" y="177"/>
                    </a:cubicBezTo>
                    <a:cubicBezTo>
                      <a:pt x="402" y="177"/>
                      <a:pt x="402" y="177"/>
                      <a:pt x="403" y="177"/>
                    </a:cubicBezTo>
                    <a:cubicBezTo>
                      <a:pt x="403" y="177"/>
                      <a:pt x="403" y="176"/>
                      <a:pt x="403" y="176"/>
                    </a:cubicBezTo>
                    <a:cubicBezTo>
                      <a:pt x="403" y="174"/>
                      <a:pt x="403" y="162"/>
                      <a:pt x="390" y="156"/>
                    </a:cubicBezTo>
                    <a:cubicBezTo>
                      <a:pt x="393" y="144"/>
                      <a:pt x="393" y="144"/>
                      <a:pt x="393" y="144"/>
                    </a:cubicBezTo>
                    <a:cubicBezTo>
                      <a:pt x="405" y="146"/>
                      <a:pt x="412" y="149"/>
                      <a:pt x="417" y="157"/>
                    </a:cubicBezTo>
                    <a:cubicBezTo>
                      <a:pt x="417" y="155"/>
                      <a:pt x="417" y="153"/>
                      <a:pt x="417" y="152"/>
                    </a:cubicBezTo>
                    <a:cubicBezTo>
                      <a:pt x="416" y="147"/>
                      <a:pt x="410" y="144"/>
                      <a:pt x="403" y="143"/>
                    </a:cubicBezTo>
                    <a:cubicBezTo>
                      <a:pt x="392" y="140"/>
                      <a:pt x="371" y="136"/>
                      <a:pt x="368" y="121"/>
                    </a:cubicBezTo>
                    <a:cubicBezTo>
                      <a:pt x="365" y="107"/>
                      <a:pt x="373" y="98"/>
                      <a:pt x="380" y="90"/>
                    </a:cubicBezTo>
                    <a:cubicBezTo>
                      <a:pt x="386" y="84"/>
                      <a:pt x="391" y="79"/>
                      <a:pt x="391" y="72"/>
                    </a:cubicBezTo>
                    <a:cubicBezTo>
                      <a:pt x="391" y="64"/>
                      <a:pt x="387" y="56"/>
                      <a:pt x="380" y="48"/>
                    </a:cubicBezTo>
                    <a:cubicBezTo>
                      <a:pt x="358" y="26"/>
                      <a:pt x="311" y="13"/>
                      <a:pt x="287" y="13"/>
                    </a:cubicBezTo>
                    <a:close/>
                    <a:moveTo>
                      <a:pt x="14" y="120"/>
                    </a:moveTo>
                    <a:cubicBezTo>
                      <a:pt x="20" y="145"/>
                      <a:pt x="44" y="161"/>
                      <a:pt x="65" y="168"/>
                    </a:cubicBezTo>
                    <a:cubicBezTo>
                      <a:pt x="70" y="169"/>
                      <a:pt x="75" y="171"/>
                      <a:pt x="80" y="172"/>
                    </a:cubicBezTo>
                    <a:cubicBezTo>
                      <a:pt x="67" y="163"/>
                      <a:pt x="56" y="149"/>
                      <a:pt x="47" y="128"/>
                    </a:cubicBezTo>
                    <a:cubicBezTo>
                      <a:pt x="44" y="125"/>
                      <a:pt x="30" y="122"/>
                      <a:pt x="14" y="12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1" name="Freeform 106"/>
              <p:cNvSpPr>
                <a:spLocks/>
              </p:cNvSpPr>
              <p:nvPr userDrawn="1"/>
            </p:nvSpPr>
            <p:spPr bwMode="auto">
              <a:xfrm>
                <a:off x="1442" y="1229"/>
                <a:ext cx="263" cy="125"/>
              </a:xfrm>
              <a:custGeom>
                <a:avLst/>
                <a:gdLst>
                  <a:gd name="T0" fmla="*/ 283 w 422"/>
                  <a:gd name="T1" fmla="*/ 91 h 200"/>
                  <a:gd name="T2" fmla="*/ 258 w 422"/>
                  <a:gd name="T3" fmla="*/ 56 h 200"/>
                  <a:gd name="T4" fmla="*/ 327 w 422"/>
                  <a:gd name="T5" fmla="*/ 56 h 200"/>
                  <a:gd name="T6" fmla="*/ 342 w 422"/>
                  <a:gd name="T7" fmla="*/ 96 h 200"/>
                  <a:gd name="T8" fmla="*/ 350 w 422"/>
                  <a:gd name="T9" fmla="*/ 146 h 200"/>
                  <a:gd name="T10" fmla="*/ 390 w 422"/>
                  <a:gd name="T11" fmla="*/ 173 h 200"/>
                  <a:gd name="T12" fmla="*/ 359 w 422"/>
                  <a:gd name="T13" fmla="*/ 186 h 200"/>
                  <a:gd name="T14" fmla="*/ 342 w 422"/>
                  <a:gd name="T15" fmla="*/ 195 h 200"/>
                  <a:gd name="T16" fmla="*/ 374 w 422"/>
                  <a:gd name="T17" fmla="*/ 199 h 200"/>
                  <a:gd name="T18" fmla="*/ 402 w 422"/>
                  <a:gd name="T19" fmla="*/ 170 h 200"/>
                  <a:gd name="T20" fmla="*/ 386 w 422"/>
                  <a:gd name="T21" fmla="*/ 144 h 200"/>
                  <a:gd name="T22" fmla="*/ 409 w 422"/>
                  <a:gd name="T23" fmla="*/ 165 h 200"/>
                  <a:gd name="T24" fmla="*/ 397 w 422"/>
                  <a:gd name="T25" fmla="*/ 131 h 200"/>
                  <a:gd name="T26" fmla="*/ 367 w 422"/>
                  <a:gd name="T27" fmla="*/ 113 h 200"/>
                  <a:gd name="T28" fmla="*/ 390 w 422"/>
                  <a:gd name="T29" fmla="*/ 66 h 200"/>
                  <a:gd name="T30" fmla="*/ 277 w 422"/>
                  <a:gd name="T31" fmla="*/ 1 h 200"/>
                  <a:gd name="T32" fmla="*/ 253 w 422"/>
                  <a:gd name="T33" fmla="*/ 18 h 200"/>
                  <a:gd name="T34" fmla="*/ 226 w 422"/>
                  <a:gd name="T35" fmla="*/ 46 h 200"/>
                  <a:gd name="T36" fmla="*/ 265 w 422"/>
                  <a:gd name="T37" fmla="*/ 105 h 200"/>
                  <a:gd name="T38" fmla="*/ 274 w 422"/>
                  <a:gd name="T39" fmla="*/ 152 h 200"/>
                  <a:gd name="T40" fmla="*/ 216 w 422"/>
                  <a:gd name="T41" fmla="*/ 186 h 200"/>
                  <a:gd name="T42" fmla="*/ 128 w 422"/>
                  <a:gd name="T43" fmla="*/ 177 h 200"/>
                  <a:gd name="T44" fmla="*/ 46 w 422"/>
                  <a:gd name="T45" fmla="*/ 119 h 200"/>
                  <a:gd name="T46" fmla="*/ 0 w 422"/>
                  <a:gd name="T47" fmla="*/ 108 h 200"/>
                  <a:gd name="T48" fmla="*/ 56 w 422"/>
                  <a:gd name="T49" fmla="*/ 167 h 200"/>
                  <a:gd name="T50" fmla="*/ 116 w 422"/>
                  <a:gd name="T51" fmla="*/ 177 h 200"/>
                  <a:gd name="T52" fmla="*/ 226 w 422"/>
                  <a:gd name="T53" fmla="*/ 193 h 200"/>
                  <a:gd name="T54" fmla="*/ 287 w 422"/>
                  <a:gd name="T55" fmla="*/ 168 h 200"/>
                  <a:gd name="T56" fmla="*/ 283 w 422"/>
                  <a:gd name="T57" fmla="*/ 9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2" h="200">
                    <a:moveTo>
                      <a:pt x="283" y="91"/>
                    </a:moveTo>
                    <a:cubicBezTo>
                      <a:pt x="271" y="76"/>
                      <a:pt x="261" y="68"/>
                      <a:pt x="258" y="56"/>
                    </a:cubicBezTo>
                    <a:cubicBezTo>
                      <a:pt x="252" y="33"/>
                      <a:pt x="295" y="40"/>
                      <a:pt x="327" y="56"/>
                    </a:cubicBezTo>
                    <a:cubicBezTo>
                      <a:pt x="345" y="66"/>
                      <a:pt x="347" y="80"/>
                      <a:pt x="342" y="96"/>
                    </a:cubicBezTo>
                    <a:cubicBezTo>
                      <a:pt x="336" y="114"/>
                      <a:pt x="337" y="130"/>
                      <a:pt x="350" y="146"/>
                    </a:cubicBezTo>
                    <a:cubicBezTo>
                      <a:pt x="359" y="155"/>
                      <a:pt x="385" y="160"/>
                      <a:pt x="390" y="173"/>
                    </a:cubicBezTo>
                    <a:cubicBezTo>
                      <a:pt x="398" y="193"/>
                      <a:pt x="374" y="198"/>
                      <a:pt x="359" y="186"/>
                    </a:cubicBezTo>
                    <a:cubicBezTo>
                      <a:pt x="352" y="180"/>
                      <a:pt x="338" y="184"/>
                      <a:pt x="342" y="195"/>
                    </a:cubicBezTo>
                    <a:cubicBezTo>
                      <a:pt x="351" y="188"/>
                      <a:pt x="363" y="200"/>
                      <a:pt x="374" y="199"/>
                    </a:cubicBezTo>
                    <a:cubicBezTo>
                      <a:pt x="391" y="198"/>
                      <a:pt x="400" y="187"/>
                      <a:pt x="402" y="170"/>
                    </a:cubicBezTo>
                    <a:cubicBezTo>
                      <a:pt x="402" y="162"/>
                      <a:pt x="399" y="151"/>
                      <a:pt x="386" y="144"/>
                    </a:cubicBezTo>
                    <a:cubicBezTo>
                      <a:pt x="402" y="146"/>
                      <a:pt x="407" y="153"/>
                      <a:pt x="409" y="165"/>
                    </a:cubicBezTo>
                    <a:cubicBezTo>
                      <a:pt x="422" y="150"/>
                      <a:pt x="418" y="135"/>
                      <a:pt x="397" y="131"/>
                    </a:cubicBezTo>
                    <a:cubicBezTo>
                      <a:pt x="388" y="129"/>
                      <a:pt x="369" y="125"/>
                      <a:pt x="367" y="113"/>
                    </a:cubicBezTo>
                    <a:cubicBezTo>
                      <a:pt x="363" y="94"/>
                      <a:pt x="390" y="85"/>
                      <a:pt x="390" y="66"/>
                    </a:cubicBezTo>
                    <a:cubicBezTo>
                      <a:pt x="390" y="24"/>
                      <a:pt x="309" y="0"/>
                      <a:pt x="277" y="1"/>
                    </a:cubicBezTo>
                    <a:cubicBezTo>
                      <a:pt x="260" y="2"/>
                      <a:pt x="264" y="7"/>
                      <a:pt x="253" y="18"/>
                    </a:cubicBezTo>
                    <a:cubicBezTo>
                      <a:pt x="236" y="25"/>
                      <a:pt x="226" y="35"/>
                      <a:pt x="226" y="46"/>
                    </a:cubicBezTo>
                    <a:cubicBezTo>
                      <a:pt x="225" y="64"/>
                      <a:pt x="252" y="85"/>
                      <a:pt x="265" y="105"/>
                    </a:cubicBezTo>
                    <a:cubicBezTo>
                      <a:pt x="280" y="127"/>
                      <a:pt x="282" y="141"/>
                      <a:pt x="274" y="152"/>
                    </a:cubicBezTo>
                    <a:cubicBezTo>
                      <a:pt x="263" y="169"/>
                      <a:pt x="229" y="185"/>
                      <a:pt x="216" y="186"/>
                    </a:cubicBezTo>
                    <a:cubicBezTo>
                      <a:pt x="186" y="190"/>
                      <a:pt x="151" y="179"/>
                      <a:pt x="128" y="177"/>
                    </a:cubicBezTo>
                    <a:cubicBezTo>
                      <a:pt x="88" y="173"/>
                      <a:pt x="62" y="161"/>
                      <a:pt x="46" y="119"/>
                    </a:cubicBezTo>
                    <a:cubicBezTo>
                      <a:pt x="43" y="111"/>
                      <a:pt x="0" y="108"/>
                      <a:pt x="0" y="108"/>
                    </a:cubicBezTo>
                    <a:cubicBezTo>
                      <a:pt x="3" y="139"/>
                      <a:pt x="30" y="159"/>
                      <a:pt x="56" y="167"/>
                    </a:cubicBezTo>
                    <a:cubicBezTo>
                      <a:pt x="77" y="174"/>
                      <a:pt x="94" y="177"/>
                      <a:pt x="116" y="177"/>
                    </a:cubicBezTo>
                    <a:cubicBezTo>
                      <a:pt x="155" y="177"/>
                      <a:pt x="185" y="191"/>
                      <a:pt x="226" y="193"/>
                    </a:cubicBezTo>
                    <a:cubicBezTo>
                      <a:pt x="246" y="194"/>
                      <a:pt x="272" y="188"/>
                      <a:pt x="287" y="168"/>
                    </a:cubicBezTo>
                    <a:cubicBezTo>
                      <a:pt x="314" y="132"/>
                      <a:pt x="303" y="116"/>
                      <a:pt x="283" y="91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2" name="Freeform 107"/>
              <p:cNvSpPr>
                <a:spLocks/>
              </p:cNvSpPr>
              <p:nvPr userDrawn="1"/>
            </p:nvSpPr>
            <p:spPr bwMode="auto">
              <a:xfrm>
                <a:off x="1661" y="1258"/>
                <a:ext cx="14" cy="55"/>
              </a:xfrm>
              <a:custGeom>
                <a:avLst/>
                <a:gdLst>
                  <a:gd name="T0" fmla="*/ 17 w 22"/>
                  <a:gd name="T1" fmla="*/ 88 h 88"/>
                  <a:gd name="T2" fmla="*/ 13 w 22"/>
                  <a:gd name="T3" fmla="*/ 86 h 88"/>
                  <a:gd name="T4" fmla="*/ 5 w 22"/>
                  <a:gd name="T5" fmla="*/ 78 h 88"/>
                  <a:gd name="T6" fmla="*/ 1 w 22"/>
                  <a:gd name="T7" fmla="*/ 70 h 88"/>
                  <a:gd name="T8" fmla="*/ 1 w 22"/>
                  <a:gd name="T9" fmla="*/ 61 h 88"/>
                  <a:gd name="T10" fmla="*/ 6 w 22"/>
                  <a:gd name="T11" fmla="*/ 52 h 88"/>
                  <a:gd name="T12" fmla="*/ 11 w 22"/>
                  <a:gd name="T13" fmla="*/ 44 h 88"/>
                  <a:gd name="T14" fmla="*/ 19 w 22"/>
                  <a:gd name="T15" fmla="*/ 28 h 88"/>
                  <a:gd name="T16" fmla="*/ 19 w 22"/>
                  <a:gd name="T17" fmla="*/ 20 h 88"/>
                  <a:gd name="T18" fmla="*/ 16 w 22"/>
                  <a:gd name="T19" fmla="*/ 13 h 88"/>
                  <a:gd name="T20" fmla="*/ 9 w 22"/>
                  <a:gd name="T21" fmla="*/ 3 h 88"/>
                  <a:gd name="T22" fmla="*/ 6 w 22"/>
                  <a:gd name="T23" fmla="*/ 0 h 88"/>
                  <a:gd name="T24" fmla="*/ 7 w 22"/>
                  <a:gd name="T25" fmla="*/ 1 h 88"/>
                  <a:gd name="T26" fmla="*/ 10 w 22"/>
                  <a:gd name="T27" fmla="*/ 3 h 88"/>
                  <a:gd name="T28" fmla="*/ 13 w 22"/>
                  <a:gd name="T29" fmla="*/ 7 h 88"/>
                  <a:gd name="T30" fmla="*/ 18 w 22"/>
                  <a:gd name="T31" fmla="*/ 12 h 88"/>
                  <a:gd name="T32" fmla="*/ 21 w 22"/>
                  <a:gd name="T33" fmla="*/ 19 h 88"/>
                  <a:gd name="T34" fmla="*/ 22 w 22"/>
                  <a:gd name="T35" fmla="*/ 28 h 88"/>
                  <a:gd name="T36" fmla="*/ 19 w 22"/>
                  <a:gd name="T37" fmla="*/ 38 h 88"/>
                  <a:gd name="T38" fmla="*/ 14 w 22"/>
                  <a:gd name="T39" fmla="*/ 46 h 88"/>
                  <a:gd name="T40" fmla="*/ 4 w 22"/>
                  <a:gd name="T41" fmla="*/ 62 h 88"/>
                  <a:gd name="T42" fmla="*/ 3 w 22"/>
                  <a:gd name="T43" fmla="*/ 70 h 88"/>
                  <a:gd name="T44" fmla="*/ 6 w 22"/>
                  <a:gd name="T45" fmla="*/ 77 h 88"/>
                  <a:gd name="T46" fmla="*/ 14 w 22"/>
                  <a:gd name="T47" fmla="*/ 85 h 88"/>
                  <a:gd name="T48" fmla="*/ 17 w 22"/>
                  <a:gd name="T49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" h="88">
                    <a:moveTo>
                      <a:pt x="17" y="88"/>
                    </a:moveTo>
                    <a:cubicBezTo>
                      <a:pt x="17" y="88"/>
                      <a:pt x="15" y="88"/>
                      <a:pt x="13" y="86"/>
                    </a:cubicBezTo>
                    <a:cubicBezTo>
                      <a:pt x="11" y="84"/>
                      <a:pt x="8" y="82"/>
                      <a:pt x="5" y="78"/>
                    </a:cubicBezTo>
                    <a:cubicBezTo>
                      <a:pt x="3" y="76"/>
                      <a:pt x="2" y="73"/>
                      <a:pt x="1" y="70"/>
                    </a:cubicBezTo>
                    <a:cubicBezTo>
                      <a:pt x="0" y="67"/>
                      <a:pt x="0" y="64"/>
                      <a:pt x="1" y="61"/>
                    </a:cubicBezTo>
                    <a:cubicBezTo>
                      <a:pt x="2" y="58"/>
                      <a:pt x="4" y="55"/>
                      <a:pt x="6" y="52"/>
                    </a:cubicBezTo>
                    <a:cubicBezTo>
                      <a:pt x="8" y="50"/>
                      <a:pt x="10" y="47"/>
                      <a:pt x="11" y="44"/>
                    </a:cubicBezTo>
                    <a:cubicBezTo>
                      <a:pt x="15" y="39"/>
                      <a:pt x="18" y="34"/>
                      <a:pt x="19" y="28"/>
                    </a:cubicBezTo>
                    <a:cubicBezTo>
                      <a:pt x="19" y="25"/>
                      <a:pt x="19" y="22"/>
                      <a:pt x="19" y="20"/>
                    </a:cubicBezTo>
                    <a:cubicBezTo>
                      <a:pt x="18" y="17"/>
                      <a:pt x="17" y="15"/>
                      <a:pt x="16" y="13"/>
                    </a:cubicBezTo>
                    <a:cubicBezTo>
                      <a:pt x="14" y="9"/>
                      <a:pt x="11" y="5"/>
                      <a:pt x="9" y="3"/>
                    </a:cubicBezTo>
                    <a:cubicBezTo>
                      <a:pt x="8" y="1"/>
                      <a:pt x="6" y="0"/>
                      <a:pt x="6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1" y="4"/>
                      <a:pt x="12" y="5"/>
                      <a:pt x="13" y="7"/>
                    </a:cubicBezTo>
                    <a:cubicBezTo>
                      <a:pt x="15" y="8"/>
                      <a:pt x="16" y="10"/>
                      <a:pt x="18" y="12"/>
                    </a:cubicBezTo>
                    <a:cubicBezTo>
                      <a:pt x="19" y="14"/>
                      <a:pt x="20" y="16"/>
                      <a:pt x="21" y="19"/>
                    </a:cubicBezTo>
                    <a:cubicBezTo>
                      <a:pt x="22" y="22"/>
                      <a:pt x="22" y="25"/>
                      <a:pt x="22" y="28"/>
                    </a:cubicBezTo>
                    <a:cubicBezTo>
                      <a:pt x="21" y="32"/>
                      <a:pt x="20" y="35"/>
                      <a:pt x="19" y="38"/>
                    </a:cubicBezTo>
                    <a:cubicBezTo>
                      <a:pt x="17" y="41"/>
                      <a:pt x="16" y="43"/>
                      <a:pt x="14" y="46"/>
                    </a:cubicBezTo>
                    <a:cubicBezTo>
                      <a:pt x="10" y="52"/>
                      <a:pt x="6" y="56"/>
                      <a:pt x="4" y="62"/>
                    </a:cubicBezTo>
                    <a:cubicBezTo>
                      <a:pt x="3" y="64"/>
                      <a:pt x="3" y="67"/>
                      <a:pt x="3" y="70"/>
                    </a:cubicBezTo>
                    <a:cubicBezTo>
                      <a:pt x="4" y="72"/>
                      <a:pt x="5" y="75"/>
                      <a:pt x="6" y="77"/>
                    </a:cubicBezTo>
                    <a:cubicBezTo>
                      <a:pt x="9" y="81"/>
                      <a:pt x="12" y="83"/>
                      <a:pt x="14" y="85"/>
                    </a:cubicBezTo>
                    <a:cubicBezTo>
                      <a:pt x="16" y="87"/>
                      <a:pt x="17" y="88"/>
                      <a:pt x="17" y="88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3" name="Freeform 108"/>
              <p:cNvSpPr>
                <a:spLocks/>
              </p:cNvSpPr>
              <p:nvPr userDrawn="1"/>
            </p:nvSpPr>
            <p:spPr bwMode="auto">
              <a:xfrm>
                <a:off x="1598" y="1238"/>
                <a:ext cx="46" cy="8"/>
              </a:xfrm>
              <a:custGeom>
                <a:avLst/>
                <a:gdLst>
                  <a:gd name="T0" fmla="*/ 0 w 74"/>
                  <a:gd name="T1" fmla="*/ 4 h 13"/>
                  <a:gd name="T2" fmla="*/ 12 w 74"/>
                  <a:gd name="T3" fmla="*/ 3 h 13"/>
                  <a:gd name="T4" fmla="*/ 38 w 74"/>
                  <a:gd name="T5" fmla="*/ 4 h 13"/>
                  <a:gd name="T6" fmla="*/ 63 w 74"/>
                  <a:gd name="T7" fmla="*/ 9 h 13"/>
                  <a:gd name="T8" fmla="*/ 71 w 74"/>
                  <a:gd name="T9" fmla="*/ 12 h 13"/>
                  <a:gd name="T10" fmla="*/ 74 w 74"/>
                  <a:gd name="T11" fmla="*/ 13 h 13"/>
                  <a:gd name="T12" fmla="*/ 71 w 74"/>
                  <a:gd name="T13" fmla="*/ 12 h 13"/>
                  <a:gd name="T14" fmla="*/ 63 w 74"/>
                  <a:gd name="T15" fmla="*/ 9 h 13"/>
                  <a:gd name="T16" fmla="*/ 38 w 74"/>
                  <a:gd name="T17" fmla="*/ 2 h 13"/>
                  <a:gd name="T18" fmla="*/ 12 w 74"/>
                  <a:gd name="T19" fmla="*/ 0 h 13"/>
                  <a:gd name="T20" fmla="*/ 0 w 74"/>
                  <a:gd name="T21" fmla="*/ 0 h 13"/>
                  <a:gd name="T22" fmla="*/ 0 w 74"/>
                  <a:gd name="T23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4" h="13">
                    <a:moveTo>
                      <a:pt x="0" y="4"/>
                    </a:moveTo>
                    <a:cubicBezTo>
                      <a:pt x="0" y="4"/>
                      <a:pt x="5" y="4"/>
                      <a:pt x="12" y="3"/>
                    </a:cubicBezTo>
                    <a:cubicBezTo>
                      <a:pt x="19" y="3"/>
                      <a:pt x="28" y="2"/>
                      <a:pt x="38" y="4"/>
                    </a:cubicBezTo>
                    <a:cubicBezTo>
                      <a:pt x="47" y="5"/>
                      <a:pt x="56" y="7"/>
                      <a:pt x="63" y="9"/>
                    </a:cubicBezTo>
                    <a:cubicBezTo>
                      <a:pt x="66" y="10"/>
                      <a:pt x="69" y="12"/>
                      <a:pt x="71" y="12"/>
                    </a:cubicBezTo>
                    <a:cubicBezTo>
                      <a:pt x="73" y="13"/>
                      <a:pt x="74" y="13"/>
                      <a:pt x="74" y="13"/>
                    </a:cubicBezTo>
                    <a:cubicBezTo>
                      <a:pt x="74" y="13"/>
                      <a:pt x="73" y="13"/>
                      <a:pt x="71" y="12"/>
                    </a:cubicBezTo>
                    <a:cubicBezTo>
                      <a:pt x="69" y="11"/>
                      <a:pt x="67" y="10"/>
                      <a:pt x="63" y="9"/>
                    </a:cubicBezTo>
                    <a:cubicBezTo>
                      <a:pt x="57" y="6"/>
                      <a:pt x="47" y="4"/>
                      <a:pt x="38" y="2"/>
                    </a:cubicBezTo>
                    <a:cubicBezTo>
                      <a:pt x="28" y="0"/>
                      <a:pt x="19" y="0"/>
                      <a:pt x="12" y="0"/>
                    </a:cubicBezTo>
                    <a:cubicBezTo>
                      <a:pt x="4" y="0"/>
                      <a:pt x="0" y="0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4" name="Freeform 109"/>
              <p:cNvSpPr>
                <a:spLocks/>
              </p:cNvSpPr>
              <p:nvPr userDrawn="1"/>
            </p:nvSpPr>
            <p:spPr bwMode="auto">
              <a:xfrm>
                <a:off x="1456" y="1296"/>
                <a:ext cx="29" cy="35"/>
              </a:xfrm>
              <a:custGeom>
                <a:avLst/>
                <a:gdLst>
                  <a:gd name="T0" fmla="*/ 0 w 47"/>
                  <a:gd name="T1" fmla="*/ 0 h 56"/>
                  <a:gd name="T2" fmla="*/ 1 w 47"/>
                  <a:gd name="T3" fmla="*/ 4 h 56"/>
                  <a:gd name="T4" fmla="*/ 1 w 47"/>
                  <a:gd name="T5" fmla="*/ 8 h 56"/>
                  <a:gd name="T6" fmla="*/ 3 w 47"/>
                  <a:gd name="T7" fmla="*/ 12 h 56"/>
                  <a:gd name="T8" fmla="*/ 15 w 47"/>
                  <a:gd name="T9" fmla="*/ 35 h 56"/>
                  <a:gd name="T10" fmla="*/ 36 w 47"/>
                  <a:gd name="T11" fmla="*/ 51 h 56"/>
                  <a:gd name="T12" fmla="*/ 44 w 47"/>
                  <a:gd name="T13" fmla="*/ 55 h 56"/>
                  <a:gd name="T14" fmla="*/ 47 w 47"/>
                  <a:gd name="T15" fmla="*/ 56 h 56"/>
                  <a:gd name="T16" fmla="*/ 44 w 47"/>
                  <a:gd name="T17" fmla="*/ 55 h 56"/>
                  <a:gd name="T18" fmla="*/ 36 w 47"/>
                  <a:gd name="T19" fmla="*/ 51 h 56"/>
                  <a:gd name="T20" fmla="*/ 17 w 47"/>
                  <a:gd name="T21" fmla="*/ 34 h 56"/>
                  <a:gd name="T22" fmla="*/ 6 w 47"/>
                  <a:gd name="T23" fmla="*/ 11 h 56"/>
                  <a:gd name="T24" fmla="*/ 5 w 47"/>
                  <a:gd name="T25" fmla="*/ 7 h 56"/>
                  <a:gd name="T26" fmla="*/ 4 w 47"/>
                  <a:gd name="T27" fmla="*/ 3 h 56"/>
                  <a:gd name="T28" fmla="*/ 4 w 47"/>
                  <a:gd name="T29" fmla="*/ 0 h 56"/>
                  <a:gd name="T30" fmla="*/ 0 w 47"/>
                  <a:gd name="T3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56">
                    <a:moveTo>
                      <a:pt x="0" y="0"/>
                    </a:moveTo>
                    <a:cubicBezTo>
                      <a:pt x="0" y="0"/>
                      <a:pt x="0" y="2"/>
                      <a:pt x="1" y="4"/>
                    </a:cubicBezTo>
                    <a:cubicBezTo>
                      <a:pt x="1" y="5"/>
                      <a:pt x="1" y="6"/>
                      <a:pt x="1" y="8"/>
                    </a:cubicBezTo>
                    <a:cubicBezTo>
                      <a:pt x="2" y="9"/>
                      <a:pt x="2" y="11"/>
                      <a:pt x="3" y="12"/>
                    </a:cubicBezTo>
                    <a:cubicBezTo>
                      <a:pt x="5" y="19"/>
                      <a:pt x="9" y="28"/>
                      <a:pt x="15" y="35"/>
                    </a:cubicBezTo>
                    <a:cubicBezTo>
                      <a:pt x="22" y="43"/>
                      <a:pt x="30" y="48"/>
                      <a:pt x="36" y="51"/>
                    </a:cubicBezTo>
                    <a:cubicBezTo>
                      <a:pt x="39" y="53"/>
                      <a:pt x="42" y="54"/>
                      <a:pt x="44" y="55"/>
                    </a:cubicBezTo>
                    <a:cubicBezTo>
                      <a:pt x="46" y="56"/>
                      <a:pt x="47" y="56"/>
                      <a:pt x="47" y="56"/>
                    </a:cubicBezTo>
                    <a:cubicBezTo>
                      <a:pt x="47" y="56"/>
                      <a:pt x="46" y="56"/>
                      <a:pt x="44" y="55"/>
                    </a:cubicBezTo>
                    <a:cubicBezTo>
                      <a:pt x="42" y="54"/>
                      <a:pt x="40" y="53"/>
                      <a:pt x="36" y="51"/>
                    </a:cubicBezTo>
                    <a:cubicBezTo>
                      <a:pt x="31" y="47"/>
                      <a:pt x="23" y="41"/>
                      <a:pt x="17" y="34"/>
                    </a:cubicBezTo>
                    <a:cubicBezTo>
                      <a:pt x="11" y="27"/>
                      <a:pt x="7" y="18"/>
                      <a:pt x="6" y="11"/>
                    </a:cubicBezTo>
                    <a:cubicBezTo>
                      <a:pt x="5" y="10"/>
                      <a:pt x="5" y="8"/>
                      <a:pt x="5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1"/>
                      <a:pt x="4" y="0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5" name="Freeform 110"/>
              <p:cNvSpPr>
                <a:spLocks/>
              </p:cNvSpPr>
              <p:nvPr userDrawn="1"/>
            </p:nvSpPr>
            <p:spPr bwMode="auto">
              <a:xfrm>
                <a:off x="1599" y="1301"/>
                <a:ext cx="21" cy="50"/>
              </a:xfrm>
              <a:custGeom>
                <a:avLst/>
                <a:gdLst>
                  <a:gd name="T0" fmla="*/ 1 w 34"/>
                  <a:gd name="T1" fmla="*/ 80 h 80"/>
                  <a:gd name="T2" fmla="*/ 0 w 34"/>
                  <a:gd name="T3" fmla="*/ 76 h 80"/>
                  <a:gd name="T4" fmla="*/ 24 w 34"/>
                  <a:gd name="T5" fmla="*/ 53 h 80"/>
                  <a:gd name="T6" fmla="*/ 14 w 34"/>
                  <a:gd name="T7" fmla="*/ 2 h 80"/>
                  <a:gd name="T8" fmla="*/ 18 w 34"/>
                  <a:gd name="T9" fmla="*/ 0 h 80"/>
                  <a:gd name="T10" fmla="*/ 29 w 34"/>
                  <a:gd name="T11" fmla="*/ 55 h 80"/>
                  <a:gd name="T12" fmla="*/ 1 w 34"/>
                  <a:gd name="T13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80">
                    <a:moveTo>
                      <a:pt x="1" y="80"/>
                    </a:moveTo>
                    <a:cubicBezTo>
                      <a:pt x="0" y="76"/>
                      <a:pt x="0" y="76"/>
                      <a:pt x="0" y="76"/>
                    </a:cubicBezTo>
                    <a:cubicBezTo>
                      <a:pt x="12" y="71"/>
                      <a:pt x="21" y="64"/>
                      <a:pt x="24" y="53"/>
                    </a:cubicBezTo>
                    <a:cubicBezTo>
                      <a:pt x="29" y="39"/>
                      <a:pt x="25" y="20"/>
                      <a:pt x="14" y="2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0" y="19"/>
                      <a:pt x="34" y="39"/>
                      <a:pt x="29" y="55"/>
                    </a:cubicBezTo>
                    <a:cubicBezTo>
                      <a:pt x="25" y="66"/>
                      <a:pt x="15" y="75"/>
                      <a:pt x="1" y="8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6" name="Freeform 111"/>
              <p:cNvSpPr>
                <a:spLocks/>
              </p:cNvSpPr>
              <p:nvPr userDrawn="1"/>
            </p:nvSpPr>
            <p:spPr bwMode="auto">
              <a:xfrm>
                <a:off x="1580" y="1252"/>
                <a:ext cx="38" cy="15"/>
              </a:xfrm>
              <a:custGeom>
                <a:avLst/>
                <a:gdLst>
                  <a:gd name="T0" fmla="*/ 2 w 61"/>
                  <a:gd name="T1" fmla="*/ 24 h 24"/>
                  <a:gd name="T2" fmla="*/ 3 w 61"/>
                  <a:gd name="T3" fmla="*/ 7 h 24"/>
                  <a:gd name="T4" fmla="*/ 43 w 61"/>
                  <a:gd name="T5" fmla="*/ 4 h 24"/>
                  <a:gd name="T6" fmla="*/ 61 w 61"/>
                  <a:gd name="T7" fmla="*/ 6 h 24"/>
                  <a:gd name="T8" fmla="*/ 61 w 61"/>
                  <a:gd name="T9" fmla="*/ 10 h 24"/>
                  <a:gd name="T10" fmla="*/ 42 w 61"/>
                  <a:gd name="T11" fmla="*/ 9 h 24"/>
                  <a:gd name="T12" fmla="*/ 6 w 61"/>
                  <a:gd name="T13" fmla="*/ 10 h 24"/>
                  <a:gd name="T14" fmla="*/ 6 w 61"/>
                  <a:gd name="T15" fmla="*/ 22 h 24"/>
                  <a:gd name="T16" fmla="*/ 2 w 61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24">
                    <a:moveTo>
                      <a:pt x="2" y="24"/>
                    </a:moveTo>
                    <a:cubicBezTo>
                      <a:pt x="0" y="16"/>
                      <a:pt x="0" y="11"/>
                      <a:pt x="3" y="7"/>
                    </a:cubicBezTo>
                    <a:cubicBezTo>
                      <a:pt x="9" y="0"/>
                      <a:pt x="25" y="2"/>
                      <a:pt x="43" y="4"/>
                    </a:cubicBezTo>
                    <a:cubicBezTo>
                      <a:pt x="49" y="5"/>
                      <a:pt x="55" y="5"/>
                      <a:pt x="61" y="6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55" y="10"/>
                      <a:pt x="49" y="9"/>
                      <a:pt x="42" y="9"/>
                    </a:cubicBezTo>
                    <a:cubicBezTo>
                      <a:pt x="26" y="7"/>
                      <a:pt x="11" y="5"/>
                      <a:pt x="6" y="10"/>
                    </a:cubicBezTo>
                    <a:cubicBezTo>
                      <a:pt x="4" y="13"/>
                      <a:pt x="4" y="17"/>
                      <a:pt x="6" y="22"/>
                    </a:cubicBez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7" name="Freeform 112"/>
              <p:cNvSpPr>
                <a:spLocks noEditPoints="1"/>
              </p:cNvSpPr>
              <p:nvPr userDrawn="1"/>
            </p:nvSpPr>
            <p:spPr bwMode="auto">
              <a:xfrm>
                <a:off x="1323" y="1449"/>
                <a:ext cx="203" cy="83"/>
              </a:xfrm>
              <a:custGeom>
                <a:avLst/>
                <a:gdLst>
                  <a:gd name="T0" fmla="*/ 229 w 327"/>
                  <a:gd name="T1" fmla="*/ 133 h 133"/>
                  <a:gd name="T2" fmla="*/ 102 w 327"/>
                  <a:gd name="T3" fmla="*/ 116 h 133"/>
                  <a:gd name="T4" fmla="*/ 2 w 327"/>
                  <a:gd name="T5" fmla="*/ 88 h 133"/>
                  <a:gd name="T6" fmla="*/ 1 w 327"/>
                  <a:gd name="T7" fmla="*/ 82 h 133"/>
                  <a:gd name="T8" fmla="*/ 2 w 327"/>
                  <a:gd name="T9" fmla="*/ 79 h 133"/>
                  <a:gd name="T10" fmla="*/ 5 w 327"/>
                  <a:gd name="T11" fmla="*/ 78 h 133"/>
                  <a:gd name="T12" fmla="*/ 26 w 327"/>
                  <a:gd name="T13" fmla="*/ 47 h 133"/>
                  <a:gd name="T14" fmla="*/ 49 w 327"/>
                  <a:gd name="T15" fmla="*/ 13 h 133"/>
                  <a:gd name="T16" fmla="*/ 95 w 327"/>
                  <a:gd name="T17" fmla="*/ 0 h 133"/>
                  <a:gd name="T18" fmla="*/ 141 w 327"/>
                  <a:gd name="T19" fmla="*/ 13 h 133"/>
                  <a:gd name="T20" fmla="*/ 146 w 327"/>
                  <a:gd name="T21" fmla="*/ 22 h 133"/>
                  <a:gd name="T22" fmla="*/ 164 w 327"/>
                  <a:gd name="T23" fmla="*/ 46 h 133"/>
                  <a:gd name="T24" fmla="*/ 251 w 327"/>
                  <a:gd name="T25" fmla="*/ 23 h 133"/>
                  <a:gd name="T26" fmla="*/ 326 w 327"/>
                  <a:gd name="T27" fmla="*/ 85 h 133"/>
                  <a:gd name="T28" fmla="*/ 326 w 327"/>
                  <a:gd name="T29" fmla="*/ 87 h 133"/>
                  <a:gd name="T30" fmla="*/ 324 w 327"/>
                  <a:gd name="T31" fmla="*/ 98 h 133"/>
                  <a:gd name="T32" fmla="*/ 229 w 327"/>
                  <a:gd name="T33" fmla="*/ 133 h 133"/>
                  <a:gd name="T34" fmla="*/ 16 w 327"/>
                  <a:gd name="T35" fmla="*/ 83 h 133"/>
                  <a:gd name="T36" fmla="*/ 229 w 327"/>
                  <a:gd name="T37" fmla="*/ 121 h 133"/>
                  <a:gd name="T38" fmla="*/ 315 w 327"/>
                  <a:gd name="T39" fmla="*/ 90 h 133"/>
                  <a:gd name="T40" fmla="*/ 314 w 327"/>
                  <a:gd name="T41" fmla="*/ 88 h 133"/>
                  <a:gd name="T42" fmla="*/ 251 w 327"/>
                  <a:gd name="T43" fmla="*/ 35 h 133"/>
                  <a:gd name="T44" fmla="*/ 168 w 327"/>
                  <a:gd name="T45" fmla="*/ 58 h 133"/>
                  <a:gd name="T46" fmla="*/ 164 w 327"/>
                  <a:gd name="T47" fmla="*/ 59 h 133"/>
                  <a:gd name="T48" fmla="*/ 135 w 327"/>
                  <a:gd name="T49" fmla="*/ 28 h 133"/>
                  <a:gd name="T50" fmla="*/ 130 w 327"/>
                  <a:gd name="T51" fmla="*/ 20 h 133"/>
                  <a:gd name="T52" fmla="*/ 95 w 327"/>
                  <a:gd name="T53" fmla="*/ 12 h 133"/>
                  <a:gd name="T54" fmla="*/ 59 w 327"/>
                  <a:gd name="T55" fmla="*/ 21 h 133"/>
                  <a:gd name="T56" fmla="*/ 36 w 327"/>
                  <a:gd name="T57" fmla="*/ 54 h 133"/>
                  <a:gd name="T58" fmla="*/ 16 w 327"/>
                  <a:gd name="T59" fmla="*/ 8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27" h="133">
                    <a:moveTo>
                      <a:pt x="229" y="133"/>
                    </a:moveTo>
                    <a:cubicBezTo>
                      <a:pt x="202" y="133"/>
                      <a:pt x="144" y="124"/>
                      <a:pt x="102" y="116"/>
                    </a:cubicBezTo>
                    <a:cubicBezTo>
                      <a:pt x="40" y="104"/>
                      <a:pt x="7" y="95"/>
                      <a:pt x="2" y="88"/>
                    </a:cubicBezTo>
                    <a:cubicBezTo>
                      <a:pt x="1" y="86"/>
                      <a:pt x="0" y="84"/>
                      <a:pt x="1" y="82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5" y="78"/>
                      <a:pt x="5" y="78"/>
                      <a:pt x="5" y="78"/>
                    </a:cubicBezTo>
                    <a:cubicBezTo>
                      <a:pt x="8" y="75"/>
                      <a:pt x="19" y="59"/>
                      <a:pt x="26" y="47"/>
                    </a:cubicBezTo>
                    <a:cubicBezTo>
                      <a:pt x="34" y="35"/>
                      <a:pt x="42" y="22"/>
                      <a:pt x="49" y="13"/>
                    </a:cubicBezTo>
                    <a:cubicBezTo>
                      <a:pt x="59" y="1"/>
                      <a:pt x="87" y="0"/>
                      <a:pt x="95" y="0"/>
                    </a:cubicBezTo>
                    <a:cubicBezTo>
                      <a:pt x="101" y="0"/>
                      <a:pt x="133" y="0"/>
                      <a:pt x="141" y="13"/>
                    </a:cubicBezTo>
                    <a:cubicBezTo>
                      <a:pt x="142" y="16"/>
                      <a:pt x="144" y="19"/>
                      <a:pt x="146" y="22"/>
                    </a:cubicBezTo>
                    <a:cubicBezTo>
                      <a:pt x="150" y="29"/>
                      <a:pt x="159" y="46"/>
                      <a:pt x="164" y="46"/>
                    </a:cubicBezTo>
                    <a:cubicBezTo>
                      <a:pt x="197" y="31"/>
                      <a:pt x="227" y="23"/>
                      <a:pt x="251" y="23"/>
                    </a:cubicBezTo>
                    <a:cubicBezTo>
                      <a:pt x="307" y="23"/>
                      <a:pt x="320" y="66"/>
                      <a:pt x="326" y="85"/>
                    </a:cubicBezTo>
                    <a:cubicBezTo>
                      <a:pt x="326" y="87"/>
                      <a:pt x="326" y="87"/>
                      <a:pt x="326" y="87"/>
                    </a:cubicBezTo>
                    <a:cubicBezTo>
                      <a:pt x="327" y="90"/>
                      <a:pt x="327" y="93"/>
                      <a:pt x="324" y="98"/>
                    </a:cubicBezTo>
                    <a:cubicBezTo>
                      <a:pt x="312" y="115"/>
                      <a:pt x="246" y="133"/>
                      <a:pt x="229" y="133"/>
                    </a:cubicBezTo>
                    <a:close/>
                    <a:moveTo>
                      <a:pt x="16" y="83"/>
                    </a:moveTo>
                    <a:cubicBezTo>
                      <a:pt x="46" y="95"/>
                      <a:pt x="184" y="121"/>
                      <a:pt x="229" y="121"/>
                    </a:cubicBezTo>
                    <a:cubicBezTo>
                      <a:pt x="248" y="121"/>
                      <a:pt x="310" y="100"/>
                      <a:pt x="315" y="90"/>
                    </a:cubicBezTo>
                    <a:cubicBezTo>
                      <a:pt x="314" y="88"/>
                      <a:pt x="314" y="88"/>
                      <a:pt x="314" y="88"/>
                    </a:cubicBezTo>
                    <a:cubicBezTo>
                      <a:pt x="308" y="70"/>
                      <a:pt x="298" y="35"/>
                      <a:pt x="251" y="35"/>
                    </a:cubicBezTo>
                    <a:cubicBezTo>
                      <a:pt x="229" y="35"/>
                      <a:pt x="201" y="42"/>
                      <a:pt x="168" y="58"/>
                    </a:cubicBezTo>
                    <a:cubicBezTo>
                      <a:pt x="167" y="58"/>
                      <a:pt x="165" y="59"/>
                      <a:pt x="164" y="59"/>
                    </a:cubicBezTo>
                    <a:cubicBezTo>
                      <a:pt x="153" y="59"/>
                      <a:pt x="144" y="43"/>
                      <a:pt x="135" y="28"/>
                    </a:cubicBezTo>
                    <a:cubicBezTo>
                      <a:pt x="133" y="25"/>
                      <a:pt x="132" y="22"/>
                      <a:pt x="130" y="20"/>
                    </a:cubicBezTo>
                    <a:cubicBezTo>
                      <a:pt x="128" y="16"/>
                      <a:pt x="116" y="12"/>
                      <a:pt x="95" y="12"/>
                    </a:cubicBezTo>
                    <a:cubicBezTo>
                      <a:pt x="78" y="12"/>
                      <a:pt x="63" y="15"/>
                      <a:pt x="59" y="21"/>
                    </a:cubicBezTo>
                    <a:cubicBezTo>
                      <a:pt x="52" y="29"/>
                      <a:pt x="44" y="42"/>
                      <a:pt x="36" y="54"/>
                    </a:cubicBezTo>
                    <a:cubicBezTo>
                      <a:pt x="27" y="69"/>
                      <a:pt x="21" y="78"/>
                      <a:pt x="16" y="83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8" name="Freeform 113"/>
              <p:cNvSpPr>
                <a:spLocks/>
              </p:cNvSpPr>
              <p:nvPr userDrawn="1"/>
            </p:nvSpPr>
            <p:spPr bwMode="auto">
              <a:xfrm>
                <a:off x="1325" y="1443"/>
                <a:ext cx="200" cy="85"/>
              </a:xfrm>
              <a:custGeom>
                <a:avLst/>
                <a:gdLst>
                  <a:gd name="T0" fmla="*/ 50 w 321"/>
                  <a:gd name="T1" fmla="*/ 26 h 136"/>
                  <a:gd name="T2" fmla="*/ 3 w 321"/>
                  <a:gd name="T3" fmla="*/ 93 h 136"/>
                  <a:gd name="T4" fmla="*/ 225 w 321"/>
                  <a:gd name="T5" fmla="*/ 136 h 136"/>
                  <a:gd name="T6" fmla="*/ 316 w 321"/>
                  <a:gd name="T7" fmla="*/ 98 h 136"/>
                  <a:gd name="T8" fmla="*/ 162 w 321"/>
                  <a:gd name="T9" fmla="*/ 61 h 136"/>
                  <a:gd name="T10" fmla="*/ 131 w 321"/>
                  <a:gd name="T11" fmla="*/ 25 h 136"/>
                  <a:gd name="T12" fmla="*/ 50 w 321"/>
                  <a:gd name="T13" fmla="*/ 2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1" h="136">
                    <a:moveTo>
                      <a:pt x="50" y="26"/>
                    </a:moveTo>
                    <a:cubicBezTo>
                      <a:pt x="33" y="47"/>
                      <a:pt x="9" y="91"/>
                      <a:pt x="3" y="93"/>
                    </a:cubicBezTo>
                    <a:cubicBezTo>
                      <a:pt x="0" y="102"/>
                      <a:pt x="176" y="136"/>
                      <a:pt x="225" y="136"/>
                    </a:cubicBezTo>
                    <a:cubicBezTo>
                      <a:pt x="243" y="136"/>
                      <a:pt x="321" y="113"/>
                      <a:pt x="316" y="98"/>
                    </a:cubicBezTo>
                    <a:cubicBezTo>
                      <a:pt x="309" y="74"/>
                      <a:pt x="292" y="0"/>
                      <a:pt x="162" y="61"/>
                    </a:cubicBezTo>
                    <a:cubicBezTo>
                      <a:pt x="152" y="66"/>
                      <a:pt x="140" y="39"/>
                      <a:pt x="131" y="25"/>
                    </a:cubicBezTo>
                    <a:cubicBezTo>
                      <a:pt x="123" y="12"/>
                      <a:pt x="62" y="10"/>
                      <a:pt x="50" y="26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9" name="Freeform 114"/>
              <p:cNvSpPr>
                <a:spLocks noEditPoints="1"/>
              </p:cNvSpPr>
              <p:nvPr userDrawn="1"/>
            </p:nvSpPr>
            <p:spPr bwMode="auto">
              <a:xfrm>
                <a:off x="1409" y="1453"/>
                <a:ext cx="34" cy="56"/>
              </a:xfrm>
              <a:custGeom>
                <a:avLst/>
                <a:gdLst>
                  <a:gd name="T0" fmla="*/ 28 w 55"/>
                  <a:gd name="T1" fmla="*/ 90 h 90"/>
                  <a:gd name="T2" fmla="*/ 23 w 55"/>
                  <a:gd name="T3" fmla="*/ 81 h 90"/>
                  <a:gd name="T4" fmla="*/ 2 w 55"/>
                  <a:gd name="T5" fmla="*/ 22 h 90"/>
                  <a:gd name="T6" fmla="*/ 0 w 55"/>
                  <a:gd name="T7" fmla="*/ 7 h 90"/>
                  <a:gd name="T8" fmla="*/ 12 w 55"/>
                  <a:gd name="T9" fmla="*/ 16 h 90"/>
                  <a:gd name="T10" fmla="*/ 28 w 55"/>
                  <a:gd name="T11" fmla="*/ 25 h 90"/>
                  <a:gd name="T12" fmla="*/ 43 w 55"/>
                  <a:gd name="T13" fmla="*/ 14 h 90"/>
                  <a:gd name="T14" fmla="*/ 55 w 55"/>
                  <a:gd name="T15" fmla="*/ 0 h 90"/>
                  <a:gd name="T16" fmla="*/ 53 w 55"/>
                  <a:gd name="T17" fmla="*/ 18 h 90"/>
                  <a:gd name="T18" fmla="*/ 35 w 55"/>
                  <a:gd name="T19" fmla="*/ 81 h 90"/>
                  <a:gd name="T20" fmla="*/ 28 w 55"/>
                  <a:gd name="T21" fmla="*/ 90 h 90"/>
                  <a:gd name="T22" fmla="*/ 16 w 55"/>
                  <a:gd name="T23" fmla="*/ 34 h 90"/>
                  <a:gd name="T24" fmla="*/ 29 w 55"/>
                  <a:gd name="T25" fmla="*/ 67 h 90"/>
                  <a:gd name="T26" fmla="*/ 39 w 55"/>
                  <a:gd name="T27" fmla="*/ 33 h 90"/>
                  <a:gd name="T28" fmla="*/ 16 w 55"/>
                  <a:gd name="T29" fmla="*/ 3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90">
                    <a:moveTo>
                      <a:pt x="28" y="90"/>
                    </a:moveTo>
                    <a:cubicBezTo>
                      <a:pt x="23" y="81"/>
                      <a:pt x="23" y="81"/>
                      <a:pt x="23" y="81"/>
                    </a:cubicBezTo>
                    <a:cubicBezTo>
                      <a:pt x="14" y="67"/>
                      <a:pt x="5" y="52"/>
                      <a:pt x="2" y="2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9" y="22"/>
                      <a:pt x="24" y="25"/>
                      <a:pt x="28" y="25"/>
                    </a:cubicBezTo>
                    <a:cubicBezTo>
                      <a:pt x="32" y="25"/>
                      <a:pt x="36" y="21"/>
                      <a:pt x="43" y="14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0" y="58"/>
                      <a:pt x="42" y="69"/>
                      <a:pt x="35" y="81"/>
                    </a:cubicBezTo>
                    <a:lnTo>
                      <a:pt x="28" y="90"/>
                    </a:lnTo>
                    <a:close/>
                    <a:moveTo>
                      <a:pt x="16" y="34"/>
                    </a:moveTo>
                    <a:cubicBezTo>
                      <a:pt x="19" y="49"/>
                      <a:pt x="24" y="59"/>
                      <a:pt x="29" y="67"/>
                    </a:cubicBezTo>
                    <a:cubicBezTo>
                      <a:pt x="33" y="60"/>
                      <a:pt x="37" y="51"/>
                      <a:pt x="39" y="33"/>
                    </a:cubicBezTo>
                    <a:cubicBezTo>
                      <a:pt x="33" y="38"/>
                      <a:pt x="25" y="39"/>
                      <a:pt x="16" y="34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0" name="Freeform 115"/>
              <p:cNvSpPr>
                <a:spLocks/>
              </p:cNvSpPr>
              <p:nvPr userDrawn="1"/>
            </p:nvSpPr>
            <p:spPr bwMode="auto">
              <a:xfrm>
                <a:off x="1414" y="1464"/>
                <a:ext cx="24" cy="38"/>
              </a:xfrm>
              <a:custGeom>
                <a:avLst/>
                <a:gdLst>
                  <a:gd name="T0" fmla="*/ 0 w 39"/>
                  <a:gd name="T1" fmla="*/ 3 h 61"/>
                  <a:gd name="T2" fmla="*/ 21 w 39"/>
                  <a:gd name="T3" fmla="*/ 61 h 61"/>
                  <a:gd name="T4" fmla="*/ 39 w 39"/>
                  <a:gd name="T5" fmla="*/ 0 h 61"/>
                  <a:gd name="T6" fmla="*/ 0 w 39"/>
                  <a:gd name="T7" fmla="*/ 3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61">
                    <a:moveTo>
                      <a:pt x="0" y="3"/>
                    </a:moveTo>
                    <a:cubicBezTo>
                      <a:pt x="3" y="33"/>
                      <a:pt x="12" y="46"/>
                      <a:pt x="21" y="61"/>
                    </a:cubicBezTo>
                    <a:cubicBezTo>
                      <a:pt x="29" y="49"/>
                      <a:pt x="36" y="39"/>
                      <a:pt x="39" y="0"/>
                    </a:cubicBezTo>
                    <a:cubicBezTo>
                      <a:pt x="26" y="15"/>
                      <a:pt x="19" y="19"/>
                      <a:pt x="0" y="3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1" name="Freeform 116"/>
              <p:cNvSpPr>
                <a:spLocks/>
              </p:cNvSpPr>
              <p:nvPr userDrawn="1"/>
            </p:nvSpPr>
            <p:spPr bwMode="auto">
              <a:xfrm>
                <a:off x="1425" y="1470"/>
                <a:ext cx="2" cy="26"/>
              </a:xfrm>
              <a:custGeom>
                <a:avLst/>
                <a:gdLst>
                  <a:gd name="T0" fmla="*/ 2 w 2"/>
                  <a:gd name="T1" fmla="*/ 0 h 41"/>
                  <a:gd name="T2" fmla="*/ 0 w 2"/>
                  <a:gd name="T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41">
                    <a:moveTo>
                      <a:pt x="2" y="0"/>
                    </a:moveTo>
                    <a:cubicBezTo>
                      <a:pt x="2" y="8"/>
                      <a:pt x="0" y="29"/>
                      <a:pt x="0" y="41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2" name="Freeform 117"/>
              <p:cNvSpPr>
                <a:spLocks/>
              </p:cNvSpPr>
              <p:nvPr userDrawn="1"/>
            </p:nvSpPr>
            <p:spPr bwMode="auto">
              <a:xfrm>
                <a:off x="1424" y="1470"/>
                <a:ext cx="5" cy="26"/>
              </a:xfrm>
              <a:custGeom>
                <a:avLst/>
                <a:gdLst>
                  <a:gd name="T0" fmla="*/ 8 w 8"/>
                  <a:gd name="T1" fmla="*/ 0 h 41"/>
                  <a:gd name="T2" fmla="*/ 7 w 8"/>
                  <a:gd name="T3" fmla="*/ 7 h 41"/>
                  <a:gd name="T4" fmla="*/ 5 w 8"/>
                  <a:gd name="T5" fmla="*/ 21 h 41"/>
                  <a:gd name="T6" fmla="*/ 3 w 8"/>
                  <a:gd name="T7" fmla="*/ 34 h 41"/>
                  <a:gd name="T8" fmla="*/ 2 w 8"/>
                  <a:gd name="T9" fmla="*/ 41 h 41"/>
                  <a:gd name="T10" fmla="*/ 2 w 8"/>
                  <a:gd name="T11" fmla="*/ 34 h 41"/>
                  <a:gd name="T12" fmla="*/ 1 w 8"/>
                  <a:gd name="T13" fmla="*/ 21 h 41"/>
                  <a:gd name="T14" fmla="*/ 0 w 8"/>
                  <a:gd name="T15" fmla="*/ 7 h 41"/>
                  <a:gd name="T16" fmla="*/ 0 w 8"/>
                  <a:gd name="T17" fmla="*/ 1 h 41"/>
                  <a:gd name="T18" fmla="*/ 8 w 8"/>
                  <a:gd name="T1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41">
                    <a:moveTo>
                      <a:pt x="8" y="0"/>
                    </a:moveTo>
                    <a:cubicBezTo>
                      <a:pt x="8" y="0"/>
                      <a:pt x="8" y="3"/>
                      <a:pt x="7" y="7"/>
                    </a:cubicBezTo>
                    <a:cubicBezTo>
                      <a:pt x="7" y="11"/>
                      <a:pt x="6" y="16"/>
                      <a:pt x="5" y="21"/>
                    </a:cubicBezTo>
                    <a:cubicBezTo>
                      <a:pt x="4" y="26"/>
                      <a:pt x="3" y="31"/>
                      <a:pt x="3" y="34"/>
                    </a:cubicBezTo>
                    <a:cubicBezTo>
                      <a:pt x="3" y="38"/>
                      <a:pt x="2" y="41"/>
                      <a:pt x="2" y="41"/>
                    </a:cubicBezTo>
                    <a:cubicBezTo>
                      <a:pt x="2" y="41"/>
                      <a:pt x="2" y="38"/>
                      <a:pt x="2" y="34"/>
                    </a:cubicBezTo>
                    <a:cubicBezTo>
                      <a:pt x="1" y="31"/>
                      <a:pt x="1" y="26"/>
                      <a:pt x="1" y="21"/>
                    </a:cubicBezTo>
                    <a:cubicBezTo>
                      <a:pt x="1" y="15"/>
                      <a:pt x="1" y="11"/>
                      <a:pt x="0" y="7"/>
                    </a:cubicBezTo>
                    <a:cubicBezTo>
                      <a:pt x="0" y="3"/>
                      <a:pt x="0" y="1"/>
                      <a:pt x="0" y="1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3" name="Freeform 118"/>
              <p:cNvSpPr>
                <a:spLocks/>
              </p:cNvSpPr>
              <p:nvPr userDrawn="1"/>
            </p:nvSpPr>
            <p:spPr bwMode="auto">
              <a:xfrm>
                <a:off x="1411" y="1482"/>
                <a:ext cx="6" cy="23"/>
              </a:xfrm>
              <a:custGeom>
                <a:avLst/>
                <a:gdLst>
                  <a:gd name="T0" fmla="*/ 7 w 10"/>
                  <a:gd name="T1" fmla="*/ 0 h 38"/>
                  <a:gd name="T2" fmla="*/ 8 w 10"/>
                  <a:gd name="T3" fmla="*/ 2 h 38"/>
                  <a:gd name="T4" fmla="*/ 9 w 10"/>
                  <a:gd name="T5" fmla="*/ 6 h 38"/>
                  <a:gd name="T6" fmla="*/ 10 w 10"/>
                  <a:gd name="T7" fmla="*/ 19 h 38"/>
                  <a:gd name="T8" fmla="*/ 7 w 10"/>
                  <a:gd name="T9" fmla="*/ 32 h 38"/>
                  <a:gd name="T10" fmla="*/ 6 w 10"/>
                  <a:gd name="T11" fmla="*/ 36 h 38"/>
                  <a:gd name="T12" fmla="*/ 5 w 10"/>
                  <a:gd name="T13" fmla="*/ 38 h 38"/>
                  <a:gd name="T14" fmla="*/ 5 w 10"/>
                  <a:gd name="T15" fmla="*/ 36 h 38"/>
                  <a:gd name="T16" fmla="*/ 6 w 10"/>
                  <a:gd name="T17" fmla="*/ 32 h 38"/>
                  <a:gd name="T18" fmla="*/ 6 w 10"/>
                  <a:gd name="T19" fmla="*/ 20 h 38"/>
                  <a:gd name="T20" fmla="*/ 3 w 10"/>
                  <a:gd name="T21" fmla="*/ 8 h 38"/>
                  <a:gd name="T22" fmla="*/ 1 w 10"/>
                  <a:gd name="T23" fmla="*/ 5 h 38"/>
                  <a:gd name="T24" fmla="*/ 0 w 10"/>
                  <a:gd name="T25" fmla="*/ 3 h 38"/>
                  <a:gd name="T26" fmla="*/ 7 w 10"/>
                  <a:gd name="T2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38">
                    <a:moveTo>
                      <a:pt x="7" y="0"/>
                    </a:moveTo>
                    <a:cubicBezTo>
                      <a:pt x="7" y="0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6"/>
                    </a:cubicBezTo>
                    <a:cubicBezTo>
                      <a:pt x="10" y="10"/>
                      <a:pt x="10" y="15"/>
                      <a:pt x="10" y="19"/>
                    </a:cubicBezTo>
                    <a:cubicBezTo>
                      <a:pt x="9" y="24"/>
                      <a:pt x="8" y="29"/>
                      <a:pt x="7" y="32"/>
                    </a:cubicBezTo>
                    <a:cubicBezTo>
                      <a:pt x="7" y="34"/>
                      <a:pt x="6" y="35"/>
                      <a:pt x="6" y="36"/>
                    </a:cubicBezTo>
                    <a:cubicBezTo>
                      <a:pt x="5" y="37"/>
                      <a:pt x="5" y="38"/>
                      <a:pt x="5" y="38"/>
                    </a:cubicBezTo>
                    <a:cubicBezTo>
                      <a:pt x="5" y="38"/>
                      <a:pt x="5" y="37"/>
                      <a:pt x="5" y="36"/>
                    </a:cubicBezTo>
                    <a:cubicBezTo>
                      <a:pt x="5" y="35"/>
                      <a:pt x="6" y="34"/>
                      <a:pt x="6" y="32"/>
                    </a:cubicBezTo>
                    <a:cubicBezTo>
                      <a:pt x="6" y="29"/>
                      <a:pt x="6" y="24"/>
                      <a:pt x="6" y="20"/>
                    </a:cubicBezTo>
                    <a:cubicBezTo>
                      <a:pt x="5" y="15"/>
                      <a:pt x="4" y="11"/>
                      <a:pt x="3" y="8"/>
                    </a:cubicBezTo>
                    <a:cubicBezTo>
                      <a:pt x="2" y="7"/>
                      <a:pt x="1" y="6"/>
                      <a:pt x="1" y="5"/>
                    </a:cubicBezTo>
                    <a:cubicBezTo>
                      <a:pt x="0" y="4"/>
                      <a:pt x="0" y="3"/>
                      <a:pt x="0" y="3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4" name="Freeform 119"/>
              <p:cNvSpPr>
                <a:spLocks/>
              </p:cNvSpPr>
              <p:nvPr userDrawn="1"/>
            </p:nvSpPr>
            <p:spPr bwMode="auto">
              <a:xfrm>
                <a:off x="1394" y="1487"/>
                <a:ext cx="6" cy="18"/>
              </a:xfrm>
              <a:custGeom>
                <a:avLst/>
                <a:gdLst>
                  <a:gd name="T0" fmla="*/ 7 w 10"/>
                  <a:gd name="T1" fmla="*/ 0 h 29"/>
                  <a:gd name="T2" fmla="*/ 8 w 10"/>
                  <a:gd name="T3" fmla="*/ 1 h 29"/>
                  <a:gd name="T4" fmla="*/ 9 w 10"/>
                  <a:gd name="T5" fmla="*/ 4 h 29"/>
                  <a:gd name="T6" fmla="*/ 10 w 10"/>
                  <a:gd name="T7" fmla="*/ 15 h 29"/>
                  <a:gd name="T8" fmla="*/ 10 w 10"/>
                  <a:gd name="T9" fmla="*/ 20 h 29"/>
                  <a:gd name="T10" fmla="*/ 9 w 10"/>
                  <a:gd name="T11" fmla="*/ 25 h 29"/>
                  <a:gd name="T12" fmla="*/ 7 w 10"/>
                  <a:gd name="T13" fmla="*/ 29 h 29"/>
                  <a:gd name="T14" fmla="*/ 7 w 10"/>
                  <a:gd name="T15" fmla="*/ 24 h 29"/>
                  <a:gd name="T16" fmla="*/ 7 w 10"/>
                  <a:gd name="T17" fmla="*/ 20 h 29"/>
                  <a:gd name="T18" fmla="*/ 6 w 10"/>
                  <a:gd name="T19" fmla="*/ 15 h 29"/>
                  <a:gd name="T20" fmla="*/ 2 w 10"/>
                  <a:gd name="T21" fmla="*/ 7 h 29"/>
                  <a:gd name="T22" fmla="*/ 1 w 10"/>
                  <a:gd name="T23" fmla="*/ 5 h 29"/>
                  <a:gd name="T24" fmla="*/ 0 w 10"/>
                  <a:gd name="T25" fmla="*/ 4 h 29"/>
                  <a:gd name="T26" fmla="*/ 7 w 10"/>
                  <a:gd name="T2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29">
                    <a:moveTo>
                      <a:pt x="7" y="0"/>
                    </a:moveTo>
                    <a:cubicBezTo>
                      <a:pt x="7" y="0"/>
                      <a:pt x="7" y="0"/>
                      <a:pt x="8" y="1"/>
                    </a:cubicBezTo>
                    <a:cubicBezTo>
                      <a:pt x="8" y="2"/>
                      <a:pt x="8" y="3"/>
                      <a:pt x="9" y="4"/>
                    </a:cubicBezTo>
                    <a:cubicBezTo>
                      <a:pt x="9" y="7"/>
                      <a:pt x="10" y="11"/>
                      <a:pt x="10" y="15"/>
                    </a:cubicBezTo>
                    <a:cubicBezTo>
                      <a:pt x="10" y="17"/>
                      <a:pt x="10" y="18"/>
                      <a:pt x="10" y="20"/>
                    </a:cubicBezTo>
                    <a:cubicBezTo>
                      <a:pt x="9" y="22"/>
                      <a:pt x="9" y="23"/>
                      <a:pt x="9" y="25"/>
                    </a:cubicBezTo>
                    <a:cubicBezTo>
                      <a:pt x="8" y="27"/>
                      <a:pt x="7" y="29"/>
                      <a:pt x="7" y="29"/>
                    </a:cubicBezTo>
                    <a:cubicBezTo>
                      <a:pt x="7" y="29"/>
                      <a:pt x="7" y="27"/>
                      <a:pt x="7" y="24"/>
                    </a:cubicBezTo>
                    <a:cubicBezTo>
                      <a:pt x="7" y="23"/>
                      <a:pt x="7" y="22"/>
                      <a:pt x="7" y="20"/>
                    </a:cubicBezTo>
                    <a:cubicBezTo>
                      <a:pt x="7" y="19"/>
                      <a:pt x="6" y="17"/>
                      <a:pt x="6" y="15"/>
                    </a:cubicBezTo>
                    <a:cubicBezTo>
                      <a:pt x="5" y="12"/>
                      <a:pt x="4" y="9"/>
                      <a:pt x="2" y="7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5" name="Freeform 120"/>
              <p:cNvSpPr>
                <a:spLocks noEditPoints="1"/>
              </p:cNvSpPr>
              <p:nvPr userDrawn="1"/>
            </p:nvSpPr>
            <p:spPr bwMode="auto">
              <a:xfrm>
                <a:off x="1367" y="1424"/>
                <a:ext cx="33" cy="98"/>
              </a:xfrm>
              <a:custGeom>
                <a:avLst/>
                <a:gdLst>
                  <a:gd name="T0" fmla="*/ 29 w 53"/>
                  <a:gd name="T1" fmla="*/ 157 h 157"/>
                  <a:gd name="T2" fmla="*/ 25 w 53"/>
                  <a:gd name="T3" fmla="*/ 153 h 157"/>
                  <a:gd name="T4" fmla="*/ 4 w 53"/>
                  <a:gd name="T5" fmla="*/ 78 h 157"/>
                  <a:gd name="T6" fmla="*/ 2 w 53"/>
                  <a:gd name="T7" fmla="*/ 66 h 157"/>
                  <a:gd name="T8" fmla="*/ 2 w 53"/>
                  <a:gd name="T9" fmla="*/ 65 h 157"/>
                  <a:gd name="T10" fmla="*/ 2 w 53"/>
                  <a:gd name="T11" fmla="*/ 65 h 157"/>
                  <a:gd name="T12" fmla="*/ 2 w 53"/>
                  <a:gd name="T13" fmla="*/ 16 h 157"/>
                  <a:gd name="T14" fmla="*/ 0 w 53"/>
                  <a:gd name="T15" fmla="*/ 0 h 157"/>
                  <a:gd name="T16" fmla="*/ 12 w 53"/>
                  <a:gd name="T17" fmla="*/ 11 h 157"/>
                  <a:gd name="T18" fmla="*/ 44 w 53"/>
                  <a:gd name="T19" fmla="*/ 51 h 157"/>
                  <a:gd name="T20" fmla="*/ 44 w 53"/>
                  <a:gd name="T21" fmla="*/ 52 h 157"/>
                  <a:gd name="T22" fmla="*/ 44 w 53"/>
                  <a:gd name="T23" fmla="*/ 53 h 157"/>
                  <a:gd name="T24" fmla="*/ 33 w 53"/>
                  <a:gd name="T25" fmla="*/ 153 h 157"/>
                  <a:gd name="T26" fmla="*/ 29 w 53"/>
                  <a:gd name="T27" fmla="*/ 157 h 157"/>
                  <a:gd name="T28" fmla="*/ 14 w 53"/>
                  <a:gd name="T29" fmla="*/ 65 h 157"/>
                  <a:gd name="T30" fmla="*/ 16 w 53"/>
                  <a:gd name="T31" fmla="*/ 77 h 157"/>
                  <a:gd name="T32" fmla="*/ 29 w 53"/>
                  <a:gd name="T33" fmla="*/ 139 h 157"/>
                  <a:gd name="T34" fmla="*/ 33 w 53"/>
                  <a:gd name="T35" fmla="*/ 57 h 157"/>
                  <a:gd name="T36" fmla="*/ 15 w 53"/>
                  <a:gd name="T37" fmla="*/ 32 h 157"/>
                  <a:gd name="T38" fmla="*/ 14 w 53"/>
                  <a:gd name="T39" fmla="*/ 65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3" h="157">
                    <a:moveTo>
                      <a:pt x="29" y="157"/>
                    </a:moveTo>
                    <a:cubicBezTo>
                      <a:pt x="25" y="153"/>
                      <a:pt x="25" y="153"/>
                      <a:pt x="25" y="153"/>
                    </a:cubicBezTo>
                    <a:cubicBezTo>
                      <a:pt x="9" y="136"/>
                      <a:pt x="6" y="101"/>
                      <a:pt x="4" y="78"/>
                    </a:cubicBezTo>
                    <a:cubicBezTo>
                      <a:pt x="3" y="73"/>
                      <a:pt x="3" y="69"/>
                      <a:pt x="2" y="66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5"/>
                      <a:pt x="3" y="30"/>
                      <a:pt x="2" y="1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21" y="19"/>
                      <a:pt x="36" y="39"/>
                      <a:pt x="44" y="51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53" y="88"/>
                      <a:pt x="51" y="137"/>
                      <a:pt x="33" y="153"/>
                    </a:cubicBezTo>
                    <a:lnTo>
                      <a:pt x="29" y="157"/>
                    </a:lnTo>
                    <a:close/>
                    <a:moveTo>
                      <a:pt x="14" y="65"/>
                    </a:moveTo>
                    <a:cubicBezTo>
                      <a:pt x="15" y="68"/>
                      <a:pt x="15" y="72"/>
                      <a:pt x="16" y="77"/>
                    </a:cubicBezTo>
                    <a:cubicBezTo>
                      <a:pt x="17" y="94"/>
                      <a:pt x="20" y="123"/>
                      <a:pt x="29" y="139"/>
                    </a:cubicBezTo>
                    <a:cubicBezTo>
                      <a:pt x="37" y="123"/>
                      <a:pt x="41" y="89"/>
                      <a:pt x="33" y="57"/>
                    </a:cubicBezTo>
                    <a:cubicBezTo>
                      <a:pt x="28" y="50"/>
                      <a:pt x="21" y="40"/>
                      <a:pt x="15" y="32"/>
                    </a:cubicBezTo>
                    <a:cubicBezTo>
                      <a:pt x="15" y="46"/>
                      <a:pt x="14" y="62"/>
                      <a:pt x="14" y="65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6" name="Freeform 121"/>
              <p:cNvSpPr>
                <a:spLocks/>
              </p:cNvSpPr>
              <p:nvPr userDrawn="1"/>
            </p:nvSpPr>
            <p:spPr bwMode="auto">
              <a:xfrm>
                <a:off x="1372" y="1434"/>
                <a:ext cx="25" cy="83"/>
              </a:xfrm>
              <a:custGeom>
                <a:avLst/>
                <a:gdLst>
                  <a:gd name="T0" fmla="*/ 0 w 40"/>
                  <a:gd name="T1" fmla="*/ 50 h 134"/>
                  <a:gd name="T2" fmla="*/ 21 w 40"/>
                  <a:gd name="T3" fmla="*/ 134 h 134"/>
                  <a:gd name="T4" fmla="*/ 30 w 40"/>
                  <a:gd name="T5" fmla="*/ 40 h 134"/>
                  <a:gd name="T6" fmla="*/ 0 w 40"/>
                  <a:gd name="T7" fmla="*/ 0 h 134"/>
                  <a:gd name="T8" fmla="*/ 0 w 40"/>
                  <a:gd name="T9" fmla="*/ 5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34">
                    <a:moveTo>
                      <a:pt x="0" y="50"/>
                    </a:moveTo>
                    <a:cubicBezTo>
                      <a:pt x="3" y="69"/>
                      <a:pt x="3" y="115"/>
                      <a:pt x="21" y="134"/>
                    </a:cubicBezTo>
                    <a:cubicBezTo>
                      <a:pt x="35" y="121"/>
                      <a:pt x="40" y="76"/>
                      <a:pt x="30" y="40"/>
                    </a:cubicBezTo>
                    <a:cubicBezTo>
                      <a:pt x="23" y="27"/>
                      <a:pt x="9" y="8"/>
                      <a:pt x="0" y="0"/>
                    </a:cubicBezTo>
                    <a:cubicBezTo>
                      <a:pt x="1" y="15"/>
                      <a:pt x="0" y="50"/>
                      <a:pt x="0" y="50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7" name="Freeform 122"/>
              <p:cNvSpPr>
                <a:spLocks noEditPoints="1"/>
              </p:cNvSpPr>
              <p:nvPr userDrawn="1"/>
            </p:nvSpPr>
            <p:spPr bwMode="auto">
              <a:xfrm>
                <a:off x="1352" y="1462"/>
                <a:ext cx="32" cy="44"/>
              </a:xfrm>
              <a:custGeom>
                <a:avLst/>
                <a:gdLst>
                  <a:gd name="T0" fmla="*/ 13 w 50"/>
                  <a:gd name="T1" fmla="*/ 70 h 70"/>
                  <a:gd name="T2" fmla="*/ 13 w 50"/>
                  <a:gd name="T3" fmla="*/ 70 h 70"/>
                  <a:gd name="T4" fmla="*/ 3 w 50"/>
                  <a:gd name="T5" fmla="*/ 66 h 70"/>
                  <a:gd name="T6" fmla="*/ 0 w 50"/>
                  <a:gd name="T7" fmla="*/ 62 h 70"/>
                  <a:gd name="T8" fmla="*/ 2 w 50"/>
                  <a:gd name="T9" fmla="*/ 58 h 70"/>
                  <a:gd name="T10" fmla="*/ 6 w 50"/>
                  <a:gd name="T11" fmla="*/ 28 h 70"/>
                  <a:gd name="T12" fmla="*/ 7 w 50"/>
                  <a:gd name="T13" fmla="*/ 5 h 70"/>
                  <a:gd name="T14" fmla="*/ 7 w 50"/>
                  <a:gd name="T15" fmla="*/ 0 h 70"/>
                  <a:gd name="T16" fmla="*/ 14 w 50"/>
                  <a:gd name="T17" fmla="*/ 0 h 70"/>
                  <a:gd name="T18" fmla="*/ 45 w 50"/>
                  <a:gd name="T19" fmla="*/ 9 h 70"/>
                  <a:gd name="T20" fmla="*/ 50 w 50"/>
                  <a:gd name="T21" fmla="*/ 19 h 70"/>
                  <a:gd name="T22" fmla="*/ 13 w 50"/>
                  <a:gd name="T23" fmla="*/ 70 h 70"/>
                  <a:gd name="T24" fmla="*/ 18 w 50"/>
                  <a:gd name="T25" fmla="*/ 12 h 70"/>
                  <a:gd name="T26" fmla="*/ 18 w 50"/>
                  <a:gd name="T27" fmla="*/ 28 h 70"/>
                  <a:gd name="T28" fmla="*/ 16 w 50"/>
                  <a:gd name="T29" fmla="*/ 57 h 70"/>
                  <a:gd name="T30" fmla="*/ 38 w 50"/>
                  <a:gd name="T31" fmla="*/ 19 h 70"/>
                  <a:gd name="T32" fmla="*/ 37 w 50"/>
                  <a:gd name="T33" fmla="*/ 17 h 70"/>
                  <a:gd name="T34" fmla="*/ 18 w 50"/>
                  <a:gd name="T35" fmla="*/ 1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" h="70">
                    <a:moveTo>
                      <a:pt x="13" y="70"/>
                    </a:moveTo>
                    <a:cubicBezTo>
                      <a:pt x="13" y="70"/>
                      <a:pt x="13" y="70"/>
                      <a:pt x="13" y="70"/>
                    </a:cubicBezTo>
                    <a:cubicBezTo>
                      <a:pt x="9" y="70"/>
                      <a:pt x="5" y="68"/>
                      <a:pt x="3" y="66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6" y="52"/>
                      <a:pt x="6" y="40"/>
                      <a:pt x="6" y="28"/>
                    </a:cubicBezTo>
                    <a:cubicBezTo>
                      <a:pt x="6" y="20"/>
                      <a:pt x="6" y="13"/>
                      <a:pt x="7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1" y="0"/>
                      <a:pt x="37" y="0"/>
                      <a:pt x="45" y="9"/>
                    </a:cubicBezTo>
                    <a:cubicBezTo>
                      <a:pt x="48" y="12"/>
                      <a:pt x="50" y="15"/>
                      <a:pt x="50" y="19"/>
                    </a:cubicBezTo>
                    <a:cubicBezTo>
                      <a:pt x="50" y="49"/>
                      <a:pt x="28" y="70"/>
                      <a:pt x="13" y="70"/>
                    </a:cubicBezTo>
                    <a:close/>
                    <a:moveTo>
                      <a:pt x="18" y="12"/>
                    </a:moveTo>
                    <a:cubicBezTo>
                      <a:pt x="18" y="17"/>
                      <a:pt x="18" y="22"/>
                      <a:pt x="18" y="28"/>
                    </a:cubicBezTo>
                    <a:cubicBezTo>
                      <a:pt x="18" y="39"/>
                      <a:pt x="18" y="49"/>
                      <a:pt x="16" y="57"/>
                    </a:cubicBezTo>
                    <a:cubicBezTo>
                      <a:pt x="24" y="54"/>
                      <a:pt x="38" y="40"/>
                      <a:pt x="38" y="19"/>
                    </a:cubicBezTo>
                    <a:cubicBezTo>
                      <a:pt x="38" y="18"/>
                      <a:pt x="38" y="18"/>
                      <a:pt x="37" y="17"/>
                    </a:cubicBezTo>
                    <a:cubicBezTo>
                      <a:pt x="34" y="14"/>
                      <a:pt x="26" y="12"/>
                      <a:pt x="18" y="1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8" name="Freeform 123"/>
              <p:cNvSpPr>
                <a:spLocks/>
              </p:cNvSpPr>
              <p:nvPr userDrawn="1"/>
            </p:nvSpPr>
            <p:spPr bwMode="auto">
              <a:xfrm>
                <a:off x="1357" y="1465"/>
                <a:ext cx="23" cy="42"/>
              </a:xfrm>
              <a:custGeom>
                <a:avLst/>
                <a:gdLst>
                  <a:gd name="T0" fmla="*/ 6 w 37"/>
                  <a:gd name="T1" fmla="*/ 1 h 66"/>
                  <a:gd name="T2" fmla="*/ 0 w 37"/>
                  <a:gd name="T3" fmla="*/ 57 h 66"/>
                  <a:gd name="T4" fmla="*/ 37 w 37"/>
                  <a:gd name="T5" fmla="*/ 14 h 66"/>
                  <a:gd name="T6" fmla="*/ 6 w 37"/>
                  <a:gd name="T7" fmla="*/ 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66">
                    <a:moveTo>
                      <a:pt x="6" y="1"/>
                    </a:moveTo>
                    <a:cubicBezTo>
                      <a:pt x="4" y="22"/>
                      <a:pt x="8" y="45"/>
                      <a:pt x="0" y="57"/>
                    </a:cubicBezTo>
                    <a:cubicBezTo>
                      <a:pt x="9" y="66"/>
                      <a:pt x="37" y="45"/>
                      <a:pt x="37" y="14"/>
                    </a:cubicBezTo>
                    <a:cubicBezTo>
                      <a:pt x="37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9" name="Freeform 124"/>
              <p:cNvSpPr>
                <a:spLocks noEditPoints="1"/>
              </p:cNvSpPr>
              <p:nvPr userDrawn="1"/>
            </p:nvSpPr>
            <p:spPr bwMode="auto">
              <a:xfrm>
                <a:off x="1367" y="1429"/>
                <a:ext cx="52" cy="77"/>
              </a:xfrm>
              <a:custGeom>
                <a:avLst/>
                <a:gdLst>
                  <a:gd name="T0" fmla="*/ 59 w 83"/>
                  <a:gd name="T1" fmla="*/ 123 h 123"/>
                  <a:gd name="T2" fmla="*/ 56 w 83"/>
                  <a:gd name="T3" fmla="*/ 116 h 123"/>
                  <a:gd name="T4" fmla="*/ 43 w 83"/>
                  <a:gd name="T5" fmla="*/ 95 h 123"/>
                  <a:gd name="T6" fmla="*/ 22 w 83"/>
                  <a:gd name="T7" fmla="*/ 57 h 123"/>
                  <a:gd name="T8" fmla="*/ 6 w 83"/>
                  <a:gd name="T9" fmla="*/ 15 h 123"/>
                  <a:gd name="T10" fmla="*/ 0 w 83"/>
                  <a:gd name="T11" fmla="*/ 0 h 123"/>
                  <a:gd name="T12" fmla="*/ 15 w 83"/>
                  <a:gd name="T13" fmla="*/ 7 h 123"/>
                  <a:gd name="T14" fmla="*/ 20 w 83"/>
                  <a:gd name="T15" fmla="*/ 9 h 123"/>
                  <a:gd name="T16" fmla="*/ 62 w 83"/>
                  <a:gd name="T17" fmla="*/ 33 h 123"/>
                  <a:gd name="T18" fmla="*/ 62 w 83"/>
                  <a:gd name="T19" fmla="*/ 34 h 123"/>
                  <a:gd name="T20" fmla="*/ 63 w 83"/>
                  <a:gd name="T21" fmla="*/ 35 h 123"/>
                  <a:gd name="T22" fmla="*/ 65 w 83"/>
                  <a:gd name="T23" fmla="*/ 119 h 123"/>
                  <a:gd name="T24" fmla="*/ 59 w 83"/>
                  <a:gd name="T25" fmla="*/ 123 h 123"/>
                  <a:gd name="T26" fmla="*/ 23 w 83"/>
                  <a:gd name="T27" fmla="*/ 25 h 123"/>
                  <a:gd name="T28" fmla="*/ 34 w 83"/>
                  <a:gd name="T29" fmla="*/ 53 h 123"/>
                  <a:gd name="T30" fmla="*/ 34 w 83"/>
                  <a:gd name="T31" fmla="*/ 54 h 123"/>
                  <a:gd name="T32" fmla="*/ 53 w 83"/>
                  <a:gd name="T33" fmla="*/ 88 h 123"/>
                  <a:gd name="T34" fmla="*/ 63 w 83"/>
                  <a:gd name="T35" fmla="*/ 101 h 123"/>
                  <a:gd name="T36" fmla="*/ 53 w 83"/>
                  <a:gd name="T37" fmla="*/ 42 h 123"/>
                  <a:gd name="T38" fmla="*/ 23 w 83"/>
                  <a:gd name="T39" fmla="*/ 2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123">
                    <a:moveTo>
                      <a:pt x="59" y="123"/>
                    </a:moveTo>
                    <a:cubicBezTo>
                      <a:pt x="56" y="116"/>
                      <a:pt x="56" y="116"/>
                      <a:pt x="56" y="116"/>
                    </a:cubicBezTo>
                    <a:cubicBezTo>
                      <a:pt x="54" y="109"/>
                      <a:pt x="49" y="102"/>
                      <a:pt x="43" y="95"/>
                    </a:cubicBezTo>
                    <a:cubicBezTo>
                      <a:pt x="35" y="85"/>
                      <a:pt x="26" y="73"/>
                      <a:pt x="22" y="57"/>
                    </a:cubicBezTo>
                    <a:cubicBezTo>
                      <a:pt x="21" y="53"/>
                      <a:pt x="12" y="27"/>
                      <a:pt x="6" y="1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8"/>
                      <a:pt x="18" y="8"/>
                      <a:pt x="20" y="9"/>
                    </a:cubicBezTo>
                    <a:cubicBezTo>
                      <a:pt x="32" y="15"/>
                      <a:pt x="51" y="24"/>
                      <a:pt x="62" y="33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3" y="35"/>
                      <a:pt x="63" y="35"/>
                      <a:pt x="63" y="35"/>
                    </a:cubicBezTo>
                    <a:cubicBezTo>
                      <a:pt x="83" y="69"/>
                      <a:pt x="79" y="110"/>
                      <a:pt x="65" y="119"/>
                    </a:cubicBezTo>
                    <a:lnTo>
                      <a:pt x="59" y="123"/>
                    </a:lnTo>
                    <a:close/>
                    <a:moveTo>
                      <a:pt x="23" y="25"/>
                    </a:moveTo>
                    <a:cubicBezTo>
                      <a:pt x="28" y="38"/>
                      <a:pt x="34" y="52"/>
                      <a:pt x="34" y="53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7" y="68"/>
                      <a:pt x="45" y="78"/>
                      <a:pt x="53" y="88"/>
                    </a:cubicBezTo>
                    <a:cubicBezTo>
                      <a:pt x="56" y="92"/>
                      <a:pt x="60" y="97"/>
                      <a:pt x="63" y="101"/>
                    </a:cubicBezTo>
                    <a:cubicBezTo>
                      <a:pt x="66" y="89"/>
                      <a:pt x="66" y="64"/>
                      <a:pt x="53" y="42"/>
                    </a:cubicBezTo>
                    <a:cubicBezTo>
                      <a:pt x="46" y="36"/>
                      <a:pt x="34" y="30"/>
                      <a:pt x="23" y="25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0" name="Freeform 125"/>
              <p:cNvSpPr>
                <a:spLocks/>
              </p:cNvSpPr>
              <p:nvPr userDrawn="1"/>
            </p:nvSpPr>
            <p:spPr bwMode="auto">
              <a:xfrm>
                <a:off x="1375" y="1437"/>
                <a:ext cx="40" cy="63"/>
              </a:xfrm>
              <a:custGeom>
                <a:avLst/>
                <a:gdLst>
                  <a:gd name="T0" fmla="*/ 16 w 65"/>
                  <a:gd name="T1" fmla="*/ 43 h 102"/>
                  <a:gd name="T2" fmla="*/ 50 w 65"/>
                  <a:gd name="T3" fmla="*/ 102 h 102"/>
                  <a:gd name="T4" fmla="*/ 46 w 65"/>
                  <a:gd name="T5" fmla="*/ 26 h 102"/>
                  <a:gd name="T6" fmla="*/ 0 w 65"/>
                  <a:gd name="T7" fmla="*/ 0 h 102"/>
                  <a:gd name="T8" fmla="*/ 16 w 65"/>
                  <a:gd name="T9" fmla="*/ 43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102">
                    <a:moveTo>
                      <a:pt x="16" y="43"/>
                    </a:moveTo>
                    <a:cubicBezTo>
                      <a:pt x="21" y="69"/>
                      <a:pt x="45" y="84"/>
                      <a:pt x="50" y="102"/>
                    </a:cubicBezTo>
                    <a:cubicBezTo>
                      <a:pt x="59" y="96"/>
                      <a:pt x="65" y="58"/>
                      <a:pt x="46" y="26"/>
                    </a:cubicBezTo>
                    <a:cubicBezTo>
                      <a:pt x="35" y="16"/>
                      <a:pt x="11" y="6"/>
                      <a:pt x="0" y="0"/>
                    </a:cubicBezTo>
                    <a:cubicBezTo>
                      <a:pt x="6" y="14"/>
                      <a:pt x="16" y="43"/>
                      <a:pt x="16" y="43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1" name="Freeform 126"/>
              <p:cNvSpPr>
                <a:spLocks noEditPoints="1"/>
              </p:cNvSpPr>
              <p:nvPr userDrawn="1"/>
            </p:nvSpPr>
            <p:spPr bwMode="auto">
              <a:xfrm>
                <a:off x="1313" y="1448"/>
                <a:ext cx="50" cy="59"/>
              </a:xfrm>
              <a:custGeom>
                <a:avLst/>
                <a:gdLst>
                  <a:gd name="T0" fmla="*/ 25 w 80"/>
                  <a:gd name="T1" fmla="*/ 95 h 95"/>
                  <a:gd name="T2" fmla="*/ 2 w 80"/>
                  <a:gd name="T3" fmla="*/ 83 h 95"/>
                  <a:gd name="T4" fmla="*/ 6 w 80"/>
                  <a:gd name="T5" fmla="*/ 69 h 95"/>
                  <a:gd name="T6" fmla="*/ 10 w 80"/>
                  <a:gd name="T7" fmla="*/ 66 h 95"/>
                  <a:gd name="T8" fmla="*/ 14 w 80"/>
                  <a:gd name="T9" fmla="*/ 69 h 95"/>
                  <a:gd name="T10" fmla="*/ 17 w 80"/>
                  <a:gd name="T11" fmla="*/ 70 h 95"/>
                  <a:gd name="T12" fmla="*/ 30 w 80"/>
                  <a:gd name="T13" fmla="*/ 62 h 95"/>
                  <a:gd name="T14" fmla="*/ 43 w 80"/>
                  <a:gd name="T15" fmla="*/ 16 h 95"/>
                  <a:gd name="T16" fmla="*/ 54 w 80"/>
                  <a:gd name="T17" fmla="*/ 0 h 95"/>
                  <a:gd name="T18" fmla="*/ 79 w 80"/>
                  <a:gd name="T19" fmla="*/ 39 h 95"/>
                  <a:gd name="T20" fmla="*/ 38 w 80"/>
                  <a:gd name="T21" fmla="*/ 94 h 95"/>
                  <a:gd name="T22" fmla="*/ 25 w 80"/>
                  <a:gd name="T23" fmla="*/ 95 h 95"/>
                  <a:gd name="T24" fmla="*/ 17 w 80"/>
                  <a:gd name="T25" fmla="*/ 82 h 95"/>
                  <a:gd name="T26" fmla="*/ 25 w 80"/>
                  <a:gd name="T27" fmla="*/ 83 h 95"/>
                  <a:gd name="T28" fmla="*/ 36 w 80"/>
                  <a:gd name="T29" fmla="*/ 82 h 95"/>
                  <a:gd name="T30" fmla="*/ 67 w 80"/>
                  <a:gd name="T31" fmla="*/ 40 h 95"/>
                  <a:gd name="T32" fmla="*/ 55 w 80"/>
                  <a:gd name="T33" fmla="*/ 12 h 95"/>
                  <a:gd name="T34" fmla="*/ 55 w 80"/>
                  <a:gd name="T35" fmla="*/ 16 h 95"/>
                  <a:gd name="T36" fmla="*/ 40 w 80"/>
                  <a:gd name="T37" fmla="*/ 70 h 95"/>
                  <a:gd name="T38" fmla="*/ 17 w 80"/>
                  <a:gd name="T39" fmla="*/ 82 h 95"/>
                  <a:gd name="T40" fmla="*/ 17 w 80"/>
                  <a:gd name="T41" fmla="*/ 8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0" h="95">
                    <a:moveTo>
                      <a:pt x="25" y="95"/>
                    </a:moveTo>
                    <a:cubicBezTo>
                      <a:pt x="13" y="95"/>
                      <a:pt x="5" y="91"/>
                      <a:pt x="2" y="83"/>
                    </a:cubicBezTo>
                    <a:cubicBezTo>
                      <a:pt x="0" y="78"/>
                      <a:pt x="2" y="72"/>
                      <a:pt x="6" y="69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15" y="70"/>
                      <a:pt x="17" y="70"/>
                    </a:cubicBezTo>
                    <a:cubicBezTo>
                      <a:pt x="19" y="70"/>
                      <a:pt x="25" y="69"/>
                      <a:pt x="30" y="62"/>
                    </a:cubicBezTo>
                    <a:cubicBezTo>
                      <a:pt x="42" y="48"/>
                      <a:pt x="43" y="33"/>
                      <a:pt x="43" y="16"/>
                    </a:cubicBezTo>
                    <a:cubicBezTo>
                      <a:pt x="43" y="1"/>
                      <a:pt x="52" y="0"/>
                      <a:pt x="54" y="0"/>
                    </a:cubicBezTo>
                    <a:cubicBezTo>
                      <a:pt x="66" y="0"/>
                      <a:pt x="79" y="19"/>
                      <a:pt x="79" y="39"/>
                    </a:cubicBezTo>
                    <a:cubicBezTo>
                      <a:pt x="80" y="57"/>
                      <a:pt x="70" y="86"/>
                      <a:pt x="38" y="94"/>
                    </a:cubicBezTo>
                    <a:cubicBezTo>
                      <a:pt x="34" y="95"/>
                      <a:pt x="29" y="95"/>
                      <a:pt x="25" y="95"/>
                    </a:cubicBezTo>
                    <a:close/>
                    <a:moveTo>
                      <a:pt x="17" y="82"/>
                    </a:moveTo>
                    <a:cubicBezTo>
                      <a:pt x="19" y="83"/>
                      <a:pt x="22" y="83"/>
                      <a:pt x="25" y="83"/>
                    </a:cubicBezTo>
                    <a:cubicBezTo>
                      <a:pt x="28" y="83"/>
                      <a:pt x="32" y="83"/>
                      <a:pt x="36" y="82"/>
                    </a:cubicBezTo>
                    <a:cubicBezTo>
                      <a:pt x="60" y="76"/>
                      <a:pt x="68" y="54"/>
                      <a:pt x="67" y="40"/>
                    </a:cubicBezTo>
                    <a:cubicBezTo>
                      <a:pt x="67" y="24"/>
                      <a:pt x="59" y="14"/>
                      <a:pt x="55" y="12"/>
                    </a:cubicBezTo>
                    <a:cubicBezTo>
                      <a:pt x="55" y="13"/>
                      <a:pt x="55" y="14"/>
                      <a:pt x="55" y="16"/>
                    </a:cubicBezTo>
                    <a:cubicBezTo>
                      <a:pt x="55" y="34"/>
                      <a:pt x="54" y="53"/>
                      <a:pt x="40" y="70"/>
                    </a:cubicBezTo>
                    <a:cubicBezTo>
                      <a:pt x="31" y="80"/>
                      <a:pt x="22" y="82"/>
                      <a:pt x="17" y="82"/>
                    </a:cubicBezTo>
                    <a:cubicBezTo>
                      <a:pt x="17" y="82"/>
                      <a:pt x="17" y="82"/>
                      <a:pt x="17" y="8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2" name="Freeform 127"/>
              <p:cNvSpPr>
                <a:spLocks/>
              </p:cNvSpPr>
              <p:nvPr userDrawn="1"/>
            </p:nvSpPr>
            <p:spPr bwMode="auto">
              <a:xfrm>
                <a:off x="1315" y="1444"/>
                <a:ext cx="44" cy="63"/>
              </a:xfrm>
              <a:custGeom>
                <a:avLst/>
                <a:gdLst>
                  <a:gd name="T0" fmla="*/ 32 w 71"/>
                  <a:gd name="T1" fmla="*/ 72 h 100"/>
                  <a:gd name="T2" fmla="*/ 7 w 71"/>
                  <a:gd name="T3" fmla="*/ 79 h 100"/>
                  <a:gd name="T4" fmla="*/ 34 w 71"/>
                  <a:gd name="T5" fmla="*/ 94 h 100"/>
                  <a:gd name="T6" fmla="*/ 70 w 71"/>
                  <a:gd name="T7" fmla="*/ 45 h 100"/>
                  <a:gd name="T8" fmla="*/ 46 w 71"/>
                  <a:gd name="T9" fmla="*/ 22 h 100"/>
                  <a:gd name="T10" fmla="*/ 32 w 71"/>
                  <a:gd name="T11" fmla="*/ 7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100">
                    <a:moveTo>
                      <a:pt x="32" y="72"/>
                    </a:moveTo>
                    <a:cubicBezTo>
                      <a:pt x="23" y="84"/>
                      <a:pt x="12" y="84"/>
                      <a:pt x="7" y="79"/>
                    </a:cubicBezTo>
                    <a:cubicBezTo>
                      <a:pt x="0" y="85"/>
                      <a:pt x="7" y="100"/>
                      <a:pt x="34" y="94"/>
                    </a:cubicBezTo>
                    <a:cubicBezTo>
                      <a:pt x="61" y="88"/>
                      <a:pt x="71" y="62"/>
                      <a:pt x="70" y="45"/>
                    </a:cubicBezTo>
                    <a:cubicBezTo>
                      <a:pt x="69" y="17"/>
                      <a:pt x="46" y="0"/>
                      <a:pt x="46" y="22"/>
                    </a:cubicBezTo>
                    <a:cubicBezTo>
                      <a:pt x="46" y="41"/>
                      <a:pt x="44" y="57"/>
                      <a:pt x="32" y="72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3" name="Freeform 128"/>
              <p:cNvSpPr>
                <a:spLocks/>
              </p:cNvSpPr>
              <p:nvPr userDrawn="1"/>
            </p:nvSpPr>
            <p:spPr bwMode="auto">
              <a:xfrm>
                <a:off x="1383" y="1489"/>
                <a:ext cx="6" cy="23"/>
              </a:xfrm>
              <a:custGeom>
                <a:avLst/>
                <a:gdLst>
                  <a:gd name="T0" fmla="*/ 10 w 10"/>
                  <a:gd name="T1" fmla="*/ 3 h 37"/>
                  <a:gd name="T2" fmla="*/ 9 w 10"/>
                  <a:gd name="T3" fmla="*/ 5 h 37"/>
                  <a:gd name="T4" fmla="*/ 7 w 10"/>
                  <a:gd name="T5" fmla="*/ 8 h 37"/>
                  <a:gd name="T6" fmla="*/ 4 w 10"/>
                  <a:gd name="T7" fmla="*/ 19 h 37"/>
                  <a:gd name="T8" fmla="*/ 4 w 10"/>
                  <a:gd name="T9" fmla="*/ 32 h 37"/>
                  <a:gd name="T10" fmla="*/ 5 w 10"/>
                  <a:gd name="T11" fmla="*/ 37 h 37"/>
                  <a:gd name="T12" fmla="*/ 3 w 10"/>
                  <a:gd name="T13" fmla="*/ 32 h 37"/>
                  <a:gd name="T14" fmla="*/ 0 w 10"/>
                  <a:gd name="T15" fmla="*/ 19 h 37"/>
                  <a:gd name="T16" fmla="*/ 1 w 10"/>
                  <a:gd name="T17" fmla="*/ 6 h 37"/>
                  <a:gd name="T18" fmla="*/ 2 w 10"/>
                  <a:gd name="T19" fmla="*/ 2 h 37"/>
                  <a:gd name="T20" fmla="*/ 2 w 10"/>
                  <a:gd name="T21" fmla="*/ 0 h 37"/>
                  <a:gd name="T22" fmla="*/ 10 w 10"/>
                  <a:gd name="T23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37">
                    <a:moveTo>
                      <a:pt x="10" y="3"/>
                    </a:moveTo>
                    <a:cubicBezTo>
                      <a:pt x="10" y="3"/>
                      <a:pt x="10" y="4"/>
                      <a:pt x="9" y="5"/>
                    </a:cubicBezTo>
                    <a:cubicBezTo>
                      <a:pt x="9" y="6"/>
                      <a:pt x="8" y="7"/>
                      <a:pt x="7" y="8"/>
                    </a:cubicBezTo>
                    <a:cubicBezTo>
                      <a:pt x="6" y="11"/>
                      <a:pt x="5" y="15"/>
                      <a:pt x="4" y="19"/>
                    </a:cubicBezTo>
                    <a:cubicBezTo>
                      <a:pt x="4" y="24"/>
                      <a:pt x="4" y="28"/>
                      <a:pt x="4" y="32"/>
                    </a:cubicBezTo>
                    <a:cubicBezTo>
                      <a:pt x="4" y="35"/>
                      <a:pt x="5" y="37"/>
                      <a:pt x="5" y="37"/>
                    </a:cubicBezTo>
                    <a:cubicBezTo>
                      <a:pt x="5" y="37"/>
                      <a:pt x="4" y="35"/>
                      <a:pt x="3" y="32"/>
                    </a:cubicBezTo>
                    <a:cubicBezTo>
                      <a:pt x="2" y="29"/>
                      <a:pt x="1" y="24"/>
                      <a:pt x="0" y="19"/>
                    </a:cubicBezTo>
                    <a:cubicBezTo>
                      <a:pt x="0" y="15"/>
                      <a:pt x="0" y="10"/>
                      <a:pt x="1" y="6"/>
                    </a:cubicBezTo>
                    <a:cubicBezTo>
                      <a:pt x="1" y="4"/>
                      <a:pt x="2" y="3"/>
                      <a:pt x="2" y="2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4" name="Freeform 129"/>
              <p:cNvSpPr>
                <a:spLocks/>
              </p:cNvSpPr>
              <p:nvPr userDrawn="1"/>
            </p:nvSpPr>
            <p:spPr bwMode="auto">
              <a:xfrm>
                <a:off x="1366" y="1467"/>
                <a:ext cx="6" cy="30"/>
              </a:xfrm>
              <a:custGeom>
                <a:avLst/>
                <a:gdLst>
                  <a:gd name="T0" fmla="*/ 11 w 11"/>
                  <a:gd name="T1" fmla="*/ 0 h 47"/>
                  <a:gd name="T2" fmla="*/ 11 w 11"/>
                  <a:gd name="T3" fmla="*/ 8 h 47"/>
                  <a:gd name="T4" fmla="*/ 9 w 11"/>
                  <a:gd name="T5" fmla="*/ 25 h 47"/>
                  <a:gd name="T6" fmla="*/ 4 w 11"/>
                  <a:gd name="T7" fmla="*/ 41 h 47"/>
                  <a:gd name="T8" fmla="*/ 3 w 11"/>
                  <a:gd name="T9" fmla="*/ 44 h 47"/>
                  <a:gd name="T10" fmla="*/ 1 w 11"/>
                  <a:gd name="T11" fmla="*/ 46 h 47"/>
                  <a:gd name="T12" fmla="*/ 0 w 11"/>
                  <a:gd name="T13" fmla="*/ 47 h 47"/>
                  <a:gd name="T14" fmla="*/ 1 w 11"/>
                  <a:gd name="T15" fmla="*/ 46 h 47"/>
                  <a:gd name="T16" fmla="*/ 2 w 11"/>
                  <a:gd name="T17" fmla="*/ 44 h 47"/>
                  <a:gd name="T18" fmla="*/ 3 w 11"/>
                  <a:gd name="T19" fmla="*/ 41 h 47"/>
                  <a:gd name="T20" fmla="*/ 5 w 11"/>
                  <a:gd name="T21" fmla="*/ 24 h 47"/>
                  <a:gd name="T22" fmla="*/ 4 w 11"/>
                  <a:gd name="T23" fmla="*/ 8 h 47"/>
                  <a:gd name="T24" fmla="*/ 3 w 11"/>
                  <a:gd name="T25" fmla="*/ 1 h 47"/>
                  <a:gd name="T26" fmla="*/ 11 w 11"/>
                  <a:gd name="T2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47">
                    <a:moveTo>
                      <a:pt x="11" y="0"/>
                    </a:moveTo>
                    <a:cubicBezTo>
                      <a:pt x="11" y="0"/>
                      <a:pt x="11" y="3"/>
                      <a:pt x="11" y="8"/>
                    </a:cubicBezTo>
                    <a:cubicBezTo>
                      <a:pt x="11" y="12"/>
                      <a:pt x="10" y="19"/>
                      <a:pt x="9" y="25"/>
                    </a:cubicBezTo>
                    <a:cubicBezTo>
                      <a:pt x="8" y="31"/>
                      <a:pt x="7" y="37"/>
                      <a:pt x="4" y="41"/>
                    </a:cubicBezTo>
                    <a:cubicBezTo>
                      <a:pt x="4" y="42"/>
                      <a:pt x="3" y="43"/>
                      <a:pt x="3" y="44"/>
                    </a:cubicBezTo>
                    <a:cubicBezTo>
                      <a:pt x="2" y="45"/>
                      <a:pt x="2" y="45"/>
                      <a:pt x="1" y="46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7"/>
                      <a:pt x="0" y="47"/>
                      <a:pt x="1" y="46"/>
                    </a:cubicBezTo>
                    <a:cubicBezTo>
                      <a:pt x="1" y="45"/>
                      <a:pt x="2" y="44"/>
                      <a:pt x="2" y="44"/>
                    </a:cubicBezTo>
                    <a:cubicBezTo>
                      <a:pt x="3" y="43"/>
                      <a:pt x="3" y="42"/>
                      <a:pt x="3" y="41"/>
                    </a:cubicBezTo>
                    <a:cubicBezTo>
                      <a:pt x="5" y="37"/>
                      <a:pt x="5" y="30"/>
                      <a:pt x="5" y="24"/>
                    </a:cubicBezTo>
                    <a:cubicBezTo>
                      <a:pt x="5" y="18"/>
                      <a:pt x="5" y="12"/>
                      <a:pt x="4" y="8"/>
                    </a:cubicBezTo>
                    <a:cubicBezTo>
                      <a:pt x="4" y="4"/>
                      <a:pt x="3" y="1"/>
                      <a:pt x="3" y="1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5" name="Freeform 130"/>
              <p:cNvSpPr>
                <a:spLocks noEditPoints="1"/>
              </p:cNvSpPr>
              <p:nvPr userDrawn="1"/>
            </p:nvSpPr>
            <p:spPr bwMode="auto">
              <a:xfrm>
                <a:off x="1362" y="1421"/>
                <a:ext cx="37" cy="79"/>
              </a:xfrm>
              <a:custGeom>
                <a:avLst/>
                <a:gdLst>
                  <a:gd name="T0" fmla="*/ 33 w 59"/>
                  <a:gd name="T1" fmla="*/ 126 h 126"/>
                  <a:gd name="T2" fmla="*/ 30 w 59"/>
                  <a:gd name="T3" fmla="*/ 117 h 126"/>
                  <a:gd name="T4" fmla="*/ 22 w 59"/>
                  <a:gd name="T5" fmla="*/ 101 h 126"/>
                  <a:gd name="T6" fmla="*/ 0 w 59"/>
                  <a:gd name="T7" fmla="*/ 45 h 126"/>
                  <a:gd name="T8" fmla="*/ 0 w 59"/>
                  <a:gd name="T9" fmla="*/ 43 h 126"/>
                  <a:gd name="T10" fmla="*/ 0 w 59"/>
                  <a:gd name="T11" fmla="*/ 42 h 126"/>
                  <a:gd name="T12" fmla="*/ 9 w 59"/>
                  <a:gd name="T13" fmla="*/ 9 h 126"/>
                  <a:gd name="T14" fmla="*/ 10 w 59"/>
                  <a:gd name="T15" fmla="*/ 0 h 126"/>
                  <a:gd name="T16" fmla="*/ 17 w 59"/>
                  <a:gd name="T17" fmla="*/ 4 h 126"/>
                  <a:gd name="T18" fmla="*/ 46 w 59"/>
                  <a:gd name="T19" fmla="*/ 48 h 126"/>
                  <a:gd name="T20" fmla="*/ 40 w 59"/>
                  <a:gd name="T21" fmla="*/ 120 h 126"/>
                  <a:gd name="T22" fmla="*/ 33 w 59"/>
                  <a:gd name="T23" fmla="*/ 126 h 126"/>
                  <a:gd name="T24" fmla="*/ 12 w 59"/>
                  <a:gd name="T25" fmla="*/ 44 h 126"/>
                  <a:gd name="T26" fmla="*/ 32 w 59"/>
                  <a:gd name="T27" fmla="*/ 95 h 126"/>
                  <a:gd name="T28" fmla="*/ 36 w 59"/>
                  <a:gd name="T29" fmla="*/ 102 h 126"/>
                  <a:gd name="T30" fmla="*/ 35 w 59"/>
                  <a:gd name="T31" fmla="*/ 52 h 126"/>
                  <a:gd name="T32" fmla="*/ 19 w 59"/>
                  <a:gd name="T33" fmla="*/ 20 h 126"/>
                  <a:gd name="T34" fmla="*/ 12 w 59"/>
                  <a:gd name="T35" fmla="*/ 4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9" h="126">
                    <a:moveTo>
                      <a:pt x="33" y="126"/>
                    </a:moveTo>
                    <a:cubicBezTo>
                      <a:pt x="30" y="117"/>
                      <a:pt x="30" y="117"/>
                      <a:pt x="30" y="117"/>
                    </a:cubicBezTo>
                    <a:cubicBezTo>
                      <a:pt x="28" y="111"/>
                      <a:pt x="25" y="107"/>
                      <a:pt x="22" y="101"/>
                    </a:cubicBezTo>
                    <a:cubicBezTo>
                      <a:pt x="15" y="90"/>
                      <a:pt x="6" y="76"/>
                      <a:pt x="0" y="45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7" y="19"/>
                      <a:pt x="9" y="9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31" y="11"/>
                      <a:pt x="40" y="31"/>
                      <a:pt x="46" y="48"/>
                    </a:cubicBezTo>
                    <a:cubicBezTo>
                      <a:pt x="59" y="81"/>
                      <a:pt x="49" y="112"/>
                      <a:pt x="40" y="120"/>
                    </a:cubicBezTo>
                    <a:lnTo>
                      <a:pt x="33" y="126"/>
                    </a:lnTo>
                    <a:close/>
                    <a:moveTo>
                      <a:pt x="12" y="44"/>
                    </a:moveTo>
                    <a:cubicBezTo>
                      <a:pt x="18" y="72"/>
                      <a:pt x="25" y="84"/>
                      <a:pt x="32" y="95"/>
                    </a:cubicBezTo>
                    <a:cubicBezTo>
                      <a:pt x="34" y="97"/>
                      <a:pt x="35" y="100"/>
                      <a:pt x="36" y="102"/>
                    </a:cubicBezTo>
                    <a:cubicBezTo>
                      <a:pt x="40" y="91"/>
                      <a:pt x="43" y="73"/>
                      <a:pt x="35" y="52"/>
                    </a:cubicBezTo>
                    <a:cubicBezTo>
                      <a:pt x="33" y="46"/>
                      <a:pt x="27" y="30"/>
                      <a:pt x="19" y="20"/>
                    </a:cubicBezTo>
                    <a:cubicBezTo>
                      <a:pt x="16" y="30"/>
                      <a:pt x="13" y="40"/>
                      <a:pt x="12" y="44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6" name="Freeform 131"/>
              <p:cNvSpPr>
                <a:spLocks/>
              </p:cNvSpPr>
              <p:nvPr userDrawn="1"/>
            </p:nvSpPr>
            <p:spPr bwMode="auto">
              <a:xfrm>
                <a:off x="1366" y="1427"/>
                <a:ext cx="29" cy="66"/>
              </a:xfrm>
              <a:custGeom>
                <a:avLst/>
                <a:gdLst>
                  <a:gd name="T0" fmla="*/ 0 w 46"/>
                  <a:gd name="T1" fmla="*/ 35 h 106"/>
                  <a:gd name="T2" fmla="*/ 30 w 46"/>
                  <a:gd name="T3" fmla="*/ 106 h 106"/>
                  <a:gd name="T4" fmla="*/ 35 w 46"/>
                  <a:gd name="T5" fmla="*/ 41 h 106"/>
                  <a:gd name="T6" fmla="*/ 9 w 46"/>
                  <a:gd name="T7" fmla="*/ 0 h 106"/>
                  <a:gd name="T8" fmla="*/ 0 w 46"/>
                  <a:gd name="T9" fmla="*/ 3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06">
                    <a:moveTo>
                      <a:pt x="0" y="35"/>
                    </a:moveTo>
                    <a:cubicBezTo>
                      <a:pt x="9" y="80"/>
                      <a:pt x="23" y="87"/>
                      <a:pt x="30" y="106"/>
                    </a:cubicBezTo>
                    <a:cubicBezTo>
                      <a:pt x="36" y="101"/>
                      <a:pt x="46" y="72"/>
                      <a:pt x="35" y="41"/>
                    </a:cubicBezTo>
                    <a:cubicBezTo>
                      <a:pt x="28" y="23"/>
                      <a:pt x="20" y="6"/>
                      <a:pt x="9" y="0"/>
                    </a:cubicBezTo>
                    <a:cubicBezTo>
                      <a:pt x="7" y="12"/>
                      <a:pt x="0" y="35"/>
                      <a:pt x="0" y="35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7" name="Freeform 132"/>
              <p:cNvSpPr>
                <a:spLocks noEditPoints="1"/>
              </p:cNvSpPr>
              <p:nvPr userDrawn="1"/>
            </p:nvSpPr>
            <p:spPr bwMode="auto">
              <a:xfrm>
                <a:off x="1382" y="1418"/>
                <a:ext cx="49" cy="57"/>
              </a:xfrm>
              <a:custGeom>
                <a:avLst/>
                <a:gdLst>
                  <a:gd name="T0" fmla="*/ 66 w 79"/>
                  <a:gd name="T1" fmla="*/ 91 h 91"/>
                  <a:gd name="T2" fmla="*/ 66 w 79"/>
                  <a:gd name="T3" fmla="*/ 91 h 91"/>
                  <a:gd name="T4" fmla="*/ 8 w 79"/>
                  <a:gd name="T5" fmla="*/ 37 h 91"/>
                  <a:gd name="T6" fmla="*/ 1 w 79"/>
                  <a:gd name="T7" fmla="*/ 8 h 91"/>
                  <a:gd name="T8" fmla="*/ 2 w 79"/>
                  <a:gd name="T9" fmla="*/ 0 h 91"/>
                  <a:gd name="T10" fmla="*/ 10 w 79"/>
                  <a:gd name="T11" fmla="*/ 3 h 91"/>
                  <a:gd name="T12" fmla="*/ 23 w 79"/>
                  <a:gd name="T13" fmla="*/ 7 h 91"/>
                  <a:gd name="T14" fmla="*/ 39 w 79"/>
                  <a:gd name="T15" fmla="*/ 14 h 91"/>
                  <a:gd name="T16" fmla="*/ 65 w 79"/>
                  <a:gd name="T17" fmla="*/ 63 h 91"/>
                  <a:gd name="T18" fmla="*/ 73 w 79"/>
                  <a:gd name="T19" fmla="*/ 81 h 91"/>
                  <a:gd name="T20" fmla="*/ 79 w 79"/>
                  <a:gd name="T21" fmla="*/ 90 h 91"/>
                  <a:gd name="T22" fmla="*/ 69 w 79"/>
                  <a:gd name="T23" fmla="*/ 91 h 91"/>
                  <a:gd name="T24" fmla="*/ 66 w 79"/>
                  <a:gd name="T25" fmla="*/ 91 h 91"/>
                  <a:gd name="T26" fmla="*/ 14 w 79"/>
                  <a:gd name="T27" fmla="*/ 17 h 91"/>
                  <a:gd name="T28" fmla="*/ 19 w 79"/>
                  <a:gd name="T29" fmla="*/ 33 h 91"/>
                  <a:gd name="T30" fmla="*/ 19 w 79"/>
                  <a:gd name="T31" fmla="*/ 33 h 91"/>
                  <a:gd name="T32" fmla="*/ 19 w 79"/>
                  <a:gd name="T33" fmla="*/ 34 h 91"/>
                  <a:gd name="T34" fmla="*/ 58 w 79"/>
                  <a:gd name="T35" fmla="*/ 77 h 91"/>
                  <a:gd name="T36" fmla="*/ 54 w 79"/>
                  <a:gd name="T37" fmla="*/ 67 h 91"/>
                  <a:gd name="T38" fmla="*/ 32 w 79"/>
                  <a:gd name="T39" fmla="*/ 24 h 91"/>
                  <a:gd name="T40" fmla="*/ 21 w 79"/>
                  <a:gd name="T41" fmla="*/ 19 h 91"/>
                  <a:gd name="T42" fmla="*/ 14 w 79"/>
                  <a:gd name="T43" fmla="*/ 1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9" h="91">
                    <a:moveTo>
                      <a:pt x="66" y="91"/>
                    </a:moveTo>
                    <a:cubicBezTo>
                      <a:pt x="66" y="91"/>
                      <a:pt x="66" y="91"/>
                      <a:pt x="66" y="91"/>
                    </a:cubicBezTo>
                    <a:cubicBezTo>
                      <a:pt x="47" y="91"/>
                      <a:pt x="12" y="65"/>
                      <a:pt x="8" y="37"/>
                    </a:cubicBezTo>
                    <a:cubicBezTo>
                      <a:pt x="6" y="33"/>
                      <a:pt x="0" y="17"/>
                      <a:pt x="1" y="8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7" y="6"/>
                      <a:pt x="20" y="6"/>
                      <a:pt x="23" y="7"/>
                    </a:cubicBezTo>
                    <a:cubicBezTo>
                      <a:pt x="28" y="8"/>
                      <a:pt x="31" y="9"/>
                      <a:pt x="39" y="14"/>
                    </a:cubicBezTo>
                    <a:cubicBezTo>
                      <a:pt x="51" y="21"/>
                      <a:pt x="59" y="44"/>
                      <a:pt x="65" y="63"/>
                    </a:cubicBezTo>
                    <a:cubicBezTo>
                      <a:pt x="68" y="71"/>
                      <a:pt x="71" y="79"/>
                      <a:pt x="73" y="81"/>
                    </a:cubicBezTo>
                    <a:cubicBezTo>
                      <a:pt x="79" y="90"/>
                      <a:pt x="79" y="90"/>
                      <a:pt x="79" y="90"/>
                    </a:cubicBezTo>
                    <a:cubicBezTo>
                      <a:pt x="69" y="91"/>
                      <a:pt x="69" y="91"/>
                      <a:pt x="69" y="91"/>
                    </a:cubicBezTo>
                    <a:cubicBezTo>
                      <a:pt x="68" y="91"/>
                      <a:pt x="67" y="91"/>
                      <a:pt x="66" y="91"/>
                    </a:cubicBezTo>
                    <a:close/>
                    <a:moveTo>
                      <a:pt x="14" y="17"/>
                    </a:moveTo>
                    <a:cubicBezTo>
                      <a:pt x="16" y="23"/>
                      <a:pt x="18" y="29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22" y="52"/>
                      <a:pt x="43" y="71"/>
                      <a:pt x="58" y="77"/>
                    </a:cubicBezTo>
                    <a:cubicBezTo>
                      <a:pt x="57" y="74"/>
                      <a:pt x="55" y="71"/>
                      <a:pt x="54" y="67"/>
                    </a:cubicBezTo>
                    <a:cubicBezTo>
                      <a:pt x="49" y="52"/>
                      <a:pt x="41" y="29"/>
                      <a:pt x="32" y="24"/>
                    </a:cubicBezTo>
                    <a:cubicBezTo>
                      <a:pt x="26" y="20"/>
                      <a:pt x="24" y="19"/>
                      <a:pt x="21" y="19"/>
                    </a:cubicBezTo>
                    <a:cubicBezTo>
                      <a:pt x="19" y="18"/>
                      <a:pt x="17" y="18"/>
                      <a:pt x="14" y="17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8" name="Freeform 133"/>
              <p:cNvSpPr>
                <a:spLocks/>
              </p:cNvSpPr>
              <p:nvPr userDrawn="1"/>
            </p:nvSpPr>
            <p:spPr bwMode="auto">
              <a:xfrm>
                <a:off x="1386" y="1423"/>
                <a:ext cx="38" cy="49"/>
              </a:xfrm>
              <a:custGeom>
                <a:avLst/>
                <a:gdLst>
                  <a:gd name="T0" fmla="*/ 8 w 62"/>
                  <a:gd name="T1" fmla="*/ 27 h 79"/>
                  <a:gd name="T2" fmla="*/ 62 w 62"/>
                  <a:gd name="T3" fmla="*/ 77 h 79"/>
                  <a:gd name="T4" fmla="*/ 30 w 62"/>
                  <a:gd name="T5" fmla="*/ 11 h 79"/>
                  <a:gd name="T6" fmla="*/ 1 w 62"/>
                  <a:gd name="T7" fmla="*/ 0 h 79"/>
                  <a:gd name="T8" fmla="*/ 8 w 62"/>
                  <a:gd name="T9" fmla="*/ 2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79">
                    <a:moveTo>
                      <a:pt x="8" y="27"/>
                    </a:moveTo>
                    <a:cubicBezTo>
                      <a:pt x="11" y="53"/>
                      <a:pt x="46" y="79"/>
                      <a:pt x="62" y="77"/>
                    </a:cubicBezTo>
                    <a:cubicBezTo>
                      <a:pt x="56" y="68"/>
                      <a:pt x="45" y="21"/>
                      <a:pt x="30" y="11"/>
                    </a:cubicBezTo>
                    <a:cubicBezTo>
                      <a:pt x="16" y="2"/>
                      <a:pt x="18" y="7"/>
                      <a:pt x="1" y="0"/>
                    </a:cubicBezTo>
                    <a:cubicBezTo>
                      <a:pt x="0" y="9"/>
                      <a:pt x="8" y="27"/>
                      <a:pt x="8" y="27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9" name="Freeform 134"/>
              <p:cNvSpPr>
                <a:spLocks noEditPoints="1"/>
              </p:cNvSpPr>
              <p:nvPr userDrawn="1"/>
            </p:nvSpPr>
            <p:spPr bwMode="auto">
              <a:xfrm>
                <a:off x="1348" y="1406"/>
                <a:ext cx="30" cy="76"/>
              </a:xfrm>
              <a:custGeom>
                <a:avLst/>
                <a:gdLst>
                  <a:gd name="T0" fmla="*/ 7 w 49"/>
                  <a:gd name="T1" fmla="*/ 122 h 122"/>
                  <a:gd name="T2" fmla="*/ 9 w 49"/>
                  <a:gd name="T3" fmla="*/ 113 h 122"/>
                  <a:gd name="T4" fmla="*/ 6 w 49"/>
                  <a:gd name="T5" fmla="*/ 82 h 122"/>
                  <a:gd name="T6" fmla="*/ 3 w 49"/>
                  <a:gd name="T7" fmla="*/ 36 h 122"/>
                  <a:gd name="T8" fmla="*/ 4 w 49"/>
                  <a:gd name="T9" fmla="*/ 35 h 122"/>
                  <a:gd name="T10" fmla="*/ 4 w 49"/>
                  <a:gd name="T11" fmla="*/ 35 h 122"/>
                  <a:gd name="T12" fmla="*/ 5 w 49"/>
                  <a:gd name="T13" fmla="*/ 16 h 122"/>
                  <a:gd name="T14" fmla="*/ 4 w 49"/>
                  <a:gd name="T15" fmla="*/ 0 h 122"/>
                  <a:gd name="T16" fmla="*/ 15 w 49"/>
                  <a:gd name="T17" fmla="*/ 11 h 122"/>
                  <a:gd name="T18" fmla="*/ 25 w 49"/>
                  <a:gd name="T19" fmla="*/ 18 h 122"/>
                  <a:gd name="T20" fmla="*/ 43 w 49"/>
                  <a:gd name="T21" fmla="*/ 34 h 122"/>
                  <a:gd name="T22" fmla="*/ 43 w 49"/>
                  <a:gd name="T23" fmla="*/ 35 h 122"/>
                  <a:gd name="T24" fmla="*/ 43 w 49"/>
                  <a:gd name="T25" fmla="*/ 36 h 122"/>
                  <a:gd name="T26" fmla="*/ 35 w 49"/>
                  <a:gd name="T27" fmla="*/ 106 h 122"/>
                  <a:gd name="T28" fmla="*/ 16 w 49"/>
                  <a:gd name="T29" fmla="*/ 120 h 122"/>
                  <a:gd name="T30" fmla="*/ 7 w 49"/>
                  <a:gd name="T31" fmla="*/ 122 h 122"/>
                  <a:gd name="T32" fmla="*/ 15 w 49"/>
                  <a:gd name="T33" fmla="*/ 39 h 122"/>
                  <a:gd name="T34" fmla="*/ 18 w 49"/>
                  <a:gd name="T35" fmla="*/ 79 h 122"/>
                  <a:gd name="T36" fmla="*/ 22 w 49"/>
                  <a:gd name="T37" fmla="*/ 104 h 122"/>
                  <a:gd name="T38" fmla="*/ 25 w 49"/>
                  <a:gd name="T39" fmla="*/ 100 h 122"/>
                  <a:gd name="T40" fmla="*/ 32 w 49"/>
                  <a:gd name="T41" fmla="*/ 40 h 122"/>
                  <a:gd name="T42" fmla="*/ 19 w 49"/>
                  <a:gd name="T43" fmla="*/ 29 h 122"/>
                  <a:gd name="T44" fmla="*/ 17 w 49"/>
                  <a:gd name="T45" fmla="*/ 28 h 122"/>
                  <a:gd name="T46" fmla="*/ 15 w 49"/>
                  <a:gd name="T47" fmla="*/ 3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" h="122">
                    <a:moveTo>
                      <a:pt x="7" y="122"/>
                    </a:moveTo>
                    <a:cubicBezTo>
                      <a:pt x="9" y="113"/>
                      <a:pt x="9" y="113"/>
                      <a:pt x="9" y="113"/>
                    </a:cubicBezTo>
                    <a:cubicBezTo>
                      <a:pt x="11" y="103"/>
                      <a:pt x="9" y="93"/>
                      <a:pt x="6" y="82"/>
                    </a:cubicBezTo>
                    <a:cubicBezTo>
                      <a:pt x="3" y="69"/>
                      <a:pt x="0" y="54"/>
                      <a:pt x="3" y="36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6" y="29"/>
                      <a:pt x="5" y="16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8" y="14"/>
                      <a:pt x="21" y="16"/>
                      <a:pt x="25" y="18"/>
                    </a:cubicBezTo>
                    <a:cubicBezTo>
                      <a:pt x="31" y="22"/>
                      <a:pt x="38" y="25"/>
                      <a:pt x="43" y="34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9" y="62"/>
                      <a:pt x="46" y="89"/>
                      <a:pt x="35" y="106"/>
                    </a:cubicBezTo>
                    <a:cubicBezTo>
                      <a:pt x="30" y="114"/>
                      <a:pt x="23" y="119"/>
                      <a:pt x="16" y="120"/>
                    </a:cubicBezTo>
                    <a:lnTo>
                      <a:pt x="7" y="122"/>
                    </a:lnTo>
                    <a:close/>
                    <a:moveTo>
                      <a:pt x="15" y="39"/>
                    </a:moveTo>
                    <a:cubicBezTo>
                      <a:pt x="12" y="54"/>
                      <a:pt x="15" y="67"/>
                      <a:pt x="18" y="79"/>
                    </a:cubicBezTo>
                    <a:cubicBezTo>
                      <a:pt x="20" y="87"/>
                      <a:pt x="22" y="95"/>
                      <a:pt x="22" y="104"/>
                    </a:cubicBezTo>
                    <a:cubicBezTo>
                      <a:pt x="23" y="102"/>
                      <a:pt x="24" y="101"/>
                      <a:pt x="25" y="100"/>
                    </a:cubicBezTo>
                    <a:cubicBezTo>
                      <a:pt x="32" y="88"/>
                      <a:pt x="37" y="65"/>
                      <a:pt x="32" y="40"/>
                    </a:cubicBezTo>
                    <a:cubicBezTo>
                      <a:pt x="28" y="34"/>
                      <a:pt x="24" y="32"/>
                      <a:pt x="19" y="29"/>
                    </a:cubicBezTo>
                    <a:cubicBezTo>
                      <a:pt x="18" y="28"/>
                      <a:pt x="18" y="28"/>
                      <a:pt x="17" y="28"/>
                    </a:cubicBezTo>
                    <a:cubicBezTo>
                      <a:pt x="17" y="34"/>
                      <a:pt x="15" y="38"/>
                      <a:pt x="15" y="3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0" name="Freeform 135"/>
              <p:cNvSpPr>
                <a:spLocks/>
              </p:cNvSpPr>
              <p:nvPr userDrawn="1"/>
            </p:nvSpPr>
            <p:spPr bwMode="auto">
              <a:xfrm>
                <a:off x="1349" y="1416"/>
                <a:ext cx="27" cy="61"/>
              </a:xfrm>
              <a:custGeom>
                <a:avLst/>
                <a:gdLst>
                  <a:gd name="T0" fmla="*/ 6 w 43"/>
                  <a:gd name="T1" fmla="*/ 21 h 98"/>
                  <a:gd name="T2" fmla="*/ 12 w 43"/>
                  <a:gd name="T3" fmla="*/ 98 h 98"/>
                  <a:gd name="T4" fmla="*/ 35 w 43"/>
                  <a:gd name="T5" fmla="*/ 21 h 98"/>
                  <a:gd name="T6" fmla="*/ 8 w 43"/>
                  <a:gd name="T7" fmla="*/ 0 h 98"/>
                  <a:gd name="T8" fmla="*/ 6 w 43"/>
                  <a:gd name="T9" fmla="*/ 21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98">
                    <a:moveTo>
                      <a:pt x="6" y="21"/>
                    </a:moveTo>
                    <a:cubicBezTo>
                      <a:pt x="0" y="53"/>
                      <a:pt x="17" y="73"/>
                      <a:pt x="12" y="98"/>
                    </a:cubicBezTo>
                    <a:cubicBezTo>
                      <a:pt x="31" y="95"/>
                      <a:pt x="43" y="59"/>
                      <a:pt x="35" y="21"/>
                    </a:cubicBezTo>
                    <a:cubicBezTo>
                      <a:pt x="27" y="9"/>
                      <a:pt x="17" y="8"/>
                      <a:pt x="8" y="0"/>
                    </a:cubicBezTo>
                    <a:cubicBezTo>
                      <a:pt x="9" y="14"/>
                      <a:pt x="6" y="21"/>
                      <a:pt x="6" y="21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1" name="Freeform 136"/>
              <p:cNvSpPr>
                <a:spLocks/>
              </p:cNvSpPr>
              <p:nvPr userDrawn="1"/>
            </p:nvSpPr>
            <p:spPr bwMode="auto">
              <a:xfrm>
                <a:off x="1394" y="1461"/>
                <a:ext cx="13" cy="32"/>
              </a:xfrm>
              <a:custGeom>
                <a:avLst/>
                <a:gdLst>
                  <a:gd name="T0" fmla="*/ 7 w 22"/>
                  <a:gd name="T1" fmla="*/ 0 h 51"/>
                  <a:gd name="T2" fmla="*/ 11 w 22"/>
                  <a:gd name="T3" fmla="*/ 7 h 51"/>
                  <a:gd name="T4" fmla="*/ 18 w 22"/>
                  <a:gd name="T5" fmla="*/ 24 h 51"/>
                  <a:gd name="T6" fmla="*/ 22 w 22"/>
                  <a:gd name="T7" fmla="*/ 42 h 51"/>
                  <a:gd name="T8" fmla="*/ 22 w 22"/>
                  <a:gd name="T9" fmla="*/ 46 h 51"/>
                  <a:gd name="T10" fmla="*/ 22 w 22"/>
                  <a:gd name="T11" fmla="*/ 48 h 51"/>
                  <a:gd name="T12" fmla="*/ 22 w 22"/>
                  <a:gd name="T13" fmla="*/ 51 h 51"/>
                  <a:gd name="T14" fmla="*/ 22 w 22"/>
                  <a:gd name="T15" fmla="*/ 48 h 51"/>
                  <a:gd name="T16" fmla="*/ 22 w 22"/>
                  <a:gd name="T17" fmla="*/ 46 h 51"/>
                  <a:gd name="T18" fmla="*/ 21 w 22"/>
                  <a:gd name="T19" fmla="*/ 42 h 51"/>
                  <a:gd name="T20" fmla="*/ 15 w 22"/>
                  <a:gd name="T21" fmla="*/ 26 h 51"/>
                  <a:gd name="T22" fmla="*/ 5 w 22"/>
                  <a:gd name="T23" fmla="*/ 11 h 51"/>
                  <a:gd name="T24" fmla="*/ 0 w 22"/>
                  <a:gd name="T25" fmla="*/ 4 h 51"/>
                  <a:gd name="T26" fmla="*/ 7 w 22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51">
                    <a:moveTo>
                      <a:pt x="7" y="0"/>
                    </a:moveTo>
                    <a:cubicBezTo>
                      <a:pt x="7" y="0"/>
                      <a:pt x="8" y="3"/>
                      <a:pt x="11" y="7"/>
                    </a:cubicBezTo>
                    <a:cubicBezTo>
                      <a:pt x="13" y="12"/>
                      <a:pt x="16" y="18"/>
                      <a:pt x="18" y="24"/>
                    </a:cubicBezTo>
                    <a:cubicBezTo>
                      <a:pt x="21" y="31"/>
                      <a:pt x="22" y="37"/>
                      <a:pt x="22" y="42"/>
                    </a:cubicBezTo>
                    <a:cubicBezTo>
                      <a:pt x="22" y="44"/>
                      <a:pt x="22" y="45"/>
                      <a:pt x="22" y="46"/>
                    </a:cubicBezTo>
                    <a:cubicBezTo>
                      <a:pt x="22" y="47"/>
                      <a:pt x="22" y="48"/>
                      <a:pt x="22" y="48"/>
                    </a:cubicBezTo>
                    <a:cubicBezTo>
                      <a:pt x="22" y="50"/>
                      <a:pt x="22" y="51"/>
                      <a:pt x="22" y="51"/>
                    </a:cubicBezTo>
                    <a:cubicBezTo>
                      <a:pt x="22" y="51"/>
                      <a:pt x="22" y="50"/>
                      <a:pt x="22" y="48"/>
                    </a:cubicBezTo>
                    <a:cubicBezTo>
                      <a:pt x="22" y="48"/>
                      <a:pt x="22" y="47"/>
                      <a:pt x="22" y="46"/>
                    </a:cubicBezTo>
                    <a:cubicBezTo>
                      <a:pt x="22" y="45"/>
                      <a:pt x="21" y="44"/>
                      <a:pt x="21" y="42"/>
                    </a:cubicBezTo>
                    <a:cubicBezTo>
                      <a:pt x="20" y="38"/>
                      <a:pt x="18" y="32"/>
                      <a:pt x="15" y="26"/>
                    </a:cubicBezTo>
                    <a:cubicBezTo>
                      <a:pt x="12" y="20"/>
                      <a:pt x="8" y="15"/>
                      <a:pt x="5" y="11"/>
                    </a:cubicBezTo>
                    <a:cubicBezTo>
                      <a:pt x="2" y="7"/>
                      <a:pt x="0" y="4"/>
                      <a:pt x="0" y="4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2" name="Freeform 137"/>
              <p:cNvSpPr>
                <a:spLocks/>
              </p:cNvSpPr>
              <p:nvPr userDrawn="1"/>
            </p:nvSpPr>
            <p:spPr bwMode="auto">
              <a:xfrm>
                <a:off x="1397" y="1430"/>
                <a:ext cx="22" cy="36"/>
              </a:xfrm>
              <a:custGeom>
                <a:avLst/>
                <a:gdLst>
                  <a:gd name="T0" fmla="*/ 0 w 34"/>
                  <a:gd name="T1" fmla="*/ 0 h 58"/>
                  <a:gd name="T2" fmla="*/ 34 w 34"/>
                  <a:gd name="T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4" h="58">
                    <a:moveTo>
                      <a:pt x="0" y="0"/>
                    </a:moveTo>
                    <a:cubicBezTo>
                      <a:pt x="15" y="6"/>
                      <a:pt x="20" y="51"/>
                      <a:pt x="34" y="58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3" name="Freeform 138"/>
              <p:cNvSpPr>
                <a:spLocks/>
              </p:cNvSpPr>
              <p:nvPr userDrawn="1"/>
            </p:nvSpPr>
            <p:spPr bwMode="auto">
              <a:xfrm>
                <a:off x="1397" y="1428"/>
                <a:ext cx="22" cy="38"/>
              </a:xfrm>
              <a:custGeom>
                <a:avLst/>
                <a:gdLst>
                  <a:gd name="T0" fmla="*/ 0 w 35"/>
                  <a:gd name="T1" fmla="*/ 7 h 61"/>
                  <a:gd name="T2" fmla="*/ 0 w 35"/>
                  <a:gd name="T3" fmla="*/ 7 h 61"/>
                  <a:gd name="T4" fmla="*/ 2 w 35"/>
                  <a:gd name="T5" fmla="*/ 8 h 61"/>
                  <a:gd name="T6" fmla="*/ 6 w 35"/>
                  <a:gd name="T7" fmla="*/ 13 h 61"/>
                  <a:gd name="T8" fmla="*/ 16 w 35"/>
                  <a:gd name="T9" fmla="*/ 33 h 61"/>
                  <a:gd name="T10" fmla="*/ 27 w 35"/>
                  <a:gd name="T11" fmla="*/ 54 h 61"/>
                  <a:gd name="T12" fmla="*/ 32 w 35"/>
                  <a:gd name="T13" fmla="*/ 59 h 61"/>
                  <a:gd name="T14" fmla="*/ 34 w 35"/>
                  <a:gd name="T15" fmla="*/ 61 h 61"/>
                  <a:gd name="T16" fmla="*/ 35 w 35"/>
                  <a:gd name="T17" fmla="*/ 61 h 61"/>
                  <a:gd name="T18" fmla="*/ 34 w 35"/>
                  <a:gd name="T19" fmla="*/ 61 h 61"/>
                  <a:gd name="T20" fmla="*/ 32 w 35"/>
                  <a:gd name="T21" fmla="*/ 59 h 61"/>
                  <a:gd name="T22" fmla="*/ 28 w 35"/>
                  <a:gd name="T23" fmla="*/ 53 h 61"/>
                  <a:gd name="T24" fmla="*/ 20 w 35"/>
                  <a:gd name="T25" fmla="*/ 31 h 61"/>
                  <a:gd name="T26" fmla="*/ 12 w 35"/>
                  <a:gd name="T27" fmla="*/ 9 h 61"/>
                  <a:gd name="T28" fmla="*/ 6 w 35"/>
                  <a:gd name="T29" fmla="*/ 2 h 61"/>
                  <a:gd name="T30" fmla="*/ 5 w 35"/>
                  <a:gd name="T31" fmla="*/ 1 h 61"/>
                  <a:gd name="T32" fmla="*/ 4 w 35"/>
                  <a:gd name="T33" fmla="*/ 0 h 61"/>
                  <a:gd name="T34" fmla="*/ 3 w 35"/>
                  <a:gd name="T35" fmla="*/ 0 h 61"/>
                  <a:gd name="T36" fmla="*/ 0 w 35"/>
                  <a:gd name="T37" fmla="*/ 7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" h="61"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3" y="9"/>
                      <a:pt x="4" y="10"/>
                      <a:pt x="6" y="13"/>
                    </a:cubicBezTo>
                    <a:cubicBezTo>
                      <a:pt x="10" y="17"/>
                      <a:pt x="13" y="25"/>
                      <a:pt x="16" y="33"/>
                    </a:cubicBezTo>
                    <a:cubicBezTo>
                      <a:pt x="20" y="40"/>
                      <a:pt x="23" y="48"/>
                      <a:pt x="27" y="54"/>
                    </a:cubicBezTo>
                    <a:cubicBezTo>
                      <a:pt x="29" y="56"/>
                      <a:pt x="31" y="58"/>
                      <a:pt x="32" y="59"/>
                    </a:cubicBezTo>
                    <a:cubicBezTo>
                      <a:pt x="33" y="60"/>
                      <a:pt x="34" y="60"/>
                      <a:pt x="34" y="61"/>
                    </a:cubicBezTo>
                    <a:cubicBezTo>
                      <a:pt x="34" y="61"/>
                      <a:pt x="35" y="61"/>
                      <a:pt x="35" y="61"/>
                    </a:cubicBezTo>
                    <a:cubicBezTo>
                      <a:pt x="35" y="61"/>
                      <a:pt x="34" y="61"/>
                      <a:pt x="34" y="61"/>
                    </a:cubicBezTo>
                    <a:cubicBezTo>
                      <a:pt x="34" y="60"/>
                      <a:pt x="33" y="60"/>
                      <a:pt x="32" y="59"/>
                    </a:cubicBezTo>
                    <a:cubicBezTo>
                      <a:pt x="31" y="58"/>
                      <a:pt x="29" y="56"/>
                      <a:pt x="28" y="53"/>
                    </a:cubicBezTo>
                    <a:cubicBezTo>
                      <a:pt x="25" y="47"/>
                      <a:pt x="23" y="39"/>
                      <a:pt x="20" y="31"/>
                    </a:cubicBezTo>
                    <a:cubicBezTo>
                      <a:pt x="18" y="23"/>
                      <a:pt x="15" y="15"/>
                      <a:pt x="12" y="9"/>
                    </a:cubicBezTo>
                    <a:cubicBezTo>
                      <a:pt x="10" y="6"/>
                      <a:pt x="8" y="3"/>
                      <a:pt x="6" y="2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4" name="Freeform 139"/>
              <p:cNvSpPr>
                <a:spLocks noEditPoints="1"/>
              </p:cNvSpPr>
              <p:nvPr userDrawn="1"/>
            </p:nvSpPr>
            <p:spPr bwMode="auto">
              <a:xfrm>
                <a:off x="1353" y="1398"/>
                <a:ext cx="55" cy="76"/>
              </a:xfrm>
              <a:custGeom>
                <a:avLst/>
                <a:gdLst>
                  <a:gd name="T0" fmla="*/ 75 w 88"/>
                  <a:gd name="T1" fmla="*/ 121 h 121"/>
                  <a:gd name="T2" fmla="*/ 69 w 88"/>
                  <a:gd name="T3" fmla="*/ 116 h 121"/>
                  <a:gd name="T4" fmla="*/ 27 w 88"/>
                  <a:gd name="T5" fmla="*/ 64 h 121"/>
                  <a:gd name="T6" fmla="*/ 26 w 88"/>
                  <a:gd name="T7" fmla="*/ 63 h 121"/>
                  <a:gd name="T8" fmla="*/ 7 w 88"/>
                  <a:gd name="T9" fmla="*/ 14 h 121"/>
                  <a:gd name="T10" fmla="*/ 0 w 88"/>
                  <a:gd name="T11" fmla="*/ 0 h 121"/>
                  <a:gd name="T12" fmla="*/ 15 w 88"/>
                  <a:gd name="T13" fmla="*/ 5 h 121"/>
                  <a:gd name="T14" fmla="*/ 19 w 88"/>
                  <a:gd name="T15" fmla="*/ 7 h 121"/>
                  <a:gd name="T16" fmla="*/ 64 w 88"/>
                  <a:gd name="T17" fmla="*/ 33 h 121"/>
                  <a:gd name="T18" fmla="*/ 78 w 88"/>
                  <a:gd name="T19" fmla="*/ 114 h 121"/>
                  <a:gd name="T20" fmla="*/ 75 w 88"/>
                  <a:gd name="T21" fmla="*/ 121 h 121"/>
                  <a:gd name="T22" fmla="*/ 37 w 88"/>
                  <a:gd name="T23" fmla="*/ 58 h 121"/>
                  <a:gd name="T24" fmla="*/ 70 w 88"/>
                  <a:gd name="T25" fmla="*/ 101 h 121"/>
                  <a:gd name="T26" fmla="*/ 54 w 88"/>
                  <a:gd name="T27" fmla="*/ 40 h 121"/>
                  <a:gd name="T28" fmla="*/ 24 w 88"/>
                  <a:gd name="T29" fmla="*/ 22 h 121"/>
                  <a:gd name="T30" fmla="*/ 37 w 88"/>
                  <a:gd name="T31" fmla="*/ 58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8" h="121">
                    <a:moveTo>
                      <a:pt x="75" y="121"/>
                    </a:moveTo>
                    <a:cubicBezTo>
                      <a:pt x="69" y="116"/>
                      <a:pt x="69" y="116"/>
                      <a:pt x="69" y="116"/>
                    </a:cubicBezTo>
                    <a:cubicBezTo>
                      <a:pt x="54" y="105"/>
                      <a:pt x="37" y="82"/>
                      <a:pt x="27" y="64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26" y="62"/>
                      <a:pt x="14" y="26"/>
                      <a:pt x="7" y="1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6"/>
                      <a:pt x="18" y="6"/>
                      <a:pt x="19" y="7"/>
                    </a:cubicBezTo>
                    <a:cubicBezTo>
                      <a:pt x="33" y="12"/>
                      <a:pt x="55" y="21"/>
                      <a:pt x="64" y="33"/>
                    </a:cubicBezTo>
                    <a:cubicBezTo>
                      <a:pt x="82" y="58"/>
                      <a:pt x="88" y="93"/>
                      <a:pt x="78" y="114"/>
                    </a:cubicBezTo>
                    <a:lnTo>
                      <a:pt x="75" y="121"/>
                    </a:lnTo>
                    <a:close/>
                    <a:moveTo>
                      <a:pt x="37" y="58"/>
                    </a:moveTo>
                    <a:cubicBezTo>
                      <a:pt x="45" y="72"/>
                      <a:pt x="58" y="90"/>
                      <a:pt x="70" y="101"/>
                    </a:cubicBezTo>
                    <a:cubicBezTo>
                      <a:pt x="73" y="85"/>
                      <a:pt x="68" y="60"/>
                      <a:pt x="54" y="40"/>
                    </a:cubicBezTo>
                    <a:cubicBezTo>
                      <a:pt x="49" y="33"/>
                      <a:pt x="35" y="26"/>
                      <a:pt x="24" y="22"/>
                    </a:cubicBezTo>
                    <a:cubicBezTo>
                      <a:pt x="30" y="36"/>
                      <a:pt x="36" y="55"/>
                      <a:pt x="37" y="58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5" name="Freeform 140"/>
              <p:cNvSpPr>
                <a:spLocks/>
              </p:cNvSpPr>
              <p:nvPr userDrawn="1"/>
            </p:nvSpPr>
            <p:spPr bwMode="auto">
              <a:xfrm>
                <a:off x="1361" y="1405"/>
                <a:ext cx="43" cy="63"/>
              </a:xfrm>
              <a:custGeom>
                <a:avLst/>
                <a:gdLst>
                  <a:gd name="T0" fmla="*/ 19 w 68"/>
                  <a:gd name="T1" fmla="*/ 50 h 101"/>
                  <a:gd name="T2" fmla="*/ 60 w 68"/>
                  <a:gd name="T3" fmla="*/ 101 h 101"/>
                  <a:gd name="T4" fmla="*/ 46 w 68"/>
                  <a:gd name="T5" fmla="*/ 25 h 101"/>
                  <a:gd name="T6" fmla="*/ 0 w 68"/>
                  <a:gd name="T7" fmla="*/ 0 h 101"/>
                  <a:gd name="T8" fmla="*/ 19 w 68"/>
                  <a:gd name="T9" fmla="*/ 5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101">
                    <a:moveTo>
                      <a:pt x="19" y="50"/>
                    </a:moveTo>
                    <a:cubicBezTo>
                      <a:pt x="28" y="66"/>
                      <a:pt x="45" y="89"/>
                      <a:pt x="60" y="101"/>
                    </a:cubicBezTo>
                    <a:cubicBezTo>
                      <a:pt x="68" y="83"/>
                      <a:pt x="64" y="51"/>
                      <a:pt x="46" y="25"/>
                    </a:cubicBezTo>
                    <a:cubicBezTo>
                      <a:pt x="38" y="13"/>
                      <a:pt x="11" y="4"/>
                      <a:pt x="0" y="0"/>
                    </a:cubicBezTo>
                    <a:cubicBezTo>
                      <a:pt x="7" y="13"/>
                      <a:pt x="19" y="50"/>
                      <a:pt x="19" y="50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6" name="Freeform 141"/>
              <p:cNvSpPr>
                <a:spLocks noEditPoints="1"/>
              </p:cNvSpPr>
              <p:nvPr userDrawn="1"/>
            </p:nvSpPr>
            <p:spPr bwMode="auto">
              <a:xfrm>
                <a:off x="1369" y="1374"/>
                <a:ext cx="51" cy="63"/>
              </a:xfrm>
              <a:custGeom>
                <a:avLst/>
                <a:gdLst>
                  <a:gd name="T0" fmla="*/ 65 w 83"/>
                  <a:gd name="T1" fmla="*/ 102 h 102"/>
                  <a:gd name="T2" fmla="*/ 5 w 83"/>
                  <a:gd name="T3" fmla="*/ 51 h 102"/>
                  <a:gd name="T4" fmla="*/ 7 w 83"/>
                  <a:gd name="T5" fmla="*/ 7 h 102"/>
                  <a:gd name="T6" fmla="*/ 9 w 83"/>
                  <a:gd name="T7" fmla="*/ 0 h 102"/>
                  <a:gd name="T8" fmla="*/ 15 w 83"/>
                  <a:gd name="T9" fmla="*/ 3 h 102"/>
                  <a:gd name="T10" fmla="*/ 55 w 83"/>
                  <a:gd name="T11" fmla="*/ 53 h 102"/>
                  <a:gd name="T12" fmla="*/ 78 w 83"/>
                  <a:gd name="T13" fmla="*/ 88 h 102"/>
                  <a:gd name="T14" fmla="*/ 83 w 83"/>
                  <a:gd name="T15" fmla="*/ 91 h 102"/>
                  <a:gd name="T16" fmla="*/ 79 w 83"/>
                  <a:gd name="T17" fmla="*/ 96 h 102"/>
                  <a:gd name="T18" fmla="*/ 65 w 83"/>
                  <a:gd name="T19" fmla="*/ 102 h 102"/>
                  <a:gd name="T20" fmla="*/ 17 w 83"/>
                  <a:gd name="T21" fmla="*/ 18 h 102"/>
                  <a:gd name="T22" fmla="*/ 17 w 83"/>
                  <a:gd name="T23" fmla="*/ 47 h 102"/>
                  <a:gd name="T24" fmla="*/ 63 w 83"/>
                  <a:gd name="T25" fmla="*/ 90 h 102"/>
                  <a:gd name="T26" fmla="*/ 44 w 83"/>
                  <a:gd name="T27" fmla="*/ 58 h 102"/>
                  <a:gd name="T28" fmla="*/ 17 w 83"/>
                  <a:gd name="T29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" h="102">
                    <a:moveTo>
                      <a:pt x="65" y="102"/>
                    </a:moveTo>
                    <a:cubicBezTo>
                      <a:pt x="47" y="102"/>
                      <a:pt x="16" y="86"/>
                      <a:pt x="5" y="51"/>
                    </a:cubicBezTo>
                    <a:cubicBezTo>
                      <a:pt x="0" y="32"/>
                      <a:pt x="7" y="8"/>
                      <a:pt x="7" y="7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34" y="12"/>
                      <a:pt x="45" y="33"/>
                      <a:pt x="55" y="53"/>
                    </a:cubicBezTo>
                    <a:cubicBezTo>
                      <a:pt x="62" y="67"/>
                      <a:pt x="69" y="81"/>
                      <a:pt x="78" y="88"/>
                    </a:cubicBezTo>
                    <a:cubicBezTo>
                      <a:pt x="83" y="91"/>
                      <a:pt x="83" y="91"/>
                      <a:pt x="83" y="91"/>
                    </a:cubicBezTo>
                    <a:cubicBezTo>
                      <a:pt x="79" y="96"/>
                      <a:pt x="79" y="96"/>
                      <a:pt x="79" y="96"/>
                    </a:cubicBezTo>
                    <a:cubicBezTo>
                      <a:pt x="77" y="99"/>
                      <a:pt x="73" y="102"/>
                      <a:pt x="65" y="102"/>
                    </a:cubicBezTo>
                    <a:close/>
                    <a:moveTo>
                      <a:pt x="17" y="18"/>
                    </a:moveTo>
                    <a:cubicBezTo>
                      <a:pt x="15" y="26"/>
                      <a:pt x="14" y="38"/>
                      <a:pt x="17" y="47"/>
                    </a:cubicBezTo>
                    <a:cubicBezTo>
                      <a:pt x="25" y="75"/>
                      <a:pt x="48" y="89"/>
                      <a:pt x="63" y="90"/>
                    </a:cubicBezTo>
                    <a:cubicBezTo>
                      <a:pt x="55" y="81"/>
                      <a:pt x="50" y="70"/>
                      <a:pt x="44" y="58"/>
                    </a:cubicBezTo>
                    <a:cubicBezTo>
                      <a:pt x="36" y="43"/>
                      <a:pt x="28" y="27"/>
                      <a:pt x="17" y="18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7" name="Freeform 142"/>
              <p:cNvSpPr>
                <a:spLocks/>
              </p:cNvSpPr>
              <p:nvPr userDrawn="1"/>
            </p:nvSpPr>
            <p:spPr bwMode="auto">
              <a:xfrm>
                <a:off x="1372" y="1379"/>
                <a:ext cx="43" cy="59"/>
              </a:xfrm>
              <a:custGeom>
                <a:avLst/>
                <a:gdLst>
                  <a:gd name="T0" fmla="*/ 7 w 68"/>
                  <a:gd name="T1" fmla="*/ 0 h 94"/>
                  <a:gd name="T2" fmla="*/ 68 w 68"/>
                  <a:gd name="T3" fmla="*/ 84 h 94"/>
                  <a:gd name="T4" fmla="*/ 5 w 68"/>
                  <a:gd name="T5" fmla="*/ 40 h 94"/>
                  <a:gd name="T6" fmla="*/ 7 w 68"/>
                  <a:gd name="T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94">
                    <a:moveTo>
                      <a:pt x="7" y="0"/>
                    </a:moveTo>
                    <a:cubicBezTo>
                      <a:pt x="38" y="14"/>
                      <a:pt x="45" y="66"/>
                      <a:pt x="68" y="84"/>
                    </a:cubicBezTo>
                    <a:cubicBezTo>
                      <a:pt x="61" y="94"/>
                      <a:pt x="18" y="82"/>
                      <a:pt x="5" y="40"/>
                    </a:cubicBezTo>
                    <a:cubicBezTo>
                      <a:pt x="0" y="23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8" name="Freeform 143"/>
              <p:cNvSpPr>
                <a:spLocks/>
              </p:cNvSpPr>
              <p:nvPr userDrawn="1"/>
            </p:nvSpPr>
            <p:spPr bwMode="auto">
              <a:xfrm>
                <a:off x="1356" y="1429"/>
                <a:ext cx="9" cy="41"/>
              </a:xfrm>
              <a:custGeom>
                <a:avLst/>
                <a:gdLst>
                  <a:gd name="T0" fmla="*/ 0 w 14"/>
                  <a:gd name="T1" fmla="*/ 3 h 67"/>
                  <a:gd name="T2" fmla="*/ 1 w 14"/>
                  <a:gd name="T3" fmla="*/ 5 h 67"/>
                  <a:gd name="T4" fmla="*/ 4 w 14"/>
                  <a:gd name="T5" fmla="*/ 12 h 67"/>
                  <a:gd name="T6" fmla="*/ 10 w 14"/>
                  <a:gd name="T7" fmla="*/ 34 h 67"/>
                  <a:gd name="T8" fmla="*/ 10 w 14"/>
                  <a:gd name="T9" fmla="*/ 57 h 67"/>
                  <a:gd name="T10" fmla="*/ 9 w 14"/>
                  <a:gd name="T11" fmla="*/ 65 h 67"/>
                  <a:gd name="T12" fmla="*/ 7 w 14"/>
                  <a:gd name="T13" fmla="*/ 67 h 67"/>
                  <a:gd name="T14" fmla="*/ 9 w 14"/>
                  <a:gd name="T15" fmla="*/ 65 h 67"/>
                  <a:gd name="T16" fmla="*/ 12 w 14"/>
                  <a:gd name="T17" fmla="*/ 58 h 67"/>
                  <a:gd name="T18" fmla="*/ 14 w 14"/>
                  <a:gd name="T19" fmla="*/ 34 h 67"/>
                  <a:gd name="T20" fmla="*/ 10 w 14"/>
                  <a:gd name="T21" fmla="*/ 10 h 67"/>
                  <a:gd name="T22" fmla="*/ 8 w 14"/>
                  <a:gd name="T23" fmla="*/ 3 h 67"/>
                  <a:gd name="T24" fmla="*/ 7 w 14"/>
                  <a:gd name="T25" fmla="*/ 0 h 67"/>
                  <a:gd name="T26" fmla="*/ 0 w 14"/>
                  <a:gd name="T27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67">
                    <a:moveTo>
                      <a:pt x="0" y="3"/>
                    </a:moveTo>
                    <a:cubicBezTo>
                      <a:pt x="0" y="3"/>
                      <a:pt x="0" y="4"/>
                      <a:pt x="1" y="5"/>
                    </a:cubicBezTo>
                    <a:cubicBezTo>
                      <a:pt x="2" y="7"/>
                      <a:pt x="3" y="9"/>
                      <a:pt x="4" y="12"/>
                    </a:cubicBezTo>
                    <a:cubicBezTo>
                      <a:pt x="6" y="18"/>
                      <a:pt x="8" y="26"/>
                      <a:pt x="10" y="34"/>
                    </a:cubicBezTo>
                    <a:cubicBezTo>
                      <a:pt x="11" y="43"/>
                      <a:pt x="11" y="51"/>
                      <a:pt x="10" y="57"/>
                    </a:cubicBezTo>
                    <a:cubicBezTo>
                      <a:pt x="10" y="61"/>
                      <a:pt x="9" y="63"/>
                      <a:pt x="9" y="65"/>
                    </a:cubicBezTo>
                    <a:cubicBezTo>
                      <a:pt x="8" y="67"/>
                      <a:pt x="7" y="67"/>
                      <a:pt x="7" y="67"/>
                    </a:cubicBezTo>
                    <a:cubicBezTo>
                      <a:pt x="7" y="67"/>
                      <a:pt x="8" y="67"/>
                      <a:pt x="9" y="65"/>
                    </a:cubicBezTo>
                    <a:cubicBezTo>
                      <a:pt x="10" y="63"/>
                      <a:pt x="11" y="61"/>
                      <a:pt x="12" y="58"/>
                    </a:cubicBezTo>
                    <a:cubicBezTo>
                      <a:pt x="13" y="51"/>
                      <a:pt x="14" y="43"/>
                      <a:pt x="14" y="34"/>
                    </a:cubicBezTo>
                    <a:cubicBezTo>
                      <a:pt x="13" y="25"/>
                      <a:pt x="12" y="17"/>
                      <a:pt x="10" y="10"/>
                    </a:cubicBezTo>
                    <a:cubicBezTo>
                      <a:pt x="10" y="7"/>
                      <a:pt x="9" y="4"/>
                      <a:pt x="8" y="3"/>
                    </a:cubicBezTo>
                    <a:cubicBezTo>
                      <a:pt x="8" y="1"/>
                      <a:pt x="7" y="0"/>
                      <a:pt x="7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9" name="Freeform 144"/>
              <p:cNvSpPr>
                <a:spLocks/>
              </p:cNvSpPr>
              <p:nvPr userDrawn="1"/>
            </p:nvSpPr>
            <p:spPr bwMode="auto">
              <a:xfrm>
                <a:off x="1377" y="1454"/>
                <a:ext cx="9" cy="31"/>
              </a:xfrm>
              <a:custGeom>
                <a:avLst/>
                <a:gdLst>
                  <a:gd name="T0" fmla="*/ 0 w 15"/>
                  <a:gd name="T1" fmla="*/ 2 h 51"/>
                  <a:gd name="T2" fmla="*/ 3 w 15"/>
                  <a:gd name="T3" fmla="*/ 10 h 51"/>
                  <a:gd name="T4" fmla="*/ 10 w 15"/>
                  <a:gd name="T5" fmla="*/ 26 h 51"/>
                  <a:gd name="T6" fmla="*/ 13 w 15"/>
                  <a:gd name="T7" fmla="*/ 43 h 51"/>
                  <a:gd name="T8" fmla="*/ 13 w 15"/>
                  <a:gd name="T9" fmla="*/ 49 h 51"/>
                  <a:gd name="T10" fmla="*/ 13 w 15"/>
                  <a:gd name="T11" fmla="*/ 51 h 51"/>
                  <a:gd name="T12" fmla="*/ 13 w 15"/>
                  <a:gd name="T13" fmla="*/ 49 h 51"/>
                  <a:gd name="T14" fmla="*/ 14 w 15"/>
                  <a:gd name="T15" fmla="*/ 43 h 51"/>
                  <a:gd name="T16" fmla="*/ 13 w 15"/>
                  <a:gd name="T17" fmla="*/ 25 h 51"/>
                  <a:gd name="T18" fmla="*/ 10 w 15"/>
                  <a:gd name="T19" fmla="*/ 8 h 51"/>
                  <a:gd name="T20" fmla="*/ 8 w 15"/>
                  <a:gd name="T21" fmla="*/ 0 h 51"/>
                  <a:gd name="T22" fmla="*/ 0 w 15"/>
                  <a:gd name="T2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51">
                    <a:moveTo>
                      <a:pt x="0" y="2"/>
                    </a:moveTo>
                    <a:cubicBezTo>
                      <a:pt x="0" y="2"/>
                      <a:pt x="1" y="5"/>
                      <a:pt x="3" y="10"/>
                    </a:cubicBezTo>
                    <a:cubicBezTo>
                      <a:pt x="5" y="14"/>
                      <a:pt x="8" y="20"/>
                      <a:pt x="10" y="26"/>
                    </a:cubicBezTo>
                    <a:cubicBezTo>
                      <a:pt x="11" y="32"/>
                      <a:pt x="13" y="38"/>
                      <a:pt x="13" y="43"/>
                    </a:cubicBezTo>
                    <a:cubicBezTo>
                      <a:pt x="13" y="46"/>
                      <a:pt x="13" y="48"/>
                      <a:pt x="13" y="49"/>
                    </a:cubicBezTo>
                    <a:cubicBezTo>
                      <a:pt x="13" y="50"/>
                      <a:pt x="13" y="51"/>
                      <a:pt x="13" y="51"/>
                    </a:cubicBezTo>
                    <a:cubicBezTo>
                      <a:pt x="13" y="51"/>
                      <a:pt x="13" y="51"/>
                      <a:pt x="13" y="49"/>
                    </a:cubicBezTo>
                    <a:cubicBezTo>
                      <a:pt x="13" y="48"/>
                      <a:pt x="14" y="46"/>
                      <a:pt x="14" y="43"/>
                    </a:cubicBezTo>
                    <a:cubicBezTo>
                      <a:pt x="15" y="38"/>
                      <a:pt x="14" y="32"/>
                      <a:pt x="13" y="25"/>
                    </a:cubicBezTo>
                    <a:cubicBezTo>
                      <a:pt x="13" y="19"/>
                      <a:pt x="11" y="12"/>
                      <a:pt x="10" y="8"/>
                    </a:cubicBezTo>
                    <a:cubicBezTo>
                      <a:pt x="8" y="3"/>
                      <a:pt x="8" y="0"/>
                      <a:pt x="8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0" name="Freeform 145"/>
              <p:cNvSpPr>
                <a:spLocks/>
              </p:cNvSpPr>
              <p:nvPr userDrawn="1"/>
            </p:nvSpPr>
            <p:spPr bwMode="auto">
              <a:xfrm>
                <a:off x="1378" y="1417"/>
                <a:ext cx="18" cy="42"/>
              </a:xfrm>
              <a:custGeom>
                <a:avLst/>
                <a:gdLst>
                  <a:gd name="T0" fmla="*/ 0 w 29"/>
                  <a:gd name="T1" fmla="*/ 6 h 68"/>
                  <a:gd name="T2" fmla="*/ 2 w 29"/>
                  <a:gd name="T3" fmla="*/ 8 h 68"/>
                  <a:gd name="T4" fmla="*/ 7 w 29"/>
                  <a:gd name="T5" fmla="*/ 14 h 68"/>
                  <a:gd name="T6" fmla="*/ 19 w 29"/>
                  <a:gd name="T7" fmla="*/ 34 h 68"/>
                  <a:gd name="T8" fmla="*/ 20 w 29"/>
                  <a:gd name="T9" fmla="*/ 37 h 68"/>
                  <a:gd name="T10" fmla="*/ 21 w 29"/>
                  <a:gd name="T11" fmla="*/ 40 h 68"/>
                  <a:gd name="T12" fmla="*/ 23 w 29"/>
                  <a:gd name="T13" fmla="*/ 46 h 68"/>
                  <a:gd name="T14" fmla="*/ 27 w 29"/>
                  <a:gd name="T15" fmla="*/ 57 h 68"/>
                  <a:gd name="T16" fmla="*/ 28 w 29"/>
                  <a:gd name="T17" fmla="*/ 65 h 68"/>
                  <a:gd name="T18" fmla="*/ 29 w 29"/>
                  <a:gd name="T19" fmla="*/ 68 h 68"/>
                  <a:gd name="T20" fmla="*/ 29 w 29"/>
                  <a:gd name="T21" fmla="*/ 65 h 68"/>
                  <a:gd name="T22" fmla="*/ 28 w 29"/>
                  <a:gd name="T23" fmla="*/ 57 h 68"/>
                  <a:gd name="T24" fmla="*/ 26 w 29"/>
                  <a:gd name="T25" fmla="*/ 45 h 68"/>
                  <a:gd name="T26" fmla="*/ 24 w 29"/>
                  <a:gd name="T27" fmla="*/ 39 h 68"/>
                  <a:gd name="T28" fmla="*/ 23 w 29"/>
                  <a:gd name="T29" fmla="*/ 36 h 68"/>
                  <a:gd name="T30" fmla="*/ 22 w 29"/>
                  <a:gd name="T31" fmla="*/ 33 h 68"/>
                  <a:gd name="T32" fmla="*/ 12 w 29"/>
                  <a:gd name="T33" fmla="*/ 10 h 68"/>
                  <a:gd name="T34" fmla="*/ 8 w 29"/>
                  <a:gd name="T35" fmla="*/ 3 h 68"/>
                  <a:gd name="T36" fmla="*/ 6 w 29"/>
                  <a:gd name="T37" fmla="*/ 0 h 68"/>
                  <a:gd name="T38" fmla="*/ 0 w 29"/>
                  <a:gd name="T39" fmla="*/ 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68">
                    <a:moveTo>
                      <a:pt x="0" y="6"/>
                    </a:moveTo>
                    <a:cubicBezTo>
                      <a:pt x="0" y="6"/>
                      <a:pt x="0" y="6"/>
                      <a:pt x="2" y="8"/>
                    </a:cubicBezTo>
                    <a:cubicBezTo>
                      <a:pt x="3" y="9"/>
                      <a:pt x="5" y="11"/>
                      <a:pt x="7" y="14"/>
                    </a:cubicBezTo>
                    <a:cubicBezTo>
                      <a:pt x="10" y="19"/>
                      <a:pt x="15" y="26"/>
                      <a:pt x="19" y="34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8"/>
                      <a:pt x="21" y="39"/>
                      <a:pt x="21" y="40"/>
                    </a:cubicBezTo>
                    <a:cubicBezTo>
                      <a:pt x="22" y="42"/>
                      <a:pt x="23" y="44"/>
                      <a:pt x="23" y="46"/>
                    </a:cubicBezTo>
                    <a:cubicBezTo>
                      <a:pt x="25" y="50"/>
                      <a:pt x="26" y="54"/>
                      <a:pt x="27" y="57"/>
                    </a:cubicBezTo>
                    <a:cubicBezTo>
                      <a:pt x="27" y="60"/>
                      <a:pt x="28" y="63"/>
                      <a:pt x="28" y="65"/>
                    </a:cubicBezTo>
                    <a:cubicBezTo>
                      <a:pt x="29" y="67"/>
                      <a:pt x="29" y="68"/>
                      <a:pt x="29" y="68"/>
                    </a:cubicBezTo>
                    <a:cubicBezTo>
                      <a:pt x="29" y="68"/>
                      <a:pt x="29" y="67"/>
                      <a:pt x="29" y="65"/>
                    </a:cubicBezTo>
                    <a:cubicBezTo>
                      <a:pt x="28" y="63"/>
                      <a:pt x="28" y="60"/>
                      <a:pt x="28" y="57"/>
                    </a:cubicBezTo>
                    <a:cubicBezTo>
                      <a:pt x="27" y="53"/>
                      <a:pt x="27" y="50"/>
                      <a:pt x="26" y="45"/>
                    </a:cubicBezTo>
                    <a:cubicBezTo>
                      <a:pt x="25" y="43"/>
                      <a:pt x="25" y="41"/>
                      <a:pt x="24" y="39"/>
                    </a:cubicBezTo>
                    <a:cubicBezTo>
                      <a:pt x="24" y="38"/>
                      <a:pt x="24" y="37"/>
                      <a:pt x="23" y="36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0" y="24"/>
                      <a:pt x="16" y="16"/>
                      <a:pt x="12" y="10"/>
                    </a:cubicBezTo>
                    <a:cubicBezTo>
                      <a:pt x="11" y="7"/>
                      <a:pt x="9" y="5"/>
                      <a:pt x="8" y="3"/>
                    </a:cubicBezTo>
                    <a:cubicBezTo>
                      <a:pt x="7" y="1"/>
                      <a:pt x="6" y="0"/>
                      <a:pt x="6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1" name="Freeform 146"/>
              <p:cNvSpPr>
                <a:spLocks/>
              </p:cNvSpPr>
              <p:nvPr userDrawn="1"/>
            </p:nvSpPr>
            <p:spPr bwMode="auto">
              <a:xfrm>
                <a:off x="1327" y="1460"/>
                <a:ext cx="24" cy="37"/>
              </a:xfrm>
              <a:custGeom>
                <a:avLst/>
                <a:gdLst>
                  <a:gd name="T0" fmla="*/ 39 w 39"/>
                  <a:gd name="T1" fmla="*/ 1 h 60"/>
                  <a:gd name="T2" fmla="*/ 38 w 39"/>
                  <a:gd name="T3" fmla="*/ 13 h 60"/>
                  <a:gd name="T4" fmla="*/ 31 w 39"/>
                  <a:gd name="T5" fmla="*/ 39 h 60"/>
                  <a:gd name="T6" fmla="*/ 22 w 39"/>
                  <a:gd name="T7" fmla="*/ 51 h 60"/>
                  <a:gd name="T8" fmla="*/ 17 w 39"/>
                  <a:gd name="T9" fmla="*/ 55 h 60"/>
                  <a:gd name="T10" fmla="*/ 12 w 39"/>
                  <a:gd name="T11" fmla="*/ 57 h 60"/>
                  <a:gd name="T12" fmla="*/ 7 w 39"/>
                  <a:gd name="T13" fmla="*/ 59 h 60"/>
                  <a:gd name="T14" fmla="*/ 3 w 39"/>
                  <a:gd name="T15" fmla="*/ 60 h 60"/>
                  <a:gd name="T16" fmla="*/ 0 w 39"/>
                  <a:gd name="T17" fmla="*/ 60 h 60"/>
                  <a:gd name="T18" fmla="*/ 3 w 39"/>
                  <a:gd name="T19" fmla="*/ 59 h 60"/>
                  <a:gd name="T20" fmla="*/ 7 w 39"/>
                  <a:gd name="T21" fmla="*/ 58 h 60"/>
                  <a:gd name="T22" fmla="*/ 11 w 39"/>
                  <a:gd name="T23" fmla="*/ 56 h 60"/>
                  <a:gd name="T24" fmla="*/ 16 w 39"/>
                  <a:gd name="T25" fmla="*/ 53 h 60"/>
                  <a:gd name="T26" fmla="*/ 20 w 39"/>
                  <a:gd name="T27" fmla="*/ 49 h 60"/>
                  <a:gd name="T28" fmla="*/ 27 w 39"/>
                  <a:gd name="T29" fmla="*/ 37 h 60"/>
                  <a:gd name="T30" fmla="*/ 31 w 39"/>
                  <a:gd name="T31" fmla="*/ 12 h 60"/>
                  <a:gd name="T32" fmla="*/ 31 w 39"/>
                  <a:gd name="T33" fmla="*/ 0 h 60"/>
                  <a:gd name="T34" fmla="*/ 39 w 39"/>
                  <a:gd name="T35" fmla="*/ 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" h="60">
                    <a:moveTo>
                      <a:pt x="39" y="1"/>
                    </a:moveTo>
                    <a:cubicBezTo>
                      <a:pt x="39" y="1"/>
                      <a:pt x="38" y="5"/>
                      <a:pt x="38" y="13"/>
                    </a:cubicBezTo>
                    <a:cubicBezTo>
                      <a:pt x="37" y="20"/>
                      <a:pt x="35" y="30"/>
                      <a:pt x="31" y="39"/>
                    </a:cubicBezTo>
                    <a:cubicBezTo>
                      <a:pt x="29" y="43"/>
                      <a:pt x="26" y="47"/>
                      <a:pt x="22" y="51"/>
                    </a:cubicBezTo>
                    <a:cubicBezTo>
                      <a:pt x="20" y="52"/>
                      <a:pt x="19" y="54"/>
                      <a:pt x="17" y="55"/>
                    </a:cubicBezTo>
                    <a:cubicBezTo>
                      <a:pt x="15" y="56"/>
                      <a:pt x="13" y="57"/>
                      <a:pt x="12" y="57"/>
                    </a:cubicBezTo>
                    <a:cubicBezTo>
                      <a:pt x="10" y="58"/>
                      <a:pt x="8" y="59"/>
                      <a:pt x="7" y="59"/>
                    </a:cubicBezTo>
                    <a:cubicBezTo>
                      <a:pt x="5" y="59"/>
                      <a:pt x="4" y="60"/>
                      <a:pt x="3" y="60"/>
                    </a:cubicBezTo>
                    <a:cubicBezTo>
                      <a:pt x="1" y="60"/>
                      <a:pt x="0" y="60"/>
                      <a:pt x="0" y="60"/>
                    </a:cubicBezTo>
                    <a:cubicBezTo>
                      <a:pt x="0" y="60"/>
                      <a:pt x="1" y="60"/>
                      <a:pt x="3" y="59"/>
                    </a:cubicBezTo>
                    <a:cubicBezTo>
                      <a:pt x="4" y="59"/>
                      <a:pt x="5" y="59"/>
                      <a:pt x="7" y="58"/>
                    </a:cubicBezTo>
                    <a:cubicBezTo>
                      <a:pt x="8" y="58"/>
                      <a:pt x="9" y="57"/>
                      <a:pt x="11" y="56"/>
                    </a:cubicBezTo>
                    <a:cubicBezTo>
                      <a:pt x="13" y="56"/>
                      <a:pt x="14" y="54"/>
                      <a:pt x="16" y="53"/>
                    </a:cubicBezTo>
                    <a:cubicBezTo>
                      <a:pt x="17" y="52"/>
                      <a:pt x="19" y="50"/>
                      <a:pt x="20" y="49"/>
                    </a:cubicBezTo>
                    <a:cubicBezTo>
                      <a:pt x="23" y="46"/>
                      <a:pt x="26" y="42"/>
                      <a:pt x="27" y="37"/>
                    </a:cubicBezTo>
                    <a:cubicBezTo>
                      <a:pt x="30" y="29"/>
                      <a:pt x="31" y="19"/>
                      <a:pt x="31" y="12"/>
                    </a:cubicBezTo>
                    <a:cubicBezTo>
                      <a:pt x="31" y="5"/>
                      <a:pt x="31" y="0"/>
                      <a:pt x="31" y="0"/>
                    </a:cubicBez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2" name="Freeform 147"/>
              <p:cNvSpPr>
                <a:spLocks noEditPoints="1"/>
              </p:cNvSpPr>
              <p:nvPr userDrawn="1"/>
            </p:nvSpPr>
            <p:spPr bwMode="auto">
              <a:xfrm>
                <a:off x="1329" y="1392"/>
                <a:ext cx="32" cy="78"/>
              </a:xfrm>
              <a:custGeom>
                <a:avLst/>
                <a:gdLst>
                  <a:gd name="T0" fmla="*/ 17 w 52"/>
                  <a:gd name="T1" fmla="*/ 126 h 126"/>
                  <a:gd name="T2" fmla="*/ 17 w 52"/>
                  <a:gd name="T3" fmla="*/ 126 h 126"/>
                  <a:gd name="T4" fmla="*/ 4 w 52"/>
                  <a:gd name="T5" fmla="*/ 118 h 126"/>
                  <a:gd name="T6" fmla="*/ 0 w 52"/>
                  <a:gd name="T7" fmla="*/ 112 h 126"/>
                  <a:gd name="T8" fmla="*/ 6 w 52"/>
                  <a:gd name="T9" fmla="*/ 109 h 126"/>
                  <a:gd name="T10" fmla="*/ 13 w 52"/>
                  <a:gd name="T11" fmla="*/ 95 h 126"/>
                  <a:gd name="T12" fmla="*/ 4 w 52"/>
                  <a:gd name="T13" fmla="*/ 49 h 126"/>
                  <a:gd name="T14" fmla="*/ 3 w 52"/>
                  <a:gd name="T15" fmla="*/ 47 h 126"/>
                  <a:gd name="T16" fmla="*/ 3 w 52"/>
                  <a:gd name="T17" fmla="*/ 44 h 126"/>
                  <a:gd name="T18" fmla="*/ 5 w 52"/>
                  <a:gd name="T19" fmla="*/ 9 h 126"/>
                  <a:gd name="T20" fmla="*/ 6 w 52"/>
                  <a:gd name="T21" fmla="*/ 0 h 126"/>
                  <a:gd name="T22" fmla="*/ 14 w 52"/>
                  <a:gd name="T23" fmla="*/ 5 h 126"/>
                  <a:gd name="T24" fmla="*/ 50 w 52"/>
                  <a:gd name="T25" fmla="*/ 67 h 126"/>
                  <a:gd name="T26" fmla="*/ 37 w 52"/>
                  <a:gd name="T27" fmla="*/ 115 h 126"/>
                  <a:gd name="T28" fmla="*/ 17 w 52"/>
                  <a:gd name="T29" fmla="*/ 126 h 126"/>
                  <a:gd name="T30" fmla="*/ 15 w 52"/>
                  <a:gd name="T31" fmla="*/ 42 h 126"/>
                  <a:gd name="T32" fmla="*/ 25 w 52"/>
                  <a:gd name="T33" fmla="*/ 97 h 126"/>
                  <a:gd name="T34" fmla="*/ 19 w 52"/>
                  <a:gd name="T35" fmla="*/ 113 h 126"/>
                  <a:gd name="T36" fmla="*/ 28 w 52"/>
                  <a:gd name="T37" fmla="*/ 107 h 126"/>
                  <a:gd name="T38" fmla="*/ 38 w 52"/>
                  <a:gd name="T39" fmla="*/ 69 h 126"/>
                  <a:gd name="T40" fmla="*/ 16 w 52"/>
                  <a:gd name="T41" fmla="*/ 22 h 126"/>
                  <a:gd name="T42" fmla="*/ 15 w 52"/>
                  <a:gd name="T43" fmla="*/ 4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2" h="126">
                    <a:moveTo>
                      <a:pt x="17" y="126"/>
                    </a:moveTo>
                    <a:cubicBezTo>
                      <a:pt x="17" y="126"/>
                      <a:pt x="17" y="126"/>
                      <a:pt x="17" y="126"/>
                    </a:cubicBezTo>
                    <a:cubicBezTo>
                      <a:pt x="12" y="126"/>
                      <a:pt x="7" y="123"/>
                      <a:pt x="4" y="118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6" y="109"/>
                      <a:pt x="6" y="109"/>
                      <a:pt x="6" y="109"/>
                    </a:cubicBezTo>
                    <a:cubicBezTo>
                      <a:pt x="9" y="107"/>
                      <a:pt x="12" y="103"/>
                      <a:pt x="13" y="95"/>
                    </a:cubicBezTo>
                    <a:cubicBezTo>
                      <a:pt x="16" y="77"/>
                      <a:pt x="10" y="54"/>
                      <a:pt x="4" y="49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27"/>
                      <a:pt x="5" y="10"/>
                      <a:pt x="5" y="9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23" y="10"/>
                      <a:pt x="45" y="28"/>
                      <a:pt x="50" y="67"/>
                    </a:cubicBezTo>
                    <a:cubicBezTo>
                      <a:pt x="52" y="85"/>
                      <a:pt x="48" y="103"/>
                      <a:pt x="37" y="115"/>
                    </a:cubicBezTo>
                    <a:cubicBezTo>
                      <a:pt x="31" y="122"/>
                      <a:pt x="24" y="126"/>
                      <a:pt x="17" y="126"/>
                    </a:cubicBezTo>
                    <a:close/>
                    <a:moveTo>
                      <a:pt x="15" y="42"/>
                    </a:moveTo>
                    <a:cubicBezTo>
                      <a:pt x="23" y="53"/>
                      <a:pt x="28" y="79"/>
                      <a:pt x="25" y="97"/>
                    </a:cubicBezTo>
                    <a:cubicBezTo>
                      <a:pt x="24" y="104"/>
                      <a:pt x="22" y="109"/>
                      <a:pt x="19" y="113"/>
                    </a:cubicBezTo>
                    <a:cubicBezTo>
                      <a:pt x="21" y="113"/>
                      <a:pt x="24" y="111"/>
                      <a:pt x="28" y="107"/>
                    </a:cubicBezTo>
                    <a:cubicBezTo>
                      <a:pt x="34" y="99"/>
                      <a:pt x="40" y="86"/>
                      <a:pt x="38" y="69"/>
                    </a:cubicBezTo>
                    <a:cubicBezTo>
                      <a:pt x="35" y="44"/>
                      <a:pt x="25" y="29"/>
                      <a:pt x="16" y="22"/>
                    </a:cubicBezTo>
                    <a:cubicBezTo>
                      <a:pt x="16" y="27"/>
                      <a:pt x="15" y="35"/>
                      <a:pt x="15" y="4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3" name="Freeform 148"/>
              <p:cNvSpPr>
                <a:spLocks/>
              </p:cNvSpPr>
              <p:nvPr userDrawn="1"/>
            </p:nvSpPr>
            <p:spPr bwMode="auto">
              <a:xfrm>
                <a:off x="1334" y="1398"/>
                <a:ext cx="25" cy="76"/>
              </a:xfrm>
              <a:custGeom>
                <a:avLst/>
                <a:gdLst>
                  <a:gd name="T0" fmla="*/ 0 w 40"/>
                  <a:gd name="T1" fmla="*/ 34 h 121"/>
                  <a:gd name="T2" fmla="*/ 0 w 40"/>
                  <a:gd name="T3" fmla="*/ 104 h 121"/>
                  <a:gd name="T4" fmla="*/ 35 w 40"/>
                  <a:gd name="T5" fmla="*/ 58 h 121"/>
                  <a:gd name="T6" fmla="*/ 2 w 40"/>
                  <a:gd name="T7" fmla="*/ 0 h 121"/>
                  <a:gd name="T8" fmla="*/ 0 w 40"/>
                  <a:gd name="T9" fmla="*/ 3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21">
                    <a:moveTo>
                      <a:pt x="0" y="34"/>
                    </a:moveTo>
                    <a:cubicBezTo>
                      <a:pt x="11" y="45"/>
                      <a:pt x="17" y="96"/>
                      <a:pt x="0" y="104"/>
                    </a:cubicBezTo>
                    <a:cubicBezTo>
                      <a:pt x="10" y="121"/>
                      <a:pt x="40" y="95"/>
                      <a:pt x="35" y="58"/>
                    </a:cubicBezTo>
                    <a:cubicBezTo>
                      <a:pt x="31" y="26"/>
                      <a:pt x="16" y="8"/>
                      <a:pt x="2" y="0"/>
                    </a:cubicBezTo>
                    <a:cubicBezTo>
                      <a:pt x="2" y="0"/>
                      <a:pt x="0" y="17"/>
                      <a:pt x="0" y="34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4" name="Freeform 149"/>
              <p:cNvSpPr>
                <a:spLocks/>
              </p:cNvSpPr>
              <p:nvPr userDrawn="1"/>
            </p:nvSpPr>
            <p:spPr bwMode="auto">
              <a:xfrm>
                <a:off x="1338" y="1418"/>
                <a:ext cx="10" cy="44"/>
              </a:xfrm>
              <a:custGeom>
                <a:avLst/>
                <a:gdLst>
                  <a:gd name="T0" fmla="*/ 7 w 16"/>
                  <a:gd name="T1" fmla="*/ 0 h 71"/>
                  <a:gd name="T2" fmla="*/ 9 w 16"/>
                  <a:gd name="T3" fmla="*/ 3 h 71"/>
                  <a:gd name="T4" fmla="*/ 12 w 16"/>
                  <a:gd name="T5" fmla="*/ 12 h 71"/>
                  <a:gd name="T6" fmla="*/ 16 w 16"/>
                  <a:gd name="T7" fmla="*/ 38 h 71"/>
                  <a:gd name="T8" fmla="*/ 11 w 16"/>
                  <a:gd name="T9" fmla="*/ 63 h 71"/>
                  <a:gd name="T10" fmla="*/ 5 w 16"/>
                  <a:gd name="T11" fmla="*/ 70 h 71"/>
                  <a:gd name="T12" fmla="*/ 3 w 16"/>
                  <a:gd name="T13" fmla="*/ 71 h 71"/>
                  <a:gd name="T14" fmla="*/ 3 w 16"/>
                  <a:gd name="T15" fmla="*/ 71 h 71"/>
                  <a:gd name="T16" fmla="*/ 3 w 16"/>
                  <a:gd name="T17" fmla="*/ 71 h 71"/>
                  <a:gd name="T18" fmla="*/ 5 w 16"/>
                  <a:gd name="T19" fmla="*/ 69 h 71"/>
                  <a:gd name="T20" fmla="*/ 10 w 16"/>
                  <a:gd name="T21" fmla="*/ 62 h 71"/>
                  <a:gd name="T22" fmla="*/ 12 w 16"/>
                  <a:gd name="T23" fmla="*/ 38 h 71"/>
                  <a:gd name="T24" fmla="*/ 6 w 16"/>
                  <a:gd name="T25" fmla="*/ 14 h 71"/>
                  <a:gd name="T26" fmla="*/ 2 w 16"/>
                  <a:gd name="T27" fmla="*/ 7 h 71"/>
                  <a:gd name="T28" fmla="*/ 0 w 16"/>
                  <a:gd name="T29" fmla="*/ 5 h 71"/>
                  <a:gd name="T30" fmla="*/ 7 w 16"/>
                  <a:gd name="T31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71">
                    <a:moveTo>
                      <a:pt x="7" y="0"/>
                    </a:moveTo>
                    <a:cubicBezTo>
                      <a:pt x="7" y="0"/>
                      <a:pt x="8" y="1"/>
                      <a:pt x="9" y="3"/>
                    </a:cubicBezTo>
                    <a:cubicBezTo>
                      <a:pt x="10" y="5"/>
                      <a:pt x="11" y="8"/>
                      <a:pt x="12" y="12"/>
                    </a:cubicBezTo>
                    <a:cubicBezTo>
                      <a:pt x="14" y="19"/>
                      <a:pt x="16" y="28"/>
                      <a:pt x="16" y="38"/>
                    </a:cubicBezTo>
                    <a:cubicBezTo>
                      <a:pt x="16" y="47"/>
                      <a:pt x="14" y="57"/>
                      <a:pt x="11" y="63"/>
                    </a:cubicBezTo>
                    <a:cubicBezTo>
                      <a:pt x="9" y="66"/>
                      <a:pt x="7" y="68"/>
                      <a:pt x="5" y="70"/>
                    </a:cubicBezTo>
                    <a:cubicBezTo>
                      <a:pt x="5" y="70"/>
                      <a:pt x="4" y="71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4" y="70"/>
                      <a:pt x="4" y="70"/>
                      <a:pt x="5" y="69"/>
                    </a:cubicBezTo>
                    <a:cubicBezTo>
                      <a:pt x="7" y="68"/>
                      <a:pt x="8" y="66"/>
                      <a:pt x="10" y="62"/>
                    </a:cubicBezTo>
                    <a:cubicBezTo>
                      <a:pt x="12" y="56"/>
                      <a:pt x="13" y="47"/>
                      <a:pt x="12" y="38"/>
                    </a:cubicBezTo>
                    <a:cubicBezTo>
                      <a:pt x="11" y="29"/>
                      <a:pt x="8" y="20"/>
                      <a:pt x="6" y="14"/>
                    </a:cubicBezTo>
                    <a:cubicBezTo>
                      <a:pt x="4" y="11"/>
                      <a:pt x="3" y="8"/>
                      <a:pt x="2" y="7"/>
                    </a:cubicBezTo>
                    <a:cubicBezTo>
                      <a:pt x="1" y="6"/>
                      <a:pt x="0" y="5"/>
                      <a:pt x="0" y="5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5" name="Freeform 150"/>
              <p:cNvSpPr>
                <a:spLocks/>
              </p:cNvSpPr>
              <p:nvPr userDrawn="1"/>
            </p:nvSpPr>
            <p:spPr bwMode="auto">
              <a:xfrm>
                <a:off x="1385" y="1396"/>
                <a:ext cx="24" cy="34"/>
              </a:xfrm>
              <a:custGeom>
                <a:avLst/>
                <a:gdLst>
                  <a:gd name="T0" fmla="*/ 0 w 39"/>
                  <a:gd name="T1" fmla="*/ 0 h 54"/>
                  <a:gd name="T2" fmla="*/ 39 w 39"/>
                  <a:gd name="T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9" h="54">
                    <a:moveTo>
                      <a:pt x="0" y="0"/>
                    </a:moveTo>
                    <a:cubicBezTo>
                      <a:pt x="15" y="5"/>
                      <a:pt x="25" y="54"/>
                      <a:pt x="39" y="54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6" name="Freeform 151"/>
              <p:cNvSpPr>
                <a:spLocks/>
              </p:cNvSpPr>
              <p:nvPr userDrawn="1"/>
            </p:nvSpPr>
            <p:spPr bwMode="auto">
              <a:xfrm>
                <a:off x="1384" y="1394"/>
                <a:ext cx="25" cy="36"/>
              </a:xfrm>
              <a:custGeom>
                <a:avLst/>
                <a:gdLst>
                  <a:gd name="T0" fmla="*/ 0 w 41"/>
                  <a:gd name="T1" fmla="*/ 7 h 58"/>
                  <a:gd name="T2" fmla="*/ 1 w 41"/>
                  <a:gd name="T3" fmla="*/ 8 h 58"/>
                  <a:gd name="T4" fmla="*/ 2 w 41"/>
                  <a:gd name="T5" fmla="*/ 8 h 58"/>
                  <a:gd name="T6" fmla="*/ 7 w 41"/>
                  <a:gd name="T7" fmla="*/ 13 h 58"/>
                  <a:gd name="T8" fmla="*/ 19 w 41"/>
                  <a:gd name="T9" fmla="*/ 32 h 58"/>
                  <a:gd name="T10" fmla="*/ 32 w 41"/>
                  <a:gd name="T11" fmla="*/ 52 h 58"/>
                  <a:gd name="T12" fmla="*/ 38 w 41"/>
                  <a:gd name="T13" fmla="*/ 57 h 58"/>
                  <a:gd name="T14" fmla="*/ 41 w 41"/>
                  <a:gd name="T15" fmla="*/ 58 h 58"/>
                  <a:gd name="T16" fmla="*/ 38 w 41"/>
                  <a:gd name="T17" fmla="*/ 57 h 58"/>
                  <a:gd name="T18" fmla="*/ 33 w 41"/>
                  <a:gd name="T19" fmla="*/ 51 h 58"/>
                  <a:gd name="T20" fmla="*/ 23 w 41"/>
                  <a:gd name="T21" fmla="*/ 30 h 58"/>
                  <a:gd name="T22" fmla="*/ 12 w 41"/>
                  <a:gd name="T23" fmla="*/ 9 h 58"/>
                  <a:gd name="T24" fmla="*/ 7 w 41"/>
                  <a:gd name="T25" fmla="*/ 2 h 58"/>
                  <a:gd name="T26" fmla="*/ 5 w 41"/>
                  <a:gd name="T27" fmla="*/ 1 h 58"/>
                  <a:gd name="T28" fmla="*/ 4 w 41"/>
                  <a:gd name="T29" fmla="*/ 0 h 58"/>
                  <a:gd name="T30" fmla="*/ 4 w 41"/>
                  <a:gd name="T31" fmla="*/ 0 h 58"/>
                  <a:gd name="T32" fmla="*/ 0 w 41"/>
                  <a:gd name="T33" fmla="*/ 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8">
                    <a:moveTo>
                      <a:pt x="0" y="7"/>
                    </a:moveTo>
                    <a:cubicBezTo>
                      <a:pt x="0" y="7"/>
                      <a:pt x="0" y="8"/>
                      <a:pt x="1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5" y="11"/>
                      <a:pt x="7" y="13"/>
                    </a:cubicBezTo>
                    <a:cubicBezTo>
                      <a:pt x="11" y="17"/>
                      <a:pt x="15" y="25"/>
                      <a:pt x="19" y="32"/>
                    </a:cubicBezTo>
                    <a:cubicBezTo>
                      <a:pt x="24" y="40"/>
                      <a:pt x="28" y="47"/>
                      <a:pt x="32" y="52"/>
                    </a:cubicBezTo>
                    <a:cubicBezTo>
                      <a:pt x="34" y="55"/>
                      <a:pt x="37" y="56"/>
                      <a:pt x="38" y="57"/>
                    </a:cubicBezTo>
                    <a:cubicBezTo>
                      <a:pt x="40" y="58"/>
                      <a:pt x="41" y="57"/>
                      <a:pt x="41" y="58"/>
                    </a:cubicBezTo>
                    <a:cubicBezTo>
                      <a:pt x="41" y="57"/>
                      <a:pt x="40" y="58"/>
                      <a:pt x="38" y="57"/>
                    </a:cubicBezTo>
                    <a:cubicBezTo>
                      <a:pt x="37" y="56"/>
                      <a:pt x="35" y="54"/>
                      <a:pt x="33" y="51"/>
                    </a:cubicBezTo>
                    <a:cubicBezTo>
                      <a:pt x="30" y="46"/>
                      <a:pt x="26" y="38"/>
                      <a:pt x="23" y="30"/>
                    </a:cubicBezTo>
                    <a:cubicBezTo>
                      <a:pt x="20" y="23"/>
                      <a:pt x="16" y="15"/>
                      <a:pt x="12" y="9"/>
                    </a:cubicBezTo>
                    <a:cubicBezTo>
                      <a:pt x="11" y="6"/>
                      <a:pt x="9" y="4"/>
                      <a:pt x="7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7" name="Freeform 152"/>
              <p:cNvSpPr>
                <a:spLocks noEditPoints="1"/>
              </p:cNvSpPr>
              <p:nvPr userDrawn="1"/>
            </p:nvSpPr>
            <p:spPr bwMode="auto">
              <a:xfrm>
                <a:off x="1353" y="1397"/>
                <a:ext cx="37" cy="66"/>
              </a:xfrm>
              <a:custGeom>
                <a:avLst/>
                <a:gdLst>
                  <a:gd name="T0" fmla="*/ 39 w 59"/>
                  <a:gd name="T1" fmla="*/ 106 h 106"/>
                  <a:gd name="T2" fmla="*/ 35 w 59"/>
                  <a:gd name="T3" fmla="*/ 97 h 106"/>
                  <a:gd name="T4" fmla="*/ 26 w 59"/>
                  <a:gd name="T5" fmla="*/ 84 h 106"/>
                  <a:gd name="T6" fmla="*/ 0 w 59"/>
                  <a:gd name="T7" fmla="*/ 30 h 106"/>
                  <a:gd name="T8" fmla="*/ 0 w 59"/>
                  <a:gd name="T9" fmla="*/ 29 h 106"/>
                  <a:gd name="T10" fmla="*/ 1 w 59"/>
                  <a:gd name="T11" fmla="*/ 27 h 106"/>
                  <a:gd name="T12" fmla="*/ 25 w 59"/>
                  <a:gd name="T13" fmla="*/ 0 h 106"/>
                  <a:gd name="T14" fmla="*/ 32 w 59"/>
                  <a:gd name="T15" fmla="*/ 3 h 106"/>
                  <a:gd name="T16" fmla="*/ 33 w 59"/>
                  <a:gd name="T17" fmla="*/ 3 h 106"/>
                  <a:gd name="T18" fmla="*/ 34 w 59"/>
                  <a:gd name="T19" fmla="*/ 4 h 106"/>
                  <a:gd name="T20" fmla="*/ 45 w 59"/>
                  <a:gd name="T21" fmla="*/ 99 h 106"/>
                  <a:gd name="T22" fmla="*/ 39 w 59"/>
                  <a:gd name="T23" fmla="*/ 106 h 106"/>
                  <a:gd name="T24" fmla="*/ 13 w 59"/>
                  <a:gd name="T25" fmla="*/ 30 h 106"/>
                  <a:gd name="T26" fmla="*/ 36 w 59"/>
                  <a:gd name="T27" fmla="*/ 77 h 106"/>
                  <a:gd name="T28" fmla="*/ 40 w 59"/>
                  <a:gd name="T29" fmla="*/ 82 h 106"/>
                  <a:gd name="T30" fmla="*/ 25 w 59"/>
                  <a:gd name="T31" fmla="*/ 12 h 106"/>
                  <a:gd name="T32" fmla="*/ 25 w 59"/>
                  <a:gd name="T33" fmla="*/ 12 h 106"/>
                  <a:gd name="T34" fmla="*/ 13 w 59"/>
                  <a:gd name="T35" fmla="*/ 3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9" h="106">
                    <a:moveTo>
                      <a:pt x="39" y="106"/>
                    </a:moveTo>
                    <a:cubicBezTo>
                      <a:pt x="35" y="97"/>
                      <a:pt x="35" y="97"/>
                      <a:pt x="35" y="97"/>
                    </a:cubicBezTo>
                    <a:cubicBezTo>
                      <a:pt x="33" y="94"/>
                      <a:pt x="30" y="89"/>
                      <a:pt x="26" y="84"/>
                    </a:cubicBezTo>
                    <a:cubicBezTo>
                      <a:pt x="17" y="72"/>
                      <a:pt x="4" y="56"/>
                      <a:pt x="0" y="3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3" y="21"/>
                      <a:pt x="11" y="0"/>
                      <a:pt x="25" y="0"/>
                    </a:cubicBezTo>
                    <a:cubicBezTo>
                      <a:pt x="27" y="0"/>
                      <a:pt x="30" y="1"/>
                      <a:pt x="32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59" y="35"/>
                      <a:pt x="58" y="83"/>
                      <a:pt x="45" y="99"/>
                    </a:cubicBezTo>
                    <a:lnTo>
                      <a:pt x="39" y="106"/>
                    </a:lnTo>
                    <a:close/>
                    <a:moveTo>
                      <a:pt x="13" y="30"/>
                    </a:moveTo>
                    <a:cubicBezTo>
                      <a:pt x="16" y="52"/>
                      <a:pt x="27" y="66"/>
                      <a:pt x="36" y="77"/>
                    </a:cubicBezTo>
                    <a:cubicBezTo>
                      <a:pt x="37" y="79"/>
                      <a:pt x="39" y="81"/>
                      <a:pt x="40" y="82"/>
                    </a:cubicBezTo>
                    <a:cubicBezTo>
                      <a:pt x="44" y="66"/>
                      <a:pt x="42" y="34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2" y="12"/>
                      <a:pt x="16" y="21"/>
                      <a:pt x="13" y="3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8" name="Freeform 153"/>
              <p:cNvSpPr>
                <a:spLocks/>
              </p:cNvSpPr>
              <p:nvPr userDrawn="1"/>
            </p:nvSpPr>
            <p:spPr bwMode="auto">
              <a:xfrm>
                <a:off x="1357" y="1397"/>
                <a:ext cx="29" cy="59"/>
              </a:xfrm>
              <a:custGeom>
                <a:avLst/>
                <a:gdLst>
                  <a:gd name="T0" fmla="*/ 0 w 47"/>
                  <a:gd name="T1" fmla="*/ 29 h 95"/>
                  <a:gd name="T2" fmla="*/ 35 w 47"/>
                  <a:gd name="T3" fmla="*/ 95 h 95"/>
                  <a:gd name="T4" fmla="*/ 23 w 47"/>
                  <a:gd name="T5" fmla="*/ 8 h 95"/>
                  <a:gd name="T6" fmla="*/ 0 w 47"/>
                  <a:gd name="T7" fmla="*/ 2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95">
                    <a:moveTo>
                      <a:pt x="0" y="29"/>
                    </a:moveTo>
                    <a:cubicBezTo>
                      <a:pt x="5" y="64"/>
                      <a:pt x="28" y="81"/>
                      <a:pt x="35" y="95"/>
                    </a:cubicBezTo>
                    <a:cubicBezTo>
                      <a:pt x="45" y="82"/>
                      <a:pt x="47" y="37"/>
                      <a:pt x="23" y="8"/>
                    </a:cubicBezTo>
                    <a:cubicBezTo>
                      <a:pt x="11" y="0"/>
                      <a:pt x="0" y="29"/>
                      <a:pt x="0" y="29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9" name="Freeform 154"/>
              <p:cNvSpPr>
                <a:spLocks noEditPoints="1"/>
              </p:cNvSpPr>
              <p:nvPr userDrawn="1"/>
            </p:nvSpPr>
            <p:spPr bwMode="auto">
              <a:xfrm>
                <a:off x="1331" y="1384"/>
                <a:ext cx="40" cy="62"/>
              </a:xfrm>
              <a:custGeom>
                <a:avLst/>
                <a:gdLst>
                  <a:gd name="T0" fmla="*/ 48 w 64"/>
                  <a:gd name="T1" fmla="*/ 99 h 99"/>
                  <a:gd name="T2" fmla="*/ 43 w 64"/>
                  <a:gd name="T3" fmla="*/ 93 h 99"/>
                  <a:gd name="T4" fmla="*/ 1 w 64"/>
                  <a:gd name="T5" fmla="*/ 34 h 99"/>
                  <a:gd name="T6" fmla="*/ 0 w 64"/>
                  <a:gd name="T7" fmla="*/ 33 h 99"/>
                  <a:gd name="T8" fmla="*/ 0 w 64"/>
                  <a:gd name="T9" fmla="*/ 31 h 99"/>
                  <a:gd name="T10" fmla="*/ 8 w 64"/>
                  <a:gd name="T11" fmla="*/ 5 h 99"/>
                  <a:gd name="T12" fmla="*/ 19 w 64"/>
                  <a:gd name="T13" fmla="*/ 0 h 99"/>
                  <a:gd name="T14" fmla="*/ 33 w 64"/>
                  <a:gd name="T15" fmla="*/ 5 h 99"/>
                  <a:gd name="T16" fmla="*/ 34 w 64"/>
                  <a:gd name="T17" fmla="*/ 5 h 99"/>
                  <a:gd name="T18" fmla="*/ 34 w 64"/>
                  <a:gd name="T19" fmla="*/ 6 h 99"/>
                  <a:gd name="T20" fmla="*/ 52 w 64"/>
                  <a:gd name="T21" fmla="*/ 92 h 99"/>
                  <a:gd name="T22" fmla="*/ 48 w 64"/>
                  <a:gd name="T23" fmla="*/ 99 h 99"/>
                  <a:gd name="T24" fmla="*/ 12 w 64"/>
                  <a:gd name="T25" fmla="*/ 30 h 99"/>
                  <a:gd name="T26" fmla="*/ 45 w 64"/>
                  <a:gd name="T27" fmla="*/ 77 h 99"/>
                  <a:gd name="T28" fmla="*/ 26 w 64"/>
                  <a:gd name="T29" fmla="*/ 15 h 99"/>
                  <a:gd name="T30" fmla="*/ 19 w 64"/>
                  <a:gd name="T31" fmla="*/ 12 h 99"/>
                  <a:gd name="T32" fmla="*/ 17 w 64"/>
                  <a:gd name="T33" fmla="*/ 14 h 99"/>
                  <a:gd name="T34" fmla="*/ 12 w 64"/>
                  <a:gd name="T35" fmla="*/ 3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4" h="99">
                    <a:moveTo>
                      <a:pt x="48" y="99"/>
                    </a:moveTo>
                    <a:cubicBezTo>
                      <a:pt x="43" y="93"/>
                      <a:pt x="43" y="93"/>
                      <a:pt x="43" y="93"/>
                    </a:cubicBezTo>
                    <a:cubicBezTo>
                      <a:pt x="33" y="82"/>
                      <a:pt x="10" y="51"/>
                      <a:pt x="1" y="3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13"/>
                      <a:pt x="8" y="5"/>
                    </a:cubicBezTo>
                    <a:cubicBezTo>
                      <a:pt x="11" y="2"/>
                      <a:pt x="15" y="0"/>
                      <a:pt x="19" y="0"/>
                    </a:cubicBezTo>
                    <a:cubicBezTo>
                      <a:pt x="24" y="0"/>
                      <a:pt x="28" y="2"/>
                      <a:pt x="33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59" y="32"/>
                      <a:pt x="64" y="75"/>
                      <a:pt x="52" y="92"/>
                    </a:cubicBezTo>
                    <a:lnTo>
                      <a:pt x="48" y="99"/>
                    </a:lnTo>
                    <a:close/>
                    <a:moveTo>
                      <a:pt x="12" y="30"/>
                    </a:moveTo>
                    <a:cubicBezTo>
                      <a:pt x="20" y="43"/>
                      <a:pt x="35" y="64"/>
                      <a:pt x="45" y="77"/>
                    </a:cubicBezTo>
                    <a:cubicBezTo>
                      <a:pt x="48" y="62"/>
                      <a:pt x="44" y="35"/>
                      <a:pt x="26" y="15"/>
                    </a:cubicBezTo>
                    <a:cubicBezTo>
                      <a:pt x="23" y="13"/>
                      <a:pt x="21" y="12"/>
                      <a:pt x="19" y="12"/>
                    </a:cubicBezTo>
                    <a:cubicBezTo>
                      <a:pt x="18" y="12"/>
                      <a:pt x="18" y="13"/>
                      <a:pt x="17" y="14"/>
                    </a:cubicBezTo>
                    <a:cubicBezTo>
                      <a:pt x="13" y="17"/>
                      <a:pt x="12" y="25"/>
                      <a:pt x="12" y="3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0" name="Freeform 155"/>
              <p:cNvSpPr>
                <a:spLocks/>
              </p:cNvSpPr>
              <p:nvPr userDrawn="1"/>
            </p:nvSpPr>
            <p:spPr bwMode="auto">
              <a:xfrm>
                <a:off x="1334" y="1381"/>
                <a:ext cx="32" cy="59"/>
              </a:xfrm>
              <a:custGeom>
                <a:avLst/>
                <a:gdLst>
                  <a:gd name="T0" fmla="*/ 0 w 51"/>
                  <a:gd name="T1" fmla="*/ 36 h 94"/>
                  <a:gd name="T2" fmla="*/ 41 w 51"/>
                  <a:gd name="T3" fmla="*/ 94 h 94"/>
                  <a:gd name="T4" fmla="*/ 24 w 51"/>
                  <a:gd name="T5" fmla="*/ 15 h 94"/>
                  <a:gd name="T6" fmla="*/ 0 w 51"/>
                  <a:gd name="T7" fmla="*/ 3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94">
                    <a:moveTo>
                      <a:pt x="0" y="36"/>
                    </a:moveTo>
                    <a:cubicBezTo>
                      <a:pt x="9" y="53"/>
                      <a:pt x="32" y="84"/>
                      <a:pt x="41" y="94"/>
                    </a:cubicBezTo>
                    <a:cubicBezTo>
                      <a:pt x="51" y="80"/>
                      <a:pt x="47" y="40"/>
                      <a:pt x="24" y="15"/>
                    </a:cubicBezTo>
                    <a:cubicBezTo>
                      <a:pt x="0" y="0"/>
                      <a:pt x="0" y="36"/>
                      <a:pt x="0" y="36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1" name="Freeform 156"/>
              <p:cNvSpPr>
                <a:spLocks/>
              </p:cNvSpPr>
              <p:nvPr userDrawn="1"/>
            </p:nvSpPr>
            <p:spPr bwMode="auto">
              <a:xfrm>
                <a:off x="1366" y="1413"/>
                <a:ext cx="12" cy="33"/>
              </a:xfrm>
              <a:custGeom>
                <a:avLst/>
                <a:gdLst>
                  <a:gd name="T0" fmla="*/ 0 w 19"/>
                  <a:gd name="T1" fmla="*/ 4 h 53"/>
                  <a:gd name="T2" fmla="*/ 1 w 19"/>
                  <a:gd name="T3" fmla="*/ 6 h 53"/>
                  <a:gd name="T4" fmla="*/ 5 w 19"/>
                  <a:gd name="T5" fmla="*/ 11 h 53"/>
                  <a:gd name="T6" fmla="*/ 13 w 19"/>
                  <a:gd name="T7" fmla="*/ 27 h 53"/>
                  <a:gd name="T8" fmla="*/ 17 w 19"/>
                  <a:gd name="T9" fmla="*/ 45 h 53"/>
                  <a:gd name="T10" fmla="*/ 19 w 19"/>
                  <a:gd name="T11" fmla="*/ 53 h 53"/>
                  <a:gd name="T12" fmla="*/ 18 w 19"/>
                  <a:gd name="T13" fmla="*/ 44 h 53"/>
                  <a:gd name="T14" fmla="*/ 17 w 19"/>
                  <a:gd name="T15" fmla="*/ 26 h 53"/>
                  <a:gd name="T16" fmla="*/ 11 w 19"/>
                  <a:gd name="T17" fmla="*/ 7 h 53"/>
                  <a:gd name="T18" fmla="*/ 8 w 19"/>
                  <a:gd name="T19" fmla="*/ 2 h 53"/>
                  <a:gd name="T20" fmla="*/ 6 w 19"/>
                  <a:gd name="T21" fmla="*/ 0 h 53"/>
                  <a:gd name="T22" fmla="*/ 0 w 19"/>
                  <a:gd name="T23" fmla="*/ 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53">
                    <a:moveTo>
                      <a:pt x="0" y="4"/>
                    </a:moveTo>
                    <a:cubicBezTo>
                      <a:pt x="0" y="4"/>
                      <a:pt x="0" y="5"/>
                      <a:pt x="1" y="6"/>
                    </a:cubicBezTo>
                    <a:cubicBezTo>
                      <a:pt x="2" y="7"/>
                      <a:pt x="3" y="9"/>
                      <a:pt x="5" y="11"/>
                    </a:cubicBezTo>
                    <a:cubicBezTo>
                      <a:pt x="7" y="15"/>
                      <a:pt x="11" y="20"/>
                      <a:pt x="13" y="27"/>
                    </a:cubicBezTo>
                    <a:cubicBezTo>
                      <a:pt x="15" y="33"/>
                      <a:pt x="16" y="40"/>
                      <a:pt x="17" y="45"/>
                    </a:cubicBezTo>
                    <a:cubicBezTo>
                      <a:pt x="18" y="49"/>
                      <a:pt x="19" y="53"/>
                      <a:pt x="19" y="53"/>
                    </a:cubicBezTo>
                    <a:cubicBezTo>
                      <a:pt x="19" y="53"/>
                      <a:pt x="19" y="49"/>
                      <a:pt x="18" y="44"/>
                    </a:cubicBezTo>
                    <a:cubicBezTo>
                      <a:pt x="18" y="39"/>
                      <a:pt x="18" y="33"/>
                      <a:pt x="17" y="26"/>
                    </a:cubicBezTo>
                    <a:cubicBezTo>
                      <a:pt x="16" y="19"/>
                      <a:pt x="13" y="12"/>
                      <a:pt x="11" y="7"/>
                    </a:cubicBezTo>
                    <a:cubicBezTo>
                      <a:pt x="9" y="5"/>
                      <a:pt x="8" y="3"/>
                      <a:pt x="8" y="2"/>
                    </a:cubicBezTo>
                    <a:cubicBezTo>
                      <a:pt x="7" y="1"/>
                      <a:pt x="6" y="0"/>
                      <a:pt x="6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2" name="Freeform 157"/>
              <p:cNvSpPr>
                <a:spLocks noEditPoints="1"/>
              </p:cNvSpPr>
              <p:nvPr userDrawn="1"/>
            </p:nvSpPr>
            <p:spPr bwMode="auto">
              <a:xfrm>
                <a:off x="1344" y="1369"/>
                <a:ext cx="53" cy="63"/>
              </a:xfrm>
              <a:custGeom>
                <a:avLst/>
                <a:gdLst>
                  <a:gd name="T0" fmla="*/ 70 w 85"/>
                  <a:gd name="T1" fmla="*/ 102 h 102"/>
                  <a:gd name="T2" fmla="*/ 64 w 85"/>
                  <a:gd name="T3" fmla="*/ 95 h 102"/>
                  <a:gd name="T4" fmla="*/ 56 w 85"/>
                  <a:gd name="T5" fmla="*/ 84 h 102"/>
                  <a:gd name="T6" fmla="*/ 31 w 85"/>
                  <a:gd name="T7" fmla="*/ 50 h 102"/>
                  <a:gd name="T8" fmla="*/ 24 w 85"/>
                  <a:gd name="T9" fmla="*/ 42 h 102"/>
                  <a:gd name="T10" fmla="*/ 0 w 85"/>
                  <a:gd name="T11" fmla="*/ 9 h 102"/>
                  <a:gd name="T12" fmla="*/ 3 w 85"/>
                  <a:gd name="T13" fmla="*/ 3 h 102"/>
                  <a:gd name="T14" fmla="*/ 11 w 85"/>
                  <a:gd name="T15" fmla="*/ 0 h 102"/>
                  <a:gd name="T16" fmla="*/ 61 w 85"/>
                  <a:gd name="T17" fmla="*/ 19 h 102"/>
                  <a:gd name="T18" fmla="*/ 62 w 85"/>
                  <a:gd name="T19" fmla="*/ 20 h 102"/>
                  <a:gd name="T20" fmla="*/ 63 w 85"/>
                  <a:gd name="T21" fmla="*/ 21 h 102"/>
                  <a:gd name="T22" fmla="*/ 74 w 85"/>
                  <a:gd name="T23" fmla="*/ 94 h 102"/>
                  <a:gd name="T24" fmla="*/ 70 w 85"/>
                  <a:gd name="T25" fmla="*/ 102 h 102"/>
                  <a:gd name="T26" fmla="*/ 15 w 85"/>
                  <a:gd name="T27" fmla="*/ 13 h 102"/>
                  <a:gd name="T28" fmla="*/ 33 w 85"/>
                  <a:gd name="T29" fmla="*/ 33 h 102"/>
                  <a:gd name="T30" fmla="*/ 42 w 85"/>
                  <a:gd name="T31" fmla="*/ 44 h 102"/>
                  <a:gd name="T32" fmla="*/ 65 w 85"/>
                  <a:gd name="T33" fmla="*/ 77 h 102"/>
                  <a:gd name="T34" fmla="*/ 67 w 85"/>
                  <a:gd name="T35" fmla="*/ 78 h 102"/>
                  <a:gd name="T36" fmla="*/ 54 w 85"/>
                  <a:gd name="T37" fmla="*/ 29 h 102"/>
                  <a:gd name="T38" fmla="*/ 15 w 85"/>
                  <a:gd name="T39" fmla="*/ 13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5" h="102">
                    <a:moveTo>
                      <a:pt x="70" y="102"/>
                    </a:moveTo>
                    <a:cubicBezTo>
                      <a:pt x="64" y="95"/>
                      <a:pt x="64" y="95"/>
                      <a:pt x="64" y="95"/>
                    </a:cubicBezTo>
                    <a:cubicBezTo>
                      <a:pt x="61" y="91"/>
                      <a:pt x="59" y="87"/>
                      <a:pt x="56" y="84"/>
                    </a:cubicBezTo>
                    <a:cubicBezTo>
                      <a:pt x="48" y="74"/>
                      <a:pt x="41" y="65"/>
                      <a:pt x="31" y="50"/>
                    </a:cubicBezTo>
                    <a:cubicBezTo>
                      <a:pt x="31" y="49"/>
                      <a:pt x="27" y="45"/>
                      <a:pt x="24" y="42"/>
                    </a:cubicBezTo>
                    <a:cubicBezTo>
                      <a:pt x="7" y="24"/>
                      <a:pt x="0" y="15"/>
                      <a:pt x="0" y="9"/>
                    </a:cubicBezTo>
                    <a:cubicBezTo>
                      <a:pt x="0" y="6"/>
                      <a:pt x="1" y="5"/>
                      <a:pt x="3" y="3"/>
                    </a:cubicBezTo>
                    <a:cubicBezTo>
                      <a:pt x="5" y="1"/>
                      <a:pt x="7" y="0"/>
                      <a:pt x="11" y="0"/>
                    </a:cubicBezTo>
                    <a:cubicBezTo>
                      <a:pt x="25" y="0"/>
                      <a:pt x="58" y="17"/>
                      <a:pt x="61" y="19"/>
                    </a:cubicBezTo>
                    <a:cubicBezTo>
                      <a:pt x="62" y="20"/>
                      <a:pt x="62" y="20"/>
                      <a:pt x="62" y="20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80" y="40"/>
                      <a:pt x="85" y="73"/>
                      <a:pt x="74" y="94"/>
                    </a:cubicBezTo>
                    <a:lnTo>
                      <a:pt x="70" y="102"/>
                    </a:lnTo>
                    <a:close/>
                    <a:moveTo>
                      <a:pt x="15" y="13"/>
                    </a:moveTo>
                    <a:cubicBezTo>
                      <a:pt x="20" y="19"/>
                      <a:pt x="28" y="29"/>
                      <a:pt x="33" y="33"/>
                    </a:cubicBezTo>
                    <a:cubicBezTo>
                      <a:pt x="38" y="39"/>
                      <a:pt x="41" y="42"/>
                      <a:pt x="42" y="44"/>
                    </a:cubicBezTo>
                    <a:cubicBezTo>
                      <a:pt x="51" y="58"/>
                      <a:pt x="57" y="67"/>
                      <a:pt x="65" y="77"/>
                    </a:cubicBezTo>
                    <a:cubicBezTo>
                      <a:pt x="66" y="77"/>
                      <a:pt x="66" y="78"/>
                      <a:pt x="67" y="78"/>
                    </a:cubicBezTo>
                    <a:cubicBezTo>
                      <a:pt x="70" y="63"/>
                      <a:pt x="65" y="42"/>
                      <a:pt x="54" y="29"/>
                    </a:cubicBezTo>
                    <a:cubicBezTo>
                      <a:pt x="43" y="24"/>
                      <a:pt x="25" y="15"/>
                      <a:pt x="15" y="13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3" name="Freeform 158"/>
              <p:cNvSpPr>
                <a:spLocks/>
              </p:cNvSpPr>
              <p:nvPr userDrawn="1"/>
            </p:nvSpPr>
            <p:spPr bwMode="auto">
              <a:xfrm>
                <a:off x="1346" y="1369"/>
                <a:ext cx="47" cy="57"/>
              </a:xfrm>
              <a:custGeom>
                <a:avLst/>
                <a:gdLst>
                  <a:gd name="T0" fmla="*/ 5 w 76"/>
                  <a:gd name="T1" fmla="*/ 7 h 90"/>
                  <a:gd name="T2" fmla="*/ 56 w 76"/>
                  <a:gd name="T3" fmla="*/ 24 h 90"/>
                  <a:gd name="T4" fmla="*/ 67 w 76"/>
                  <a:gd name="T5" fmla="*/ 90 h 90"/>
                  <a:gd name="T6" fmla="*/ 35 w 76"/>
                  <a:gd name="T7" fmla="*/ 46 h 90"/>
                  <a:gd name="T8" fmla="*/ 5 w 76"/>
                  <a:gd name="T9" fmla="*/ 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90">
                    <a:moveTo>
                      <a:pt x="5" y="7"/>
                    </a:moveTo>
                    <a:cubicBezTo>
                      <a:pt x="12" y="0"/>
                      <a:pt x="56" y="24"/>
                      <a:pt x="56" y="24"/>
                    </a:cubicBezTo>
                    <a:cubicBezTo>
                      <a:pt x="71" y="41"/>
                      <a:pt x="76" y="71"/>
                      <a:pt x="67" y="90"/>
                    </a:cubicBezTo>
                    <a:cubicBezTo>
                      <a:pt x="55" y="75"/>
                      <a:pt x="47" y="65"/>
                      <a:pt x="35" y="46"/>
                    </a:cubicBezTo>
                    <a:cubicBezTo>
                      <a:pt x="32" y="41"/>
                      <a:pt x="0" y="11"/>
                      <a:pt x="5" y="7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4" name="Freeform 159"/>
              <p:cNvSpPr>
                <a:spLocks/>
              </p:cNvSpPr>
              <p:nvPr userDrawn="1"/>
            </p:nvSpPr>
            <p:spPr bwMode="auto">
              <a:xfrm>
                <a:off x="1343" y="1402"/>
                <a:ext cx="16" cy="31"/>
              </a:xfrm>
              <a:custGeom>
                <a:avLst/>
                <a:gdLst>
                  <a:gd name="T0" fmla="*/ 6 w 26"/>
                  <a:gd name="T1" fmla="*/ 0 h 50"/>
                  <a:gd name="T2" fmla="*/ 11 w 26"/>
                  <a:gd name="T3" fmla="*/ 7 h 50"/>
                  <a:gd name="T4" fmla="*/ 16 w 26"/>
                  <a:gd name="T5" fmla="*/ 14 h 50"/>
                  <a:gd name="T6" fmla="*/ 20 w 26"/>
                  <a:gd name="T7" fmla="*/ 24 h 50"/>
                  <a:gd name="T8" fmla="*/ 24 w 26"/>
                  <a:gd name="T9" fmla="*/ 33 h 50"/>
                  <a:gd name="T10" fmla="*/ 25 w 26"/>
                  <a:gd name="T11" fmla="*/ 42 h 50"/>
                  <a:gd name="T12" fmla="*/ 26 w 26"/>
                  <a:gd name="T13" fmla="*/ 50 h 50"/>
                  <a:gd name="T14" fmla="*/ 24 w 26"/>
                  <a:gd name="T15" fmla="*/ 42 h 50"/>
                  <a:gd name="T16" fmla="*/ 21 w 26"/>
                  <a:gd name="T17" fmla="*/ 34 h 50"/>
                  <a:gd name="T18" fmla="*/ 17 w 26"/>
                  <a:gd name="T19" fmla="*/ 25 h 50"/>
                  <a:gd name="T20" fmla="*/ 11 w 26"/>
                  <a:gd name="T21" fmla="*/ 17 h 50"/>
                  <a:gd name="T22" fmla="*/ 6 w 26"/>
                  <a:gd name="T23" fmla="*/ 11 h 50"/>
                  <a:gd name="T24" fmla="*/ 0 w 26"/>
                  <a:gd name="T25" fmla="*/ 5 h 50"/>
                  <a:gd name="T26" fmla="*/ 6 w 26"/>
                  <a:gd name="T27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" h="50">
                    <a:moveTo>
                      <a:pt x="6" y="0"/>
                    </a:moveTo>
                    <a:cubicBezTo>
                      <a:pt x="6" y="0"/>
                      <a:pt x="8" y="3"/>
                      <a:pt x="11" y="7"/>
                    </a:cubicBezTo>
                    <a:cubicBezTo>
                      <a:pt x="13" y="9"/>
                      <a:pt x="14" y="12"/>
                      <a:pt x="16" y="14"/>
                    </a:cubicBezTo>
                    <a:cubicBezTo>
                      <a:pt x="18" y="17"/>
                      <a:pt x="19" y="20"/>
                      <a:pt x="20" y="24"/>
                    </a:cubicBezTo>
                    <a:cubicBezTo>
                      <a:pt x="22" y="27"/>
                      <a:pt x="23" y="30"/>
                      <a:pt x="24" y="33"/>
                    </a:cubicBezTo>
                    <a:cubicBezTo>
                      <a:pt x="24" y="36"/>
                      <a:pt x="25" y="39"/>
                      <a:pt x="25" y="42"/>
                    </a:cubicBezTo>
                    <a:cubicBezTo>
                      <a:pt x="26" y="47"/>
                      <a:pt x="26" y="50"/>
                      <a:pt x="26" y="50"/>
                    </a:cubicBezTo>
                    <a:cubicBezTo>
                      <a:pt x="26" y="50"/>
                      <a:pt x="25" y="47"/>
                      <a:pt x="24" y="42"/>
                    </a:cubicBezTo>
                    <a:cubicBezTo>
                      <a:pt x="23" y="40"/>
                      <a:pt x="22" y="37"/>
                      <a:pt x="21" y="34"/>
                    </a:cubicBezTo>
                    <a:cubicBezTo>
                      <a:pt x="20" y="31"/>
                      <a:pt x="19" y="28"/>
                      <a:pt x="17" y="25"/>
                    </a:cubicBezTo>
                    <a:cubicBezTo>
                      <a:pt x="15" y="23"/>
                      <a:pt x="13" y="20"/>
                      <a:pt x="11" y="17"/>
                    </a:cubicBezTo>
                    <a:cubicBezTo>
                      <a:pt x="9" y="15"/>
                      <a:pt x="8" y="13"/>
                      <a:pt x="6" y="11"/>
                    </a:cubicBezTo>
                    <a:cubicBezTo>
                      <a:pt x="2" y="7"/>
                      <a:pt x="0" y="5"/>
                      <a:pt x="0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5" name="Freeform 160"/>
              <p:cNvSpPr>
                <a:spLocks/>
              </p:cNvSpPr>
              <p:nvPr userDrawn="1"/>
            </p:nvSpPr>
            <p:spPr bwMode="auto">
              <a:xfrm>
                <a:off x="1363" y="1385"/>
                <a:ext cx="22" cy="31"/>
              </a:xfrm>
              <a:custGeom>
                <a:avLst/>
                <a:gdLst>
                  <a:gd name="T0" fmla="*/ 6 w 35"/>
                  <a:gd name="T1" fmla="*/ 0 h 50"/>
                  <a:gd name="T2" fmla="*/ 12 w 35"/>
                  <a:gd name="T3" fmla="*/ 6 h 50"/>
                  <a:gd name="T4" fmla="*/ 25 w 35"/>
                  <a:gd name="T5" fmla="*/ 22 h 50"/>
                  <a:gd name="T6" fmla="*/ 33 w 35"/>
                  <a:gd name="T7" fmla="*/ 41 h 50"/>
                  <a:gd name="T8" fmla="*/ 35 w 35"/>
                  <a:gd name="T9" fmla="*/ 50 h 50"/>
                  <a:gd name="T10" fmla="*/ 32 w 35"/>
                  <a:gd name="T11" fmla="*/ 41 h 50"/>
                  <a:gd name="T12" fmla="*/ 22 w 35"/>
                  <a:gd name="T13" fmla="*/ 24 h 50"/>
                  <a:gd name="T14" fmla="*/ 8 w 35"/>
                  <a:gd name="T15" fmla="*/ 11 h 50"/>
                  <a:gd name="T16" fmla="*/ 0 w 35"/>
                  <a:gd name="T17" fmla="*/ 6 h 50"/>
                  <a:gd name="T18" fmla="*/ 6 w 35"/>
                  <a:gd name="T1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50">
                    <a:moveTo>
                      <a:pt x="6" y="0"/>
                    </a:moveTo>
                    <a:cubicBezTo>
                      <a:pt x="6" y="0"/>
                      <a:pt x="8" y="2"/>
                      <a:pt x="12" y="6"/>
                    </a:cubicBezTo>
                    <a:cubicBezTo>
                      <a:pt x="16" y="10"/>
                      <a:pt x="21" y="16"/>
                      <a:pt x="25" y="22"/>
                    </a:cubicBezTo>
                    <a:cubicBezTo>
                      <a:pt x="29" y="29"/>
                      <a:pt x="31" y="36"/>
                      <a:pt x="33" y="41"/>
                    </a:cubicBezTo>
                    <a:cubicBezTo>
                      <a:pt x="34" y="46"/>
                      <a:pt x="35" y="50"/>
                      <a:pt x="35" y="50"/>
                    </a:cubicBezTo>
                    <a:cubicBezTo>
                      <a:pt x="35" y="50"/>
                      <a:pt x="34" y="46"/>
                      <a:pt x="32" y="41"/>
                    </a:cubicBezTo>
                    <a:cubicBezTo>
                      <a:pt x="29" y="36"/>
                      <a:pt x="26" y="30"/>
                      <a:pt x="22" y="24"/>
                    </a:cubicBezTo>
                    <a:cubicBezTo>
                      <a:pt x="17" y="19"/>
                      <a:pt x="12" y="14"/>
                      <a:pt x="8" y="11"/>
                    </a:cubicBezTo>
                    <a:cubicBezTo>
                      <a:pt x="3" y="8"/>
                      <a:pt x="0" y="6"/>
                      <a:pt x="0" y="6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6" name="Freeform 161"/>
              <p:cNvSpPr>
                <a:spLocks noEditPoints="1"/>
              </p:cNvSpPr>
              <p:nvPr userDrawn="1"/>
            </p:nvSpPr>
            <p:spPr bwMode="auto">
              <a:xfrm>
                <a:off x="1277" y="1334"/>
                <a:ext cx="122" cy="102"/>
              </a:xfrm>
              <a:custGeom>
                <a:avLst/>
                <a:gdLst>
                  <a:gd name="T0" fmla="*/ 85 w 195"/>
                  <a:gd name="T1" fmla="*/ 159 h 162"/>
                  <a:gd name="T2" fmla="*/ 84 w 195"/>
                  <a:gd name="T3" fmla="*/ 150 h 162"/>
                  <a:gd name="T4" fmla="*/ 45 w 195"/>
                  <a:gd name="T5" fmla="*/ 92 h 162"/>
                  <a:gd name="T6" fmla="*/ 4 w 195"/>
                  <a:gd name="T7" fmla="*/ 33 h 162"/>
                  <a:gd name="T8" fmla="*/ 130 w 195"/>
                  <a:gd name="T9" fmla="*/ 15 h 162"/>
                  <a:gd name="T10" fmla="*/ 170 w 195"/>
                  <a:gd name="T11" fmla="*/ 18 h 162"/>
                  <a:gd name="T12" fmla="*/ 178 w 195"/>
                  <a:gd name="T13" fmla="*/ 19 h 162"/>
                  <a:gd name="T14" fmla="*/ 156 w 195"/>
                  <a:gd name="T15" fmla="*/ 55 h 162"/>
                  <a:gd name="T16" fmla="*/ 188 w 195"/>
                  <a:gd name="T17" fmla="*/ 71 h 162"/>
                  <a:gd name="T18" fmla="*/ 194 w 195"/>
                  <a:gd name="T19" fmla="*/ 76 h 162"/>
                  <a:gd name="T20" fmla="*/ 165 w 195"/>
                  <a:gd name="T21" fmla="*/ 96 h 162"/>
                  <a:gd name="T22" fmla="*/ 148 w 195"/>
                  <a:gd name="T23" fmla="*/ 93 h 162"/>
                  <a:gd name="T24" fmla="*/ 153 w 195"/>
                  <a:gd name="T25" fmla="*/ 141 h 162"/>
                  <a:gd name="T26" fmla="*/ 117 w 195"/>
                  <a:gd name="T27" fmla="*/ 118 h 162"/>
                  <a:gd name="T28" fmla="*/ 117 w 195"/>
                  <a:gd name="T29" fmla="*/ 127 h 162"/>
                  <a:gd name="T30" fmla="*/ 14 w 195"/>
                  <a:gd name="T31" fmla="*/ 46 h 162"/>
                  <a:gd name="T32" fmla="*/ 48 w 195"/>
                  <a:gd name="T33" fmla="*/ 80 h 162"/>
                  <a:gd name="T34" fmla="*/ 97 w 195"/>
                  <a:gd name="T35" fmla="*/ 147 h 162"/>
                  <a:gd name="T36" fmla="*/ 95 w 195"/>
                  <a:gd name="T37" fmla="*/ 96 h 162"/>
                  <a:gd name="T38" fmla="*/ 144 w 195"/>
                  <a:gd name="T39" fmla="*/ 124 h 162"/>
                  <a:gd name="T40" fmla="*/ 133 w 195"/>
                  <a:gd name="T41" fmla="*/ 71 h 162"/>
                  <a:gd name="T42" fmla="*/ 177 w 195"/>
                  <a:gd name="T43" fmla="*/ 82 h 162"/>
                  <a:gd name="T44" fmla="*/ 147 w 195"/>
                  <a:gd name="T45" fmla="*/ 64 h 162"/>
                  <a:gd name="T46" fmla="*/ 139 w 195"/>
                  <a:gd name="T47" fmla="*/ 64 h 162"/>
                  <a:gd name="T48" fmla="*/ 89 w 195"/>
                  <a:gd name="T49" fmla="*/ 37 h 162"/>
                  <a:gd name="T50" fmla="*/ 56 w 195"/>
                  <a:gd name="T51" fmla="*/ 41 h 162"/>
                  <a:gd name="T52" fmla="*/ 26 w 195"/>
                  <a:gd name="T53" fmla="*/ 53 h 162"/>
                  <a:gd name="T54" fmla="*/ 73 w 195"/>
                  <a:gd name="T55" fmla="*/ 15 h 162"/>
                  <a:gd name="T56" fmla="*/ 114 w 195"/>
                  <a:gd name="T57" fmla="*/ 34 h 162"/>
                  <a:gd name="T58" fmla="*/ 143 w 195"/>
                  <a:gd name="T59" fmla="*/ 46 h 162"/>
                  <a:gd name="T60" fmla="*/ 157 w 195"/>
                  <a:gd name="T61" fmla="*/ 33 h 162"/>
                  <a:gd name="T62" fmla="*/ 64 w 195"/>
                  <a:gd name="T63" fmla="*/ 13 h 162"/>
                  <a:gd name="T64" fmla="*/ 26 w 195"/>
                  <a:gd name="T65" fmla="*/ 30 h 162"/>
                  <a:gd name="T66" fmla="*/ 43 w 195"/>
                  <a:gd name="T67" fmla="*/ 25 h 162"/>
                  <a:gd name="T68" fmla="*/ 73 w 195"/>
                  <a:gd name="T69" fmla="*/ 1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5" h="162">
                    <a:moveTo>
                      <a:pt x="93" y="162"/>
                    </a:moveTo>
                    <a:cubicBezTo>
                      <a:pt x="90" y="162"/>
                      <a:pt x="87" y="161"/>
                      <a:pt x="85" y="159"/>
                    </a:cubicBezTo>
                    <a:cubicBezTo>
                      <a:pt x="80" y="155"/>
                      <a:pt x="80" y="155"/>
                      <a:pt x="80" y="155"/>
                    </a:cubicBezTo>
                    <a:cubicBezTo>
                      <a:pt x="84" y="150"/>
                      <a:pt x="84" y="150"/>
                      <a:pt x="84" y="150"/>
                    </a:cubicBezTo>
                    <a:cubicBezTo>
                      <a:pt x="85" y="147"/>
                      <a:pt x="86" y="133"/>
                      <a:pt x="80" y="119"/>
                    </a:cubicBezTo>
                    <a:cubicBezTo>
                      <a:pt x="73" y="105"/>
                      <a:pt x="62" y="96"/>
                      <a:pt x="45" y="92"/>
                    </a:cubicBezTo>
                    <a:cubicBezTo>
                      <a:pt x="27" y="88"/>
                      <a:pt x="15" y="80"/>
                      <a:pt x="8" y="68"/>
                    </a:cubicBezTo>
                    <a:cubicBezTo>
                      <a:pt x="2" y="59"/>
                      <a:pt x="0" y="47"/>
                      <a:pt x="4" y="33"/>
                    </a:cubicBezTo>
                    <a:cubicBezTo>
                      <a:pt x="8" y="16"/>
                      <a:pt x="37" y="0"/>
                      <a:pt x="65" y="1"/>
                    </a:cubicBezTo>
                    <a:cubicBezTo>
                      <a:pt x="91" y="2"/>
                      <a:pt x="103" y="5"/>
                      <a:pt x="130" y="15"/>
                    </a:cubicBezTo>
                    <a:cubicBezTo>
                      <a:pt x="139" y="19"/>
                      <a:pt x="149" y="21"/>
                      <a:pt x="157" y="21"/>
                    </a:cubicBezTo>
                    <a:cubicBezTo>
                      <a:pt x="163" y="21"/>
                      <a:pt x="167" y="20"/>
                      <a:pt x="170" y="18"/>
                    </a:cubicBezTo>
                    <a:cubicBezTo>
                      <a:pt x="174" y="15"/>
                      <a:pt x="174" y="15"/>
                      <a:pt x="174" y="15"/>
                    </a:cubicBezTo>
                    <a:cubicBezTo>
                      <a:pt x="178" y="19"/>
                      <a:pt x="178" y="19"/>
                      <a:pt x="178" y="19"/>
                    </a:cubicBezTo>
                    <a:cubicBezTo>
                      <a:pt x="181" y="23"/>
                      <a:pt x="182" y="29"/>
                      <a:pt x="179" y="34"/>
                    </a:cubicBezTo>
                    <a:cubicBezTo>
                      <a:pt x="176" y="42"/>
                      <a:pt x="168" y="51"/>
                      <a:pt x="156" y="55"/>
                    </a:cubicBezTo>
                    <a:cubicBezTo>
                      <a:pt x="159" y="57"/>
                      <a:pt x="162" y="59"/>
                      <a:pt x="165" y="61"/>
                    </a:cubicBezTo>
                    <a:cubicBezTo>
                      <a:pt x="173" y="66"/>
                      <a:pt x="179" y="71"/>
                      <a:pt x="188" y="71"/>
                    </a:cubicBezTo>
                    <a:cubicBezTo>
                      <a:pt x="192" y="72"/>
                      <a:pt x="192" y="72"/>
                      <a:pt x="192" y="72"/>
                    </a:cubicBezTo>
                    <a:cubicBezTo>
                      <a:pt x="194" y="76"/>
                      <a:pt x="194" y="76"/>
                      <a:pt x="194" y="76"/>
                    </a:cubicBezTo>
                    <a:cubicBezTo>
                      <a:pt x="195" y="79"/>
                      <a:pt x="194" y="83"/>
                      <a:pt x="192" y="86"/>
                    </a:cubicBezTo>
                    <a:cubicBezTo>
                      <a:pt x="187" y="92"/>
                      <a:pt x="177" y="96"/>
                      <a:pt x="165" y="96"/>
                    </a:cubicBezTo>
                    <a:cubicBezTo>
                      <a:pt x="165" y="96"/>
                      <a:pt x="165" y="96"/>
                      <a:pt x="165" y="96"/>
                    </a:cubicBezTo>
                    <a:cubicBezTo>
                      <a:pt x="161" y="96"/>
                      <a:pt x="155" y="95"/>
                      <a:pt x="148" y="93"/>
                    </a:cubicBezTo>
                    <a:cubicBezTo>
                      <a:pt x="155" y="108"/>
                      <a:pt x="158" y="122"/>
                      <a:pt x="154" y="135"/>
                    </a:cubicBezTo>
                    <a:cubicBezTo>
                      <a:pt x="153" y="141"/>
                      <a:pt x="153" y="141"/>
                      <a:pt x="153" y="141"/>
                    </a:cubicBezTo>
                    <a:cubicBezTo>
                      <a:pt x="146" y="139"/>
                      <a:pt x="146" y="139"/>
                      <a:pt x="146" y="139"/>
                    </a:cubicBezTo>
                    <a:cubicBezTo>
                      <a:pt x="136" y="135"/>
                      <a:pt x="126" y="128"/>
                      <a:pt x="117" y="118"/>
                    </a:cubicBezTo>
                    <a:cubicBezTo>
                      <a:pt x="117" y="121"/>
                      <a:pt x="117" y="124"/>
                      <a:pt x="117" y="126"/>
                    </a:cubicBezTo>
                    <a:cubicBezTo>
                      <a:pt x="117" y="127"/>
                      <a:pt x="117" y="127"/>
                      <a:pt x="117" y="127"/>
                    </a:cubicBezTo>
                    <a:cubicBezTo>
                      <a:pt x="116" y="143"/>
                      <a:pt x="106" y="162"/>
                      <a:pt x="93" y="162"/>
                    </a:cubicBezTo>
                    <a:close/>
                    <a:moveTo>
                      <a:pt x="14" y="46"/>
                    </a:moveTo>
                    <a:cubicBezTo>
                      <a:pt x="14" y="52"/>
                      <a:pt x="15" y="57"/>
                      <a:pt x="18" y="62"/>
                    </a:cubicBezTo>
                    <a:cubicBezTo>
                      <a:pt x="23" y="71"/>
                      <a:pt x="33" y="77"/>
                      <a:pt x="48" y="80"/>
                    </a:cubicBezTo>
                    <a:cubicBezTo>
                      <a:pt x="79" y="87"/>
                      <a:pt x="90" y="110"/>
                      <a:pt x="94" y="122"/>
                    </a:cubicBezTo>
                    <a:cubicBezTo>
                      <a:pt x="96" y="131"/>
                      <a:pt x="97" y="140"/>
                      <a:pt x="97" y="147"/>
                    </a:cubicBezTo>
                    <a:cubicBezTo>
                      <a:pt x="100" y="144"/>
                      <a:pt x="105" y="136"/>
                      <a:pt x="105" y="126"/>
                    </a:cubicBezTo>
                    <a:cubicBezTo>
                      <a:pt x="105" y="119"/>
                      <a:pt x="101" y="103"/>
                      <a:pt x="95" y="96"/>
                    </a:cubicBezTo>
                    <a:cubicBezTo>
                      <a:pt x="105" y="88"/>
                      <a:pt x="105" y="88"/>
                      <a:pt x="105" y="88"/>
                    </a:cubicBezTo>
                    <a:cubicBezTo>
                      <a:pt x="118" y="103"/>
                      <a:pt x="131" y="117"/>
                      <a:pt x="144" y="124"/>
                    </a:cubicBezTo>
                    <a:cubicBezTo>
                      <a:pt x="144" y="108"/>
                      <a:pt x="134" y="91"/>
                      <a:pt x="124" y="79"/>
                    </a:cubicBezTo>
                    <a:cubicBezTo>
                      <a:pt x="133" y="71"/>
                      <a:pt x="133" y="71"/>
                      <a:pt x="133" y="71"/>
                    </a:cubicBezTo>
                    <a:cubicBezTo>
                      <a:pt x="145" y="82"/>
                      <a:pt x="158" y="84"/>
                      <a:pt x="165" y="84"/>
                    </a:cubicBezTo>
                    <a:cubicBezTo>
                      <a:pt x="170" y="84"/>
                      <a:pt x="174" y="83"/>
                      <a:pt x="177" y="82"/>
                    </a:cubicBezTo>
                    <a:cubicBezTo>
                      <a:pt x="170" y="79"/>
                      <a:pt x="164" y="75"/>
                      <a:pt x="158" y="71"/>
                    </a:cubicBezTo>
                    <a:cubicBezTo>
                      <a:pt x="155" y="69"/>
                      <a:pt x="151" y="66"/>
                      <a:pt x="147" y="64"/>
                    </a:cubicBezTo>
                    <a:cubicBezTo>
                      <a:pt x="144" y="64"/>
                      <a:pt x="141" y="64"/>
                      <a:pt x="139" y="64"/>
                    </a:cubicBezTo>
                    <a:cubicBezTo>
                      <a:pt x="139" y="64"/>
                      <a:pt x="139" y="64"/>
                      <a:pt x="139" y="64"/>
                    </a:cubicBezTo>
                    <a:cubicBezTo>
                      <a:pt x="120" y="64"/>
                      <a:pt x="109" y="54"/>
                      <a:pt x="100" y="46"/>
                    </a:cubicBezTo>
                    <a:cubicBezTo>
                      <a:pt x="96" y="42"/>
                      <a:pt x="92" y="39"/>
                      <a:pt x="89" y="37"/>
                    </a:cubicBezTo>
                    <a:cubicBezTo>
                      <a:pt x="85" y="35"/>
                      <a:pt x="81" y="34"/>
                      <a:pt x="76" y="34"/>
                    </a:cubicBezTo>
                    <a:cubicBezTo>
                      <a:pt x="67" y="34"/>
                      <a:pt x="59" y="39"/>
                      <a:pt x="56" y="41"/>
                    </a:cubicBezTo>
                    <a:cubicBezTo>
                      <a:pt x="55" y="41"/>
                      <a:pt x="54" y="42"/>
                      <a:pt x="53" y="42"/>
                    </a:cubicBezTo>
                    <a:cubicBezTo>
                      <a:pt x="44" y="48"/>
                      <a:pt x="35" y="53"/>
                      <a:pt x="26" y="53"/>
                    </a:cubicBezTo>
                    <a:cubicBezTo>
                      <a:pt x="21" y="52"/>
                      <a:pt x="17" y="50"/>
                      <a:pt x="14" y="46"/>
                    </a:cubicBezTo>
                    <a:close/>
                    <a:moveTo>
                      <a:pt x="73" y="15"/>
                    </a:moveTo>
                    <a:cubicBezTo>
                      <a:pt x="81" y="15"/>
                      <a:pt x="88" y="17"/>
                      <a:pt x="96" y="21"/>
                    </a:cubicBezTo>
                    <a:cubicBezTo>
                      <a:pt x="103" y="24"/>
                      <a:pt x="109" y="29"/>
                      <a:pt x="114" y="34"/>
                    </a:cubicBezTo>
                    <a:cubicBezTo>
                      <a:pt x="123" y="41"/>
                      <a:pt x="129" y="46"/>
                      <a:pt x="139" y="46"/>
                    </a:cubicBezTo>
                    <a:cubicBezTo>
                      <a:pt x="140" y="46"/>
                      <a:pt x="142" y="46"/>
                      <a:pt x="143" y="46"/>
                    </a:cubicBezTo>
                    <a:cubicBezTo>
                      <a:pt x="155" y="45"/>
                      <a:pt x="164" y="38"/>
                      <a:pt x="167" y="32"/>
                    </a:cubicBezTo>
                    <a:cubicBezTo>
                      <a:pt x="164" y="33"/>
                      <a:pt x="161" y="33"/>
                      <a:pt x="157" y="33"/>
                    </a:cubicBezTo>
                    <a:cubicBezTo>
                      <a:pt x="148" y="33"/>
                      <a:pt x="136" y="31"/>
                      <a:pt x="126" y="27"/>
                    </a:cubicBezTo>
                    <a:cubicBezTo>
                      <a:pt x="100" y="17"/>
                      <a:pt x="89" y="14"/>
                      <a:pt x="64" y="13"/>
                    </a:cubicBezTo>
                    <a:cubicBezTo>
                      <a:pt x="49" y="13"/>
                      <a:pt x="34" y="18"/>
                      <a:pt x="25" y="25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3"/>
                      <a:pt x="27" y="33"/>
                      <a:pt x="29" y="33"/>
                    </a:cubicBezTo>
                    <a:cubicBezTo>
                      <a:pt x="31" y="33"/>
                      <a:pt x="38" y="29"/>
                      <a:pt x="43" y="25"/>
                    </a:cubicBezTo>
                    <a:cubicBezTo>
                      <a:pt x="45" y="25"/>
                      <a:pt x="46" y="24"/>
                      <a:pt x="48" y="23"/>
                    </a:cubicBezTo>
                    <a:cubicBezTo>
                      <a:pt x="57" y="17"/>
                      <a:pt x="65" y="15"/>
                      <a:pt x="73" y="15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7" name="Freeform 162"/>
              <p:cNvSpPr>
                <a:spLocks/>
              </p:cNvSpPr>
              <p:nvPr userDrawn="1"/>
            </p:nvSpPr>
            <p:spPr bwMode="auto">
              <a:xfrm>
                <a:off x="1279" y="1338"/>
                <a:ext cx="117" cy="97"/>
              </a:xfrm>
              <a:custGeom>
                <a:avLst/>
                <a:gdLst>
                  <a:gd name="T0" fmla="*/ 185 w 188"/>
                  <a:gd name="T1" fmla="*/ 71 h 155"/>
                  <a:gd name="T2" fmla="*/ 145 w 188"/>
                  <a:gd name="T3" fmla="*/ 52 h 155"/>
                  <a:gd name="T4" fmla="*/ 89 w 188"/>
                  <a:gd name="T5" fmla="*/ 26 h 155"/>
                  <a:gd name="T6" fmla="*/ 50 w 188"/>
                  <a:gd name="T7" fmla="*/ 29 h 155"/>
                  <a:gd name="T8" fmla="*/ 23 w 188"/>
                  <a:gd name="T9" fmla="*/ 41 h 155"/>
                  <a:gd name="T10" fmla="*/ 17 w 188"/>
                  <a:gd name="T11" fmla="*/ 25 h 155"/>
                  <a:gd name="T12" fmla="*/ 25 w 188"/>
                  <a:gd name="T13" fmla="*/ 33 h 155"/>
                  <a:gd name="T14" fmla="*/ 48 w 188"/>
                  <a:gd name="T15" fmla="*/ 22 h 155"/>
                  <a:gd name="T16" fmla="*/ 91 w 188"/>
                  <a:gd name="T17" fmla="*/ 20 h 155"/>
                  <a:gd name="T18" fmla="*/ 140 w 188"/>
                  <a:gd name="T19" fmla="*/ 46 h 155"/>
                  <a:gd name="T20" fmla="*/ 170 w 188"/>
                  <a:gd name="T21" fmla="*/ 17 h 155"/>
                  <a:gd name="T22" fmla="*/ 125 w 188"/>
                  <a:gd name="T23" fmla="*/ 15 h 155"/>
                  <a:gd name="T24" fmla="*/ 61 w 188"/>
                  <a:gd name="T25" fmla="*/ 1 h 155"/>
                  <a:gd name="T26" fmla="*/ 7 w 188"/>
                  <a:gd name="T27" fmla="*/ 28 h 155"/>
                  <a:gd name="T28" fmla="*/ 44 w 188"/>
                  <a:gd name="T29" fmla="*/ 80 h 155"/>
                  <a:gd name="T30" fmla="*/ 85 w 188"/>
                  <a:gd name="T31" fmla="*/ 148 h 155"/>
                  <a:gd name="T32" fmla="*/ 108 w 188"/>
                  <a:gd name="T33" fmla="*/ 120 h 155"/>
                  <a:gd name="T34" fmla="*/ 97 w 188"/>
                  <a:gd name="T35" fmla="*/ 86 h 155"/>
                  <a:gd name="T36" fmla="*/ 146 w 188"/>
                  <a:gd name="T37" fmla="*/ 127 h 155"/>
                  <a:gd name="T38" fmla="*/ 126 w 188"/>
                  <a:gd name="T39" fmla="*/ 69 h 155"/>
                  <a:gd name="T40" fmla="*/ 185 w 188"/>
                  <a:gd name="T41" fmla="*/ 71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8" h="155">
                    <a:moveTo>
                      <a:pt x="185" y="71"/>
                    </a:moveTo>
                    <a:cubicBezTo>
                      <a:pt x="168" y="70"/>
                      <a:pt x="161" y="60"/>
                      <a:pt x="145" y="52"/>
                    </a:cubicBezTo>
                    <a:cubicBezTo>
                      <a:pt x="114" y="57"/>
                      <a:pt x="103" y="34"/>
                      <a:pt x="89" y="26"/>
                    </a:cubicBezTo>
                    <a:cubicBezTo>
                      <a:pt x="73" y="17"/>
                      <a:pt x="56" y="25"/>
                      <a:pt x="50" y="29"/>
                    </a:cubicBezTo>
                    <a:cubicBezTo>
                      <a:pt x="41" y="35"/>
                      <a:pt x="32" y="41"/>
                      <a:pt x="23" y="41"/>
                    </a:cubicBezTo>
                    <a:cubicBezTo>
                      <a:pt x="16" y="40"/>
                      <a:pt x="10" y="31"/>
                      <a:pt x="17" y="25"/>
                    </a:cubicBezTo>
                    <a:cubicBezTo>
                      <a:pt x="18" y="30"/>
                      <a:pt x="20" y="33"/>
                      <a:pt x="25" y="33"/>
                    </a:cubicBezTo>
                    <a:cubicBezTo>
                      <a:pt x="30" y="34"/>
                      <a:pt x="39" y="28"/>
                      <a:pt x="48" y="22"/>
                    </a:cubicBezTo>
                    <a:cubicBezTo>
                      <a:pt x="59" y="15"/>
                      <a:pt x="72" y="11"/>
                      <a:pt x="91" y="20"/>
                    </a:cubicBezTo>
                    <a:cubicBezTo>
                      <a:pt x="109" y="29"/>
                      <a:pt x="118" y="49"/>
                      <a:pt x="140" y="46"/>
                    </a:cubicBezTo>
                    <a:cubicBezTo>
                      <a:pt x="162" y="43"/>
                      <a:pt x="177" y="25"/>
                      <a:pt x="170" y="17"/>
                    </a:cubicBezTo>
                    <a:cubicBezTo>
                      <a:pt x="161" y="24"/>
                      <a:pt x="141" y="21"/>
                      <a:pt x="125" y="15"/>
                    </a:cubicBezTo>
                    <a:cubicBezTo>
                      <a:pt x="99" y="5"/>
                      <a:pt x="88" y="2"/>
                      <a:pt x="61" y="1"/>
                    </a:cubicBezTo>
                    <a:cubicBezTo>
                      <a:pt x="37" y="0"/>
                      <a:pt x="10" y="15"/>
                      <a:pt x="7" y="28"/>
                    </a:cubicBezTo>
                    <a:cubicBezTo>
                      <a:pt x="0" y="53"/>
                      <a:pt x="11" y="73"/>
                      <a:pt x="44" y="80"/>
                    </a:cubicBezTo>
                    <a:cubicBezTo>
                      <a:pt x="91" y="91"/>
                      <a:pt x="91" y="143"/>
                      <a:pt x="85" y="148"/>
                    </a:cubicBezTo>
                    <a:cubicBezTo>
                      <a:pt x="94" y="155"/>
                      <a:pt x="107" y="138"/>
                      <a:pt x="108" y="120"/>
                    </a:cubicBezTo>
                    <a:cubicBezTo>
                      <a:pt x="108" y="112"/>
                      <a:pt x="104" y="95"/>
                      <a:pt x="97" y="86"/>
                    </a:cubicBezTo>
                    <a:cubicBezTo>
                      <a:pt x="115" y="106"/>
                      <a:pt x="129" y="121"/>
                      <a:pt x="146" y="127"/>
                    </a:cubicBezTo>
                    <a:cubicBezTo>
                      <a:pt x="150" y="108"/>
                      <a:pt x="140" y="87"/>
                      <a:pt x="126" y="69"/>
                    </a:cubicBezTo>
                    <a:cubicBezTo>
                      <a:pt x="151" y="93"/>
                      <a:pt x="188" y="83"/>
                      <a:pt x="185" y="71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8" name="Freeform 163"/>
              <p:cNvSpPr>
                <a:spLocks noEditPoints="1"/>
              </p:cNvSpPr>
              <p:nvPr userDrawn="1"/>
            </p:nvSpPr>
            <p:spPr bwMode="auto">
              <a:xfrm>
                <a:off x="1252" y="1395"/>
                <a:ext cx="74" cy="37"/>
              </a:xfrm>
              <a:custGeom>
                <a:avLst/>
                <a:gdLst>
                  <a:gd name="T0" fmla="*/ 28 w 119"/>
                  <a:gd name="T1" fmla="*/ 60 h 60"/>
                  <a:gd name="T2" fmla="*/ 0 w 119"/>
                  <a:gd name="T3" fmla="*/ 38 h 60"/>
                  <a:gd name="T4" fmla="*/ 3 w 119"/>
                  <a:gd name="T5" fmla="*/ 28 h 60"/>
                  <a:gd name="T6" fmla="*/ 13 w 119"/>
                  <a:gd name="T7" fmla="*/ 25 h 60"/>
                  <a:gd name="T8" fmla="*/ 17 w 119"/>
                  <a:gd name="T9" fmla="*/ 25 h 60"/>
                  <a:gd name="T10" fmla="*/ 18 w 119"/>
                  <a:gd name="T11" fmla="*/ 29 h 60"/>
                  <a:gd name="T12" fmla="*/ 27 w 119"/>
                  <a:gd name="T13" fmla="*/ 33 h 60"/>
                  <a:gd name="T14" fmla="*/ 33 w 119"/>
                  <a:gd name="T15" fmla="*/ 32 h 60"/>
                  <a:gd name="T16" fmla="*/ 51 w 119"/>
                  <a:gd name="T17" fmla="*/ 18 h 60"/>
                  <a:gd name="T18" fmla="*/ 65 w 119"/>
                  <a:gd name="T19" fmla="*/ 6 h 60"/>
                  <a:gd name="T20" fmla="*/ 89 w 119"/>
                  <a:gd name="T21" fmla="*/ 0 h 60"/>
                  <a:gd name="T22" fmla="*/ 111 w 119"/>
                  <a:gd name="T23" fmla="*/ 4 h 60"/>
                  <a:gd name="T24" fmla="*/ 114 w 119"/>
                  <a:gd name="T25" fmla="*/ 5 h 60"/>
                  <a:gd name="T26" fmla="*/ 115 w 119"/>
                  <a:gd name="T27" fmla="*/ 8 h 60"/>
                  <a:gd name="T28" fmla="*/ 115 w 119"/>
                  <a:gd name="T29" fmla="*/ 12 h 60"/>
                  <a:gd name="T30" fmla="*/ 119 w 119"/>
                  <a:gd name="T31" fmla="*/ 20 h 60"/>
                  <a:gd name="T32" fmla="*/ 108 w 119"/>
                  <a:gd name="T33" fmla="*/ 18 h 60"/>
                  <a:gd name="T34" fmla="*/ 92 w 119"/>
                  <a:gd name="T35" fmla="*/ 17 h 60"/>
                  <a:gd name="T36" fmla="*/ 82 w 119"/>
                  <a:gd name="T37" fmla="*/ 18 h 60"/>
                  <a:gd name="T38" fmla="*/ 62 w 119"/>
                  <a:gd name="T39" fmla="*/ 36 h 60"/>
                  <a:gd name="T40" fmla="*/ 42 w 119"/>
                  <a:gd name="T41" fmla="*/ 56 h 60"/>
                  <a:gd name="T42" fmla="*/ 28 w 119"/>
                  <a:gd name="T43" fmla="*/ 60 h 60"/>
                  <a:gd name="T44" fmla="*/ 16 w 119"/>
                  <a:gd name="T45" fmla="*/ 43 h 60"/>
                  <a:gd name="T46" fmla="*/ 28 w 119"/>
                  <a:gd name="T47" fmla="*/ 48 h 60"/>
                  <a:gd name="T48" fmla="*/ 37 w 119"/>
                  <a:gd name="T49" fmla="*/ 45 h 60"/>
                  <a:gd name="T50" fmla="*/ 42 w 119"/>
                  <a:gd name="T51" fmla="*/ 41 h 60"/>
                  <a:gd name="T52" fmla="*/ 37 w 119"/>
                  <a:gd name="T53" fmla="*/ 43 h 60"/>
                  <a:gd name="T54" fmla="*/ 16 w 119"/>
                  <a:gd name="T55" fmla="*/ 4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9" h="60">
                    <a:moveTo>
                      <a:pt x="28" y="60"/>
                    </a:moveTo>
                    <a:cubicBezTo>
                      <a:pt x="14" y="60"/>
                      <a:pt x="3" y="51"/>
                      <a:pt x="0" y="38"/>
                    </a:cubicBezTo>
                    <a:cubicBezTo>
                      <a:pt x="0" y="35"/>
                      <a:pt x="1" y="31"/>
                      <a:pt x="3" y="28"/>
                    </a:cubicBezTo>
                    <a:cubicBezTo>
                      <a:pt x="6" y="25"/>
                      <a:pt x="9" y="24"/>
                      <a:pt x="13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30"/>
                      <a:pt x="21" y="33"/>
                      <a:pt x="27" y="33"/>
                    </a:cubicBezTo>
                    <a:cubicBezTo>
                      <a:pt x="29" y="33"/>
                      <a:pt x="31" y="33"/>
                      <a:pt x="33" y="32"/>
                    </a:cubicBezTo>
                    <a:cubicBezTo>
                      <a:pt x="40" y="30"/>
                      <a:pt x="46" y="24"/>
                      <a:pt x="51" y="18"/>
                    </a:cubicBezTo>
                    <a:cubicBezTo>
                      <a:pt x="56" y="14"/>
                      <a:pt x="60" y="9"/>
                      <a:pt x="65" y="6"/>
                    </a:cubicBezTo>
                    <a:cubicBezTo>
                      <a:pt x="72" y="1"/>
                      <a:pt x="82" y="0"/>
                      <a:pt x="89" y="0"/>
                    </a:cubicBezTo>
                    <a:cubicBezTo>
                      <a:pt x="96" y="0"/>
                      <a:pt x="105" y="2"/>
                      <a:pt x="111" y="4"/>
                    </a:cubicBezTo>
                    <a:cubicBezTo>
                      <a:pt x="114" y="5"/>
                      <a:pt x="114" y="5"/>
                      <a:pt x="114" y="5"/>
                    </a:cubicBezTo>
                    <a:cubicBezTo>
                      <a:pt x="115" y="8"/>
                      <a:pt x="115" y="8"/>
                      <a:pt x="115" y="8"/>
                    </a:cubicBezTo>
                    <a:cubicBezTo>
                      <a:pt x="115" y="9"/>
                      <a:pt x="116" y="10"/>
                      <a:pt x="115" y="12"/>
                    </a:cubicBezTo>
                    <a:cubicBezTo>
                      <a:pt x="119" y="20"/>
                      <a:pt x="119" y="20"/>
                      <a:pt x="119" y="20"/>
                    </a:cubicBezTo>
                    <a:cubicBezTo>
                      <a:pt x="108" y="18"/>
                      <a:pt x="108" y="18"/>
                      <a:pt x="108" y="18"/>
                    </a:cubicBezTo>
                    <a:cubicBezTo>
                      <a:pt x="105" y="17"/>
                      <a:pt x="98" y="17"/>
                      <a:pt x="92" y="17"/>
                    </a:cubicBezTo>
                    <a:cubicBezTo>
                      <a:pt x="87" y="17"/>
                      <a:pt x="83" y="17"/>
                      <a:pt x="82" y="18"/>
                    </a:cubicBezTo>
                    <a:cubicBezTo>
                      <a:pt x="73" y="20"/>
                      <a:pt x="68" y="27"/>
                      <a:pt x="62" y="36"/>
                    </a:cubicBezTo>
                    <a:cubicBezTo>
                      <a:pt x="57" y="43"/>
                      <a:pt x="52" y="51"/>
                      <a:pt x="42" y="56"/>
                    </a:cubicBezTo>
                    <a:cubicBezTo>
                      <a:pt x="38" y="59"/>
                      <a:pt x="33" y="60"/>
                      <a:pt x="28" y="60"/>
                    </a:cubicBezTo>
                    <a:close/>
                    <a:moveTo>
                      <a:pt x="16" y="43"/>
                    </a:moveTo>
                    <a:cubicBezTo>
                      <a:pt x="19" y="46"/>
                      <a:pt x="23" y="48"/>
                      <a:pt x="28" y="48"/>
                    </a:cubicBezTo>
                    <a:cubicBezTo>
                      <a:pt x="31" y="48"/>
                      <a:pt x="34" y="47"/>
                      <a:pt x="37" y="45"/>
                    </a:cubicBezTo>
                    <a:cubicBezTo>
                      <a:pt x="39" y="44"/>
                      <a:pt x="41" y="43"/>
                      <a:pt x="42" y="41"/>
                    </a:cubicBezTo>
                    <a:cubicBezTo>
                      <a:pt x="41" y="42"/>
                      <a:pt x="39" y="43"/>
                      <a:pt x="37" y="43"/>
                    </a:cubicBezTo>
                    <a:cubicBezTo>
                      <a:pt x="29" y="46"/>
                      <a:pt x="21" y="46"/>
                      <a:pt x="16" y="43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9" name="Freeform 164"/>
              <p:cNvSpPr>
                <a:spLocks/>
              </p:cNvSpPr>
              <p:nvPr userDrawn="1"/>
            </p:nvSpPr>
            <p:spPr bwMode="auto">
              <a:xfrm>
                <a:off x="1256" y="1397"/>
                <a:ext cx="65" cy="35"/>
              </a:xfrm>
              <a:custGeom>
                <a:avLst/>
                <a:gdLst>
                  <a:gd name="T0" fmla="*/ 62 w 104"/>
                  <a:gd name="T1" fmla="*/ 7 h 55"/>
                  <a:gd name="T2" fmla="*/ 29 w 104"/>
                  <a:gd name="T3" fmla="*/ 34 h 55"/>
                  <a:gd name="T4" fmla="*/ 6 w 104"/>
                  <a:gd name="T5" fmla="*/ 27 h 55"/>
                  <a:gd name="T6" fmla="*/ 0 w 104"/>
                  <a:gd name="T7" fmla="*/ 33 h 55"/>
                  <a:gd name="T8" fmla="*/ 34 w 104"/>
                  <a:gd name="T9" fmla="*/ 47 h 55"/>
                  <a:gd name="T10" fmla="*/ 74 w 104"/>
                  <a:gd name="T11" fmla="*/ 8 h 55"/>
                  <a:gd name="T12" fmla="*/ 103 w 104"/>
                  <a:gd name="T13" fmla="*/ 8 h 55"/>
                  <a:gd name="T14" fmla="*/ 103 w 104"/>
                  <a:gd name="T15" fmla="*/ 6 h 55"/>
                  <a:gd name="T16" fmla="*/ 62 w 104"/>
                  <a:gd name="T17" fmla="*/ 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" h="55">
                    <a:moveTo>
                      <a:pt x="62" y="7"/>
                    </a:moveTo>
                    <a:cubicBezTo>
                      <a:pt x="51" y="14"/>
                      <a:pt x="43" y="29"/>
                      <a:pt x="29" y="34"/>
                    </a:cubicBezTo>
                    <a:cubicBezTo>
                      <a:pt x="17" y="38"/>
                      <a:pt x="8" y="32"/>
                      <a:pt x="6" y="27"/>
                    </a:cubicBezTo>
                    <a:cubicBezTo>
                      <a:pt x="2" y="26"/>
                      <a:pt x="0" y="31"/>
                      <a:pt x="0" y="33"/>
                    </a:cubicBezTo>
                    <a:cubicBezTo>
                      <a:pt x="3" y="45"/>
                      <a:pt x="18" y="55"/>
                      <a:pt x="34" y="47"/>
                    </a:cubicBezTo>
                    <a:cubicBezTo>
                      <a:pt x="51" y="37"/>
                      <a:pt x="54" y="14"/>
                      <a:pt x="74" y="8"/>
                    </a:cubicBezTo>
                    <a:cubicBezTo>
                      <a:pt x="81" y="6"/>
                      <a:pt x="94" y="7"/>
                      <a:pt x="103" y="8"/>
                    </a:cubicBezTo>
                    <a:cubicBezTo>
                      <a:pt x="101" y="5"/>
                      <a:pt x="104" y="9"/>
                      <a:pt x="103" y="6"/>
                    </a:cubicBezTo>
                    <a:cubicBezTo>
                      <a:pt x="92" y="2"/>
                      <a:pt x="73" y="0"/>
                      <a:pt x="62" y="7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0" name="Freeform 165"/>
              <p:cNvSpPr>
                <a:spLocks noEditPoints="1"/>
              </p:cNvSpPr>
              <p:nvPr userDrawn="1"/>
            </p:nvSpPr>
            <p:spPr bwMode="auto">
              <a:xfrm>
                <a:off x="1248" y="1353"/>
                <a:ext cx="86" cy="81"/>
              </a:xfrm>
              <a:custGeom>
                <a:avLst/>
                <a:gdLst>
                  <a:gd name="T0" fmla="*/ 84 w 139"/>
                  <a:gd name="T1" fmla="*/ 130 h 130"/>
                  <a:gd name="T2" fmla="*/ 77 w 139"/>
                  <a:gd name="T3" fmla="*/ 123 h 130"/>
                  <a:gd name="T4" fmla="*/ 76 w 139"/>
                  <a:gd name="T5" fmla="*/ 103 h 130"/>
                  <a:gd name="T6" fmla="*/ 104 w 139"/>
                  <a:gd name="T7" fmla="*/ 77 h 130"/>
                  <a:gd name="T8" fmla="*/ 71 w 139"/>
                  <a:gd name="T9" fmla="*/ 63 h 130"/>
                  <a:gd name="T10" fmla="*/ 52 w 139"/>
                  <a:gd name="T11" fmla="*/ 62 h 130"/>
                  <a:gd name="T12" fmla="*/ 25 w 139"/>
                  <a:gd name="T13" fmla="*/ 72 h 130"/>
                  <a:gd name="T14" fmla="*/ 24 w 139"/>
                  <a:gd name="T15" fmla="*/ 80 h 130"/>
                  <a:gd name="T16" fmla="*/ 17 w 139"/>
                  <a:gd name="T17" fmla="*/ 77 h 130"/>
                  <a:gd name="T18" fmla="*/ 3 w 139"/>
                  <a:gd name="T19" fmla="*/ 44 h 130"/>
                  <a:gd name="T20" fmla="*/ 37 w 139"/>
                  <a:gd name="T21" fmla="*/ 8 h 130"/>
                  <a:gd name="T22" fmla="*/ 44 w 139"/>
                  <a:gd name="T23" fmla="*/ 5 h 130"/>
                  <a:gd name="T24" fmla="*/ 44 w 139"/>
                  <a:gd name="T25" fmla="*/ 5 h 130"/>
                  <a:gd name="T26" fmla="*/ 51 w 139"/>
                  <a:gd name="T27" fmla="*/ 2 h 130"/>
                  <a:gd name="T28" fmla="*/ 57 w 139"/>
                  <a:gd name="T29" fmla="*/ 0 h 130"/>
                  <a:gd name="T30" fmla="*/ 58 w 139"/>
                  <a:gd name="T31" fmla="*/ 7 h 130"/>
                  <a:gd name="T32" fmla="*/ 105 w 139"/>
                  <a:gd name="T33" fmla="*/ 49 h 130"/>
                  <a:gd name="T34" fmla="*/ 108 w 139"/>
                  <a:gd name="T35" fmla="*/ 50 h 130"/>
                  <a:gd name="T36" fmla="*/ 109 w 139"/>
                  <a:gd name="T37" fmla="*/ 53 h 130"/>
                  <a:gd name="T38" fmla="*/ 119 w 139"/>
                  <a:gd name="T39" fmla="*/ 61 h 130"/>
                  <a:gd name="T40" fmla="*/ 136 w 139"/>
                  <a:gd name="T41" fmla="*/ 80 h 130"/>
                  <a:gd name="T42" fmla="*/ 137 w 139"/>
                  <a:gd name="T43" fmla="*/ 93 h 130"/>
                  <a:gd name="T44" fmla="*/ 131 w 139"/>
                  <a:gd name="T45" fmla="*/ 99 h 130"/>
                  <a:gd name="T46" fmla="*/ 127 w 139"/>
                  <a:gd name="T47" fmla="*/ 100 h 130"/>
                  <a:gd name="T48" fmla="*/ 125 w 139"/>
                  <a:gd name="T49" fmla="*/ 97 h 130"/>
                  <a:gd name="T50" fmla="*/ 120 w 139"/>
                  <a:gd name="T51" fmla="*/ 95 h 130"/>
                  <a:gd name="T52" fmla="*/ 87 w 139"/>
                  <a:gd name="T53" fmla="*/ 121 h 130"/>
                  <a:gd name="T54" fmla="*/ 84 w 139"/>
                  <a:gd name="T55" fmla="*/ 130 h 130"/>
                  <a:gd name="T56" fmla="*/ 121 w 139"/>
                  <a:gd name="T57" fmla="*/ 83 h 130"/>
                  <a:gd name="T58" fmla="*/ 124 w 139"/>
                  <a:gd name="T59" fmla="*/ 84 h 130"/>
                  <a:gd name="T60" fmla="*/ 119 w 139"/>
                  <a:gd name="T61" fmla="*/ 77 h 130"/>
                  <a:gd name="T62" fmla="*/ 120 w 139"/>
                  <a:gd name="T63" fmla="*/ 79 h 130"/>
                  <a:gd name="T64" fmla="*/ 121 w 139"/>
                  <a:gd name="T65" fmla="*/ 83 h 130"/>
                  <a:gd name="T66" fmla="*/ 36 w 139"/>
                  <a:gd name="T67" fmla="*/ 23 h 130"/>
                  <a:gd name="T68" fmla="*/ 15 w 139"/>
                  <a:gd name="T69" fmla="*/ 47 h 130"/>
                  <a:gd name="T70" fmla="*/ 16 w 139"/>
                  <a:gd name="T71" fmla="*/ 62 h 130"/>
                  <a:gd name="T72" fmla="*/ 52 w 139"/>
                  <a:gd name="T73" fmla="*/ 50 h 130"/>
                  <a:gd name="T74" fmla="*/ 72 w 139"/>
                  <a:gd name="T75" fmla="*/ 51 h 130"/>
                  <a:gd name="T76" fmla="*/ 75 w 139"/>
                  <a:gd name="T77" fmla="*/ 52 h 130"/>
                  <a:gd name="T78" fmla="*/ 62 w 139"/>
                  <a:gd name="T79" fmla="*/ 42 h 130"/>
                  <a:gd name="T80" fmla="*/ 58 w 139"/>
                  <a:gd name="T81" fmla="*/ 48 h 130"/>
                  <a:gd name="T82" fmla="*/ 36 w 139"/>
                  <a:gd name="T83" fmla="*/ 23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9" h="130">
                    <a:moveTo>
                      <a:pt x="84" y="130"/>
                    </a:moveTo>
                    <a:cubicBezTo>
                      <a:pt x="77" y="123"/>
                      <a:pt x="77" y="123"/>
                      <a:pt x="77" y="123"/>
                    </a:cubicBezTo>
                    <a:cubicBezTo>
                      <a:pt x="75" y="120"/>
                      <a:pt x="72" y="114"/>
                      <a:pt x="76" y="103"/>
                    </a:cubicBezTo>
                    <a:cubicBezTo>
                      <a:pt x="81" y="93"/>
                      <a:pt x="93" y="81"/>
                      <a:pt x="104" y="77"/>
                    </a:cubicBezTo>
                    <a:cubicBezTo>
                      <a:pt x="96" y="70"/>
                      <a:pt x="83" y="65"/>
                      <a:pt x="71" y="63"/>
                    </a:cubicBezTo>
                    <a:cubicBezTo>
                      <a:pt x="65" y="62"/>
                      <a:pt x="58" y="62"/>
                      <a:pt x="52" y="62"/>
                    </a:cubicBezTo>
                    <a:cubicBezTo>
                      <a:pt x="46" y="62"/>
                      <a:pt x="26" y="62"/>
                      <a:pt x="25" y="72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3" y="72"/>
                      <a:pt x="0" y="57"/>
                      <a:pt x="3" y="44"/>
                    </a:cubicBezTo>
                    <a:cubicBezTo>
                      <a:pt x="7" y="31"/>
                      <a:pt x="20" y="17"/>
                      <a:pt x="37" y="8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6" y="3"/>
                      <a:pt x="48" y="2"/>
                      <a:pt x="51" y="2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9" y="17"/>
                      <a:pt x="69" y="45"/>
                      <a:pt x="105" y="49"/>
                    </a:cubicBezTo>
                    <a:cubicBezTo>
                      <a:pt x="108" y="50"/>
                      <a:pt x="108" y="50"/>
                      <a:pt x="108" y="50"/>
                    </a:cubicBezTo>
                    <a:cubicBezTo>
                      <a:pt x="109" y="53"/>
                      <a:pt x="109" y="53"/>
                      <a:pt x="109" y="53"/>
                    </a:cubicBezTo>
                    <a:cubicBezTo>
                      <a:pt x="110" y="54"/>
                      <a:pt x="115" y="58"/>
                      <a:pt x="119" y="61"/>
                    </a:cubicBezTo>
                    <a:cubicBezTo>
                      <a:pt x="125" y="67"/>
                      <a:pt x="133" y="73"/>
                      <a:pt x="136" y="80"/>
                    </a:cubicBezTo>
                    <a:cubicBezTo>
                      <a:pt x="138" y="84"/>
                      <a:pt x="139" y="89"/>
                      <a:pt x="137" y="93"/>
                    </a:cubicBezTo>
                    <a:cubicBezTo>
                      <a:pt x="136" y="96"/>
                      <a:pt x="134" y="98"/>
                      <a:pt x="131" y="99"/>
                    </a:cubicBezTo>
                    <a:cubicBezTo>
                      <a:pt x="127" y="100"/>
                      <a:pt x="127" y="100"/>
                      <a:pt x="127" y="100"/>
                    </a:cubicBezTo>
                    <a:cubicBezTo>
                      <a:pt x="125" y="97"/>
                      <a:pt x="125" y="97"/>
                      <a:pt x="125" y="97"/>
                    </a:cubicBezTo>
                    <a:cubicBezTo>
                      <a:pt x="123" y="96"/>
                      <a:pt x="122" y="95"/>
                      <a:pt x="120" y="95"/>
                    </a:cubicBezTo>
                    <a:cubicBezTo>
                      <a:pt x="109" y="95"/>
                      <a:pt x="92" y="113"/>
                      <a:pt x="87" y="121"/>
                    </a:cubicBezTo>
                    <a:lnTo>
                      <a:pt x="84" y="130"/>
                    </a:lnTo>
                    <a:close/>
                    <a:moveTo>
                      <a:pt x="121" y="83"/>
                    </a:moveTo>
                    <a:cubicBezTo>
                      <a:pt x="122" y="83"/>
                      <a:pt x="123" y="83"/>
                      <a:pt x="124" y="84"/>
                    </a:cubicBezTo>
                    <a:cubicBezTo>
                      <a:pt x="123" y="82"/>
                      <a:pt x="121" y="79"/>
                      <a:pt x="119" y="77"/>
                    </a:cubicBezTo>
                    <a:cubicBezTo>
                      <a:pt x="119" y="78"/>
                      <a:pt x="120" y="79"/>
                      <a:pt x="120" y="79"/>
                    </a:cubicBezTo>
                    <a:lnTo>
                      <a:pt x="121" y="83"/>
                    </a:lnTo>
                    <a:close/>
                    <a:moveTo>
                      <a:pt x="36" y="23"/>
                    </a:moveTo>
                    <a:cubicBezTo>
                      <a:pt x="24" y="31"/>
                      <a:pt x="17" y="40"/>
                      <a:pt x="15" y="47"/>
                    </a:cubicBezTo>
                    <a:cubicBezTo>
                      <a:pt x="14" y="52"/>
                      <a:pt x="14" y="58"/>
                      <a:pt x="16" y="62"/>
                    </a:cubicBezTo>
                    <a:cubicBezTo>
                      <a:pt x="21" y="56"/>
                      <a:pt x="31" y="50"/>
                      <a:pt x="52" y="50"/>
                    </a:cubicBezTo>
                    <a:cubicBezTo>
                      <a:pt x="61" y="50"/>
                      <a:pt x="68" y="51"/>
                      <a:pt x="72" y="51"/>
                    </a:cubicBezTo>
                    <a:cubicBezTo>
                      <a:pt x="73" y="51"/>
                      <a:pt x="74" y="52"/>
                      <a:pt x="75" y="52"/>
                    </a:cubicBezTo>
                    <a:cubicBezTo>
                      <a:pt x="70" y="49"/>
                      <a:pt x="66" y="46"/>
                      <a:pt x="62" y="42"/>
                    </a:cubicBezTo>
                    <a:cubicBezTo>
                      <a:pt x="58" y="48"/>
                      <a:pt x="58" y="48"/>
                      <a:pt x="58" y="48"/>
                    </a:cubicBezTo>
                    <a:cubicBezTo>
                      <a:pt x="44" y="39"/>
                      <a:pt x="39" y="30"/>
                      <a:pt x="36" y="23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1" name="Freeform 166"/>
              <p:cNvSpPr>
                <a:spLocks/>
              </p:cNvSpPr>
              <p:nvPr userDrawn="1"/>
            </p:nvSpPr>
            <p:spPr bwMode="auto">
              <a:xfrm>
                <a:off x="1252" y="1358"/>
                <a:ext cx="79" cy="69"/>
              </a:xfrm>
              <a:custGeom>
                <a:avLst/>
                <a:gdLst>
                  <a:gd name="T0" fmla="*/ 125 w 127"/>
                  <a:gd name="T1" fmla="*/ 75 h 111"/>
                  <a:gd name="T2" fmla="*/ 98 w 127"/>
                  <a:gd name="T3" fmla="*/ 47 h 111"/>
                  <a:gd name="T4" fmla="*/ 46 w 127"/>
                  <a:gd name="T5" fmla="*/ 0 h 111"/>
                  <a:gd name="T6" fmla="*/ 55 w 127"/>
                  <a:gd name="T7" fmla="*/ 34 h 111"/>
                  <a:gd name="T8" fmla="*/ 34 w 127"/>
                  <a:gd name="T9" fmla="*/ 6 h 111"/>
                  <a:gd name="T10" fmla="*/ 3 w 127"/>
                  <a:gd name="T11" fmla="*/ 37 h 111"/>
                  <a:gd name="T12" fmla="*/ 13 w 127"/>
                  <a:gd name="T13" fmla="*/ 64 h 111"/>
                  <a:gd name="T14" fmla="*/ 66 w 127"/>
                  <a:gd name="T15" fmla="*/ 49 h 111"/>
                  <a:gd name="T16" fmla="*/ 108 w 127"/>
                  <a:gd name="T17" fmla="*/ 74 h 111"/>
                  <a:gd name="T18" fmla="*/ 76 w 127"/>
                  <a:gd name="T19" fmla="*/ 111 h 111"/>
                  <a:gd name="T20" fmla="*/ 123 w 127"/>
                  <a:gd name="T21" fmla="*/ 85 h 111"/>
                  <a:gd name="T22" fmla="*/ 125 w 127"/>
                  <a:gd name="T23" fmla="*/ 7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7" h="111">
                    <a:moveTo>
                      <a:pt x="125" y="75"/>
                    </a:moveTo>
                    <a:cubicBezTo>
                      <a:pt x="120" y="64"/>
                      <a:pt x="101" y="54"/>
                      <a:pt x="98" y="47"/>
                    </a:cubicBezTo>
                    <a:cubicBezTo>
                      <a:pt x="59" y="43"/>
                      <a:pt x="47" y="12"/>
                      <a:pt x="46" y="0"/>
                    </a:cubicBezTo>
                    <a:cubicBezTo>
                      <a:pt x="39" y="1"/>
                      <a:pt x="32" y="13"/>
                      <a:pt x="55" y="34"/>
                    </a:cubicBezTo>
                    <a:cubicBezTo>
                      <a:pt x="37" y="24"/>
                      <a:pt x="36" y="13"/>
                      <a:pt x="34" y="6"/>
                    </a:cubicBezTo>
                    <a:cubicBezTo>
                      <a:pt x="17" y="14"/>
                      <a:pt x="6" y="27"/>
                      <a:pt x="3" y="37"/>
                    </a:cubicBezTo>
                    <a:cubicBezTo>
                      <a:pt x="0" y="48"/>
                      <a:pt x="3" y="60"/>
                      <a:pt x="13" y="64"/>
                    </a:cubicBezTo>
                    <a:cubicBezTo>
                      <a:pt x="15" y="46"/>
                      <a:pt x="47" y="46"/>
                      <a:pt x="66" y="49"/>
                    </a:cubicBezTo>
                    <a:cubicBezTo>
                      <a:pt x="80" y="52"/>
                      <a:pt x="102" y="59"/>
                      <a:pt x="108" y="74"/>
                    </a:cubicBezTo>
                    <a:cubicBezTo>
                      <a:pt x="95" y="70"/>
                      <a:pt x="66" y="100"/>
                      <a:pt x="76" y="111"/>
                    </a:cubicBezTo>
                    <a:cubicBezTo>
                      <a:pt x="81" y="99"/>
                      <a:pt x="109" y="71"/>
                      <a:pt x="123" y="85"/>
                    </a:cubicBezTo>
                    <a:cubicBezTo>
                      <a:pt x="127" y="84"/>
                      <a:pt x="126" y="78"/>
                      <a:pt x="125" y="75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2" name="Freeform 167"/>
              <p:cNvSpPr>
                <a:spLocks/>
              </p:cNvSpPr>
              <p:nvPr userDrawn="1"/>
            </p:nvSpPr>
            <p:spPr bwMode="auto">
              <a:xfrm>
                <a:off x="1291" y="1354"/>
                <a:ext cx="29" cy="18"/>
              </a:xfrm>
              <a:custGeom>
                <a:avLst/>
                <a:gdLst>
                  <a:gd name="T0" fmla="*/ 19 w 46"/>
                  <a:gd name="T1" fmla="*/ 30 h 30"/>
                  <a:gd name="T2" fmla="*/ 6 w 46"/>
                  <a:gd name="T3" fmla="*/ 25 h 30"/>
                  <a:gd name="T4" fmla="*/ 1 w 46"/>
                  <a:gd name="T5" fmla="*/ 14 h 30"/>
                  <a:gd name="T6" fmla="*/ 3 w 46"/>
                  <a:gd name="T7" fmla="*/ 11 h 30"/>
                  <a:gd name="T8" fmla="*/ 7 w 46"/>
                  <a:gd name="T9" fmla="*/ 14 h 30"/>
                  <a:gd name="T10" fmla="*/ 10 w 46"/>
                  <a:gd name="T11" fmla="*/ 21 h 30"/>
                  <a:gd name="T12" fmla="*/ 21 w 46"/>
                  <a:gd name="T13" fmla="*/ 24 h 30"/>
                  <a:gd name="T14" fmla="*/ 39 w 46"/>
                  <a:gd name="T15" fmla="*/ 9 h 30"/>
                  <a:gd name="T16" fmla="*/ 27 w 46"/>
                  <a:gd name="T17" fmla="*/ 6 h 30"/>
                  <a:gd name="T18" fmla="*/ 25 w 46"/>
                  <a:gd name="T19" fmla="*/ 3 h 30"/>
                  <a:gd name="T20" fmla="*/ 28 w 46"/>
                  <a:gd name="T21" fmla="*/ 0 h 30"/>
                  <a:gd name="T22" fmla="*/ 44 w 46"/>
                  <a:gd name="T23" fmla="*/ 5 h 30"/>
                  <a:gd name="T24" fmla="*/ 46 w 46"/>
                  <a:gd name="T25" fmla="*/ 6 h 30"/>
                  <a:gd name="T26" fmla="*/ 45 w 46"/>
                  <a:gd name="T27" fmla="*/ 8 h 30"/>
                  <a:gd name="T28" fmla="*/ 22 w 46"/>
                  <a:gd name="T29" fmla="*/ 30 h 30"/>
                  <a:gd name="T30" fmla="*/ 19 w 46"/>
                  <a:gd name="T3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6" h="30">
                    <a:moveTo>
                      <a:pt x="19" y="30"/>
                    </a:moveTo>
                    <a:cubicBezTo>
                      <a:pt x="12" y="30"/>
                      <a:pt x="8" y="27"/>
                      <a:pt x="6" y="25"/>
                    </a:cubicBezTo>
                    <a:cubicBezTo>
                      <a:pt x="3" y="22"/>
                      <a:pt x="1" y="18"/>
                      <a:pt x="1" y="14"/>
                    </a:cubicBezTo>
                    <a:cubicBezTo>
                      <a:pt x="0" y="12"/>
                      <a:pt x="2" y="11"/>
                      <a:pt x="3" y="11"/>
                    </a:cubicBezTo>
                    <a:cubicBezTo>
                      <a:pt x="5" y="11"/>
                      <a:pt x="7" y="12"/>
                      <a:pt x="7" y="14"/>
                    </a:cubicBezTo>
                    <a:cubicBezTo>
                      <a:pt x="7" y="17"/>
                      <a:pt x="8" y="19"/>
                      <a:pt x="10" y="21"/>
                    </a:cubicBezTo>
                    <a:cubicBezTo>
                      <a:pt x="12" y="23"/>
                      <a:pt x="16" y="24"/>
                      <a:pt x="21" y="24"/>
                    </a:cubicBezTo>
                    <a:cubicBezTo>
                      <a:pt x="29" y="23"/>
                      <a:pt x="37" y="15"/>
                      <a:pt x="39" y="9"/>
                    </a:cubicBezTo>
                    <a:cubicBezTo>
                      <a:pt x="35" y="8"/>
                      <a:pt x="32" y="7"/>
                      <a:pt x="27" y="6"/>
                    </a:cubicBezTo>
                    <a:cubicBezTo>
                      <a:pt x="26" y="6"/>
                      <a:pt x="24" y="4"/>
                      <a:pt x="25" y="3"/>
                    </a:cubicBezTo>
                    <a:cubicBezTo>
                      <a:pt x="25" y="1"/>
                      <a:pt x="26" y="0"/>
                      <a:pt x="28" y="0"/>
                    </a:cubicBezTo>
                    <a:cubicBezTo>
                      <a:pt x="34" y="1"/>
                      <a:pt x="38" y="2"/>
                      <a:pt x="44" y="5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4" y="16"/>
                      <a:pt x="35" y="28"/>
                      <a:pt x="22" y="30"/>
                    </a:cubicBezTo>
                    <a:cubicBezTo>
                      <a:pt x="21" y="30"/>
                      <a:pt x="20" y="30"/>
                      <a:pt x="19" y="3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3" name="Freeform 168"/>
              <p:cNvSpPr>
                <a:spLocks/>
              </p:cNvSpPr>
              <p:nvPr userDrawn="1"/>
            </p:nvSpPr>
            <p:spPr bwMode="auto">
              <a:xfrm>
                <a:off x="1298" y="1358"/>
                <a:ext cx="10" cy="8"/>
              </a:xfrm>
              <a:custGeom>
                <a:avLst/>
                <a:gdLst>
                  <a:gd name="T0" fmla="*/ 14 w 17"/>
                  <a:gd name="T1" fmla="*/ 0 h 14"/>
                  <a:gd name="T2" fmla="*/ 16 w 17"/>
                  <a:gd name="T3" fmla="*/ 5 h 14"/>
                  <a:gd name="T4" fmla="*/ 9 w 17"/>
                  <a:gd name="T5" fmla="*/ 14 h 14"/>
                  <a:gd name="T6" fmla="*/ 0 w 17"/>
                  <a:gd name="T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4">
                    <a:moveTo>
                      <a:pt x="14" y="0"/>
                    </a:moveTo>
                    <a:cubicBezTo>
                      <a:pt x="15" y="1"/>
                      <a:pt x="16" y="3"/>
                      <a:pt x="16" y="5"/>
                    </a:cubicBezTo>
                    <a:cubicBezTo>
                      <a:pt x="17" y="9"/>
                      <a:pt x="14" y="13"/>
                      <a:pt x="9" y="14"/>
                    </a:cubicBezTo>
                    <a:cubicBezTo>
                      <a:pt x="5" y="14"/>
                      <a:pt x="1" y="11"/>
                      <a:pt x="0" y="6"/>
                    </a:cubicBezTo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4" name="Freeform 169"/>
              <p:cNvSpPr>
                <a:spLocks/>
              </p:cNvSpPr>
              <p:nvPr userDrawn="1"/>
            </p:nvSpPr>
            <p:spPr bwMode="auto">
              <a:xfrm>
                <a:off x="1268" y="1376"/>
                <a:ext cx="11" cy="9"/>
              </a:xfrm>
              <a:custGeom>
                <a:avLst/>
                <a:gdLst>
                  <a:gd name="T0" fmla="*/ 17 w 17"/>
                  <a:gd name="T1" fmla="*/ 7 h 14"/>
                  <a:gd name="T2" fmla="*/ 2 w 17"/>
                  <a:gd name="T3" fmla="*/ 9 h 14"/>
                  <a:gd name="T4" fmla="*/ 17 w 17"/>
                  <a:gd name="T5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4">
                    <a:moveTo>
                      <a:pt x="17" y="7"/>
                    </a:moveTo>
                    <a:cubicBezTo>
                      <a:pt x="12" y="0"/>
                      <a:pt x="0" y="4"/>
                      <a:pt x="2" y="9"/>
                    </a:cubicBezTo>
                    <a:cubicBezTo>
                      <a:pt x="4" y="14"/>
                      <a:pt x="9" y="5"/>
                      <a:pt x="17" y="7"/>
                    </a:cubicBezTo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5" name="Freeform 170"/>
              <p:cNvSpPr>
                <a:spLocks/>
              </p:cNvSpPr>
              <p:nvPr userDrawn="1"/>
            </p:nvSpPr>
            <p:spPr bwMode="auto">
              <a:xfrm>
                <a:off x="1351" y="1389"/>
                <a:ext cx="15" cy="23"/>
              </a:xfrm>
              <a:custGeom>
                <a:avLst/>
                <a:gdLst>
                  <a:gd name="T0" fmla="*/ 4 w 24"/>
                  <a:gd name="T1" fmla="*/ 7 h 37"/>
                  <a:gd name="T2" fmla="*/ 4 w 24"/>
                  <a:gd name="T3" fmla="*/ 7 h 37"/>
                  <a:gd name="T4" fmla="*/ 5 w 24"/>
                  <a:gd name="T5" fmla="*/ 8 h 37"/>
                  <a:gd name="T6" fmla="*/ 8 w 24"/>
                  <a:gd name="T7" fmla="*/ 11 h 37"/>
                  <a:gd name="T8" fmla="*/ 12 w 24"/>
                  <a:gd name="T9" fmla="*/ 15 h 37"/>
                  <a:gd name="T10" fmla="*/ 16 w 24"/>
                  <a:gd name="T11" fmla="*/ 20 h 37"/>
                  <a:gd name="T12" fmla="*/ 22 w 24"/>
                  <a:gd name="T13" fmla="*/ 31 h 37"/>
                  <a:gd name="T14" fmla="*/ 23 w 24"/>
                  <a:gd name="T15" fmla="*/ 35 h 37"/>
                  <a:gd name="T16" fmla="*/ 24 w 24"/>
                  <a:gd name="T17" fmla="*/ 37 h 37"/>
                  <a:gd name="T18" fmla="*/ 23 w 24"/>
                  <a:gd name="T19" fmla="*/ 35 h 37"/>
                  <a:gd name="T20" fmla="*/ 23 w 24"/>
                  <a:gd name="T21" fmla="*/ 31 h 37"/>
                  <a:gd name="T22" fmla="*/ 18 w 24"/>
                  <a:gd name="T23" fmla="*/ 19 h 37"/>
                  <a:gd name="T24" fmla="*/ 15 w 24"/>
                  <a:gd name="T25" fmla="*/ 13 h 37"/>
                  <a:gd name="T26" fmla="*/ 11 w 24"/>
                  <a:gd name="T27" fmla="*/ 8 h 37"/>
                  <a:gd name="T28" fmla="*/ 8 w 24"/>
                  <a:gd name="T29" fmla="*/ 4 h 37"/>
                  <a:gd name="T30" fmla="*/ 7 w 24"/>
                  <a:gd name="T31" fmla="*/ 3 h 37"/>
                  <a:gd name="T32" fmla="*/ 7 w 24"/>
                  <a:gd name="T33" fmla="*/ 3 h 37"/>
                  <a:gd name="T34" fmla="*/ 2 w 24"/>
                  <a:gd name="T35" fmla="*/ 2 h 37"/>
                  <a:gd name="T36" fmla="*/ 4 w 24"/>
                  <a:gd name="T37" fmla="*/ 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37">
                    <a:moveTo>
                      <a:pt x="4" y="7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8"/>
                      <a:pt x="5" y="8"/>
                    </a:cubicBezTo>
                    <a:cubicBezTo>
                      <a:pt x="5" y="9"/>
                      <a:pt x="6" y="10"/>
                      <a:pt x="8" y="11"/>
                    </a:cubicBezTo>
                    <a:cubicBezTo>
                      <a:pt x="9" y="12"/>
                      <a:pt x="10" y="14"/>
                      <a:pt x="12" y="15"/>
                    </a:cubicBezTo>
                    <a:cubicBezTo>
                      <a:pt x="13" y="17"/>
                      <a:pt x="14" y="18"/>
                      <a:pt x="16" y="20"/>
                    </a:cubicBezTo>
                    <a:cubicBezTo>
                      <a:pt x="18" y="24"/>
                      <a:pt x="20" y="28"/>
                      <a:pt x="22" y="31"/>
                    </a:cubicBezTo>
                    <a:cubicBezTo>
                      <a:pt x="22" y="33"/>
                      <a:pt x="23" y="34"/>
                      <a:pt x="23" y="35"/>
                    </a:cubicBezTo>
                    <a:cubicBezTo>
                      <a:pt x="23" y="36"/>
                      <a:pt x="24" y="37"/>
                      <a:pt x="24" y="37"/>
                    </a:cubicBezTo>
                    <a:cubicBezTo>
                      <a:pt x="24" y="37"/>
                      <a:pt x="24" y="36"/>
                      <a:pt x="23" y="35"/>
                    </a:cubicBezTo>
                    <a:cubicBezTo>
                      <a:pt x="23" y="34"/>
                      <a:pt x="23" y="33"/>
                      <a:pt x="23" y="31"/>
                    </a:cubicBezTo>
                    <a:cubicBezTo>
                      <a:pt x="22" y="28"/>
                      <a:pt x="20" y="23"/>
                      <a:pt x="18" y="19"/>
                    </a:cubicBezTo>
                    <a:cubicBezTo>
                      <a:pt x="17" y="17"/>
                      <a:pt x="16" y="15"/>
                      <a:pt x="15" y="13"/>
                    </a:cubicBezTo>
                    <a:cubicBezTo>
                      <a:pt x="13" y="11"/>
                      <a:pt x="12" y="9"/>
                      <a:pt x="11" y="8"/>
                    </a:cubicBezTo>
                    <a:cubicBezTo>
                      <a:pt x="10" y="6"/>
                      <a:pt x="9" y="5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" y="0"/>
                      <a:pt x="3" y="1"/>
                      <a:pt x="2" y="2"/>
                    </a:cubicBezTo>
                    <a:cubicBezTo>
                      <a:pt x="1" y="3"/>
                      <a:pt x="0" y="4"/>
                      <a:pt x="4" y="7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6" name="Freeform 171"/>
              <p:cNvSpPr>
                <a:spLocks/>
              </p:cNvSpPr>
              <p:nvPr userDrawn="1"/>
            </p:nvSpPr>
            <p:spPr bwMode="auto">
              <a:xfrm>
                <a:off x="1366" y="1350"/>
                <a:ext cx="16" cy="13"/>
              </a:xfrm>
              <a:custGeom>
                <a:avLst/>
                <a:gdLst>
                  <a:gd name="T0" fmla="*/ 0 w 25"/>
                  <a:gd name="T1" fmla="*/ 21 h 21"/>
                  <a:gd name="T2" fmla="*/ 23 w 25"/>
                  <a:gd name="T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5" h="21">
                    <a:moveTo>
                      <a:pt x="0" y="21"/>
                    </a:moveTo>
                    <a:cubicBezTo>
                      <a:pt x="10" y="21"/>
                      <a:pt x="25" y="11"/>
                      <a:pt x="23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7" name="Freeform 172"/>
              <p:cNvSpPr>
                <a:spLocks/>
              </p:cNvSpPr>
              <p:nvPr userDrawn="1"/>
            </p:nvSpPr>
            <p:spPr bwMode="auto">
              <a:xfrm>
                <a:off x="1366" y="1349"/>
                <a:ext cx="16" cy="14"/>
              </a:xfrm>
              <a:custGeom>
                <a:avLst/>
                <a:gdLst>
                  <a:gd name="T0" fmla="*/ 21 w 25"/>
                  <a:gd name="T1" fmla="*/ 1 h 22"/>
                  <a:gd name="T2" fmla="*/ 21 w 25"/>
                  <a:gd name="T3" fmla="*/ 2 h 22"/>
                  <a:gd name="T4" fmla="*/ 21 w 25"/>
                  <a:gd name="T5" fmla="*/ 4 h 22"/>
                  <a:gd name="T6" fmla="*/ 21 w 25"/>
                  <a:gd name="T7" fmla="*/ 6 h 22"/>
                  <a:gd name="T8" fmla="*/ 15 w 25"/>
                  <a:gd name="T9" fmla="*/ 15 h 22"/>
                  <a:gd name="T10" fmla="*/ 6 w 25"/>
                  <a:gd name="T11" fmla="*/ 21 h 22"/>
                  <a:gd name="T12" fmla="*/ 2 w 25"/>
                  <a:gd name="T13" fmla="*/ 22 h 22"/>
                  <a:gd name="T14" fmla="*/ 0 w 25"/>
                  <a:gd name="T15" fmla="*/ 22 h 22"/>
                  <a:gd name="T16" fmla="*/ 2 w 25"/>
                  <a:gd name="T17" fmla="*/ 22 h 22"/>
                  <a:gd name="T18" fmla="*/ 6 w 25"/>
                  <a:gd name="T19" fmla="*/ 21 h 22"/>
                  <a:gd name="T20" fmla="*/ 17 w 25"/>
                  <a:gd name="T21" fmla="*/ 17 h 22"/>
                  <a:gd name="T22" fmla="*/ 24 w 25"/>
                  <a:gd name="T23" fmla="*/ 7 h 22"/>
                  <a:gd name="T24" fmla="*/ 25 w 25"/>
                  <a:gd name="T25" fmla="*/ 4 h 22"/>
                  <a:gd name="T26" fmla="*/ 25 w 25"/>
                  <a:gd name="T27" fmla="*/ 2 h 22"/>
                  <a:gd name="T28" fmla="*/ 25 w 25"/>
                  <a:gd name="T29" fmla="*/ 0 h 22"/>
                  <a:gd name="T30" fmla="*/ 21 w 25"/>
                  <a:gd name="T31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2">
                    <a:moveTo>
                      <a:pt x="21" y="1"/>
                    </a:moveTo>
                    <a:cubicBezTo>
                      <a:pt x="21" y="1"/>
                      <a:pt x="21" y="2"/>
                      <a:pt x="21" y="2"/>
                    </a:cubicBezTo>
                    <a:cubicBezTo>
                      <a:pt x="21" y="3"/>
                      <a:pt x="21" y="3"/>
                      <a:pt x="21" y="4"/>
                    </a:cubicBezTo>
                    <a:cubicBezTo>
                      <a:pt x="21" y="4"/>
                      <a:pt x="21" y="5"/>
                      <a:pt x="21" y="6"/>
                    </a:cubicBezTo>
                    <a:cubicBezTo>
                      <a:pt x="21" y="9"/>
                      <a:pt x="18" y="12"/>
                      <a:pt x="15" y="15"/>
                    </a:cubicBezTo>
                    <a:cubicBezTo>
                      <a:pt x="12" y="18"/>
                      <a:pt x="9" y="20"/>
                      <a:pt x="6" y="21"/>
                    </a:cubicBezTo>
                    <a:cubicBezTo>
                      <a:pt x="4" y="21"/>
                      <a:pt x="3" y="22"/>
                      <a:pt x="2" y="22"/>
                    </a:cubicBezTo>
                    <a:cubicBezTo>
                      <a:pt x="1" y="22"/>
                      <a:pt x="0" y="22"/>
                      <a:pt x="0" y="22"/>
                    </a:cubicBezTo>
                    <a:cubicBezTo>
                      <a:pt x="0" y="22"/>
                      <a:pt x="1" y="22"/>
                      <a:pt x="2" y="22"/>
                    </a:cubicBezTo>
                    <a:cubicBezTo>
                      <a:pt x="3" y="22"/>
                      <a:pt x="4" y="22"/>
                      <a:pt x="6" y="21"/>
                    </a:cubicBezTo>
                    <a:cubicBezTo>
                      <a:pt x="9" y="21"/>
                      <a:pt x="13" y="19"/>
                      <a:pt x="17" y="17"/>
                    </a:cubicBezTo>
                    <a:cubicBezTo>
                      <a:pt x="20" y="14"/>
                      <a:pt x="23" y="10"/>
                      <a:pt x="24" y="7"/>
                    </a:cubicBezTo>
                    <a:cubicBezTo>
                      <a:pt x="24" y="6"/>
                      <a:pt x="25" y="5"/>
                      <a:pt x="25" y="4"/>
                    </a:cubicBezTo>
                    <a:cubicBezTo>
                      <a:pt x="25" y="3"/>
                      <a:pt x="25" y="3"/>
                      <a:pt x="25" y="2"/>
                    </a:cubicBezTo>
                    <a:cubicBezTo>
                      <a:pt x="25" y="1"/>
                      <a:pt x="25" y="0"/>
                      <a:pt x="25" y="0"/>
                    </a:cubicBezTo>
                    <a:lnTo>
                      <a:pt x="21" y="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8" name="Freeform 173"/>
              <p:cNvSpPr>
                <a:spLocks/>
              </p:cNvSpPr>
              <p:nvPr userDrawn="1"/>
            </p:nvSpPr>
            <p:spPr bwMode="auto">
              <a:xfrm>
                <a:off x="1331" y="1411"/>
                <a:ext cx="10" cy="18"/>
              </a:xfrm>
              <a:custGeom>
                <a:avLst/>
                <a:gdLst>
                  <a:gd name="T0" fmla="*/ 0 w 15"/>
                  <a:gd name="T1" fmla="*/ 30 h 30"/>
                  <a:gd name="T2" fmla="*/ 2 w 15"/>
                  <a:gd name="T3" fmla="*/ 29 h 30"/>
                  <a:gd name="T4" fmla="*/ 7 w 15"/>
                  <a:gd name="T5" fmla="*/ 28 h 30"/>
                  <a:gd name="T6" fmla="*/ 14 w 15"/>
                  <a:gd name="T7" fmla="*/ 18 h 30"/>
                  <a:gd name="T8" fmla="*/ 15 w 15"/>
                  <a:gd name="T9" fmla="*/ 5 h 30"/>
                  <a:gd name="T10" fmla="*/ 14 w 15"/>
                  <a:gd name="T11" fmla="*/ 0 h 30"/>
                  <a:gd name="T12" fmla="*/ 15 w 15"/>
                  <a:gd name="T13" fmla="*/ 5 h 30"/>
                  <a:gd name="T14" fmla="*/ 12 w 15"/>
                  <a:gd name="T15" fmla="*/ 17 h 30"/>
                  <a:gd name="T16" fmla="*/ 5 w 15"/>
                  <a:gd name="T17" fmla="*/ 25 h 30"/>
                  <a:gd name="T18" fmla="*/ 2 w 15"/>
                  <a:gd name="T19" fmla="*/ 26 h 30"/>
                  <a:gd name="T20" fmla="*/ 0 w 15"/>
                  <a:gd name="T21" fmla="*/ 26 h 30"/>
                  <a:gd name="T22" fmla="*/ 0 w 15"/>
                  <a:gd name="T2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30">
                    <a:moveTo>
                      <a:pt x="0" y="30"/>
                    </a:moveTo>
                    <a:cubicBezTo>
                      <a:pt x="0" y="30"/>
                      <a:pt x="1" y="30"/>
                      <a:pt x="2" y="29"/>
                    </a:cubicBezTo>
                    <a:cubicBezTo>
                      <a:pt x="3" y="29"/>
                      <a:pt x="5" y="29"/>
                      <a:pt x="7" y="28"/>
                    </a:cubicBezTo>
                    <a:cubicBezTo>
                      <a:pt x="10" y="26"/>
                      <a:pt x="13" y="22"/>
                      <a:pt x="14" y="18"/>
                    </a:cubicBezTo>
                    <a:cubicBezTo>
                      <a:pt x="15" y="13"/>
                      <a:pt x="15" y="9"/>
                      <a:pt x="15" y="5"/>
                    </a:cubicBezTo>
                    <a:cubicBezTo>
                      <a:pt x="15" y="2"/>
                      <a:pt x="14" y="0"/>
                      <a:pt x="14" y="0"/>
                    </a:cubicBezTo>
                    <a:cubicBezTo>
                      <a:pt x="14" y="0"/>
                      <a:pt x="15" y="2"/>
                      <a:pt x="15" y="5"/>
                    </a:cubicBezTo>
                    <a:cubicBezTo>
                      <a:pt x="14" y="9"/>
                      <a:pt x="14" y="13"/>
                      <a:pt x="12" y="17"/>
                    </a:cubicBezTo>
                    <a:cubicBezTo>
                      <a:pt x="11" y="21"/>
                      <a:pt x="8" y="24"/>
                      <a:pt x="5" y="25"/>
                    </a:cubicBezTo>
                    <a:cubicBezTo>
                      <a:pt x="4" y="25"/>
                      <a:pt x="3" y="26"/>
                      <a:pt x="2" y="26"/>
                    </a:cubicBezTo>
                    <a:cubicBezTo>
                      <a:pt x="1" y="26"/>
                      <a:pt x="0" y="26"/>
                      <a:pt x="0" y="26"/>
                    </a:cubicBez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9" name="Freeform 174"/>
              <p:cNvSpPr>
                <a:spLocks/>
              </p:cNvSpPr>
              <p:nvPr userDrawn="1"/>
            </p:nvSpPr>
            <p:spPr bwMode="auto">
              <a:xfrm>
                <a:off x="1374" y="1381"/>
                <a:ext cx="18" cy="6"/>
              </a:xfrm>
              <a:custGeom>
                <a:avLst/>
                <a:gdLst>
                  <a:gd name="T0" fmla="*/ 25 w 29"/>
                  <a:gd name="T1" fmla="*/ 0 h 9"/>
                  <a:gd name="T2" fmla="*/ 24 w 29"/>
                  <a:gd name="T3" fmla="*/ 3 h 9"/>
                  <a:gd name="T4" fmla="*/ 15 w 29"/>
                  <a:gd name="T5" fmla="*/ 7 h 9"/>
                  <a:gd name="T6" fmla="*/ 5 w 29"/>
                  <a:gd name="T7" fmla="*/ 7 h 9"/>
                  <a:gd name="T8" fmla="*/ 2 w 29"/>
                  <a:gd name="T9" fmla="*/ 6 h 9"/>
                  <a:gd name="T10" fmla="*/ 0 w 29"/>
                  <a:gd name="T11" fmla="*/ 6 h 9"/>
                  <a:gd name="T12" fmla="*/ 2 w 29"/>
                  <a:gd name="T13" fmla="*/ 6 h 9"/>
                  <a:gd name="T14" fmla="*/ 5 w 29"/>
                  <a:gd name="T15" fmla="*/ 7 h 9"/>
                  <a:gd name="T16" fmla="*/ 15 w 29"/>
                  <a:gd name="T17" fmla="*/ 9 h 9"/>
                  <a:gd name="T18" fmla="*/ 26 w 29"/>
                  <a:gd name="T19" fmla="*/ 5 h 9"/>
                  <a:gd name="T20" fmla="*/ 28 w 29"/>
                  <a:gd name="T21" fmla="*/ 4 h 9"/>
                  <a:gd name="T22" fmla="*/ 29 w 29"/>
                  <a:gd name="T23" fmla="*/ 2 h 9"/>
                  <a:gd name="T24" fmla="*/ 29 w 29"/>
                  <a:gd name="T25" fmla="*/ 0 h 9"/>
                  <a:gd name="T26" fmla="*/ 25 w 29"/>
                  <a:gd name="T2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" h="9">
                    <a:moveTo>
                      <a:pt x="25" y="0"/>
                    </a:moveTo>
                    <a:cubicBezTo>
                      <a:pt x="25" y="0"/>
                      <a:pt x="26" y="1"/>
                      <a:pt x="24" y="3"/>
                    </a:cubicBezTo>
                    <a:cubicBezTo>
                      <a:pt x="22" y="5"/>
                      <a:pt x="19" y="6"/>
                      <a:pt x="15" y="7"/>
                    </a:cubicBezTo>
                    <a:cubicBezTo>
                      <a:pt x="12" y="7"/>
                      <a:pt x="8" y="7"/>
                      <a:pt x="5" y="7"/>
                    </a:cubicBezTo>
                    <a:cubicBezTo>
                      <a:pt x="4" y="7"/>
                      <a:pt x="2" y="6"/>
                      <a:pt x="2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0" y="6"/>
                      <a:pt x="1" y="6"/>
                      <a:pt x="2" y="6"/>
                    </a:cubicBezTo>
                    <a:cubicBezTo>
                      <a:pt x="2" y="7"/>
                      <a:pt x="3" y="7"/>
                      <a:pt x="5" y="7"/>
                    </a:cubicBezTo>
                    <a:cubicBezTo>
                      <a:pt x="8" y="8"/>
                      <a:pt x="12" y="9"/>
                      <a:pt x="15" y="9"/>
                    </a:cubicBezTo>
                    <a:cubicBezTo>
                      <a:pt x="19" y="8"/>
                      <a:pt x="23" y="8"/>
                      <a:pt x="26" y="5"/>
                    </a:cubicBezTo>
                    <a:cubicBezTo>
                      <a:pt x="27" y="5"/>
                      <a:pt x="27" y="4"/>
                      <a:pt x="28" y="4"/>
                    </a:cubicBezTo>
                    <a:cubicBezTo>
                      <a:pt x="28" y="3"/>
                      <a:pt x="29" y="2"/>
                      <a:pt x="29" y="2"/>
                    </a:cubicBezTo>
                    <a:cubicBezTo>
                      <a:pt x="29" y="1"/>
                      <a:pt x="29" y="0"/>
                      <a:pt x="29" y="0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0" name="Freeform 175"/>
              <p:cNvSpPr>
                <a:spLocks/>
              </p:cNvSpPr>
              <p:nvPr userDrawn="1"/>
            </p:nvSpPr>
            <p:spPr bwMode="auto">
              <a:xfrm>
                <a:off x="1435" y="1482"/>
                <a:ext cx="7" cy="23"/>
              </a:xfrm>
              <a:custGeom>
                <a:avLst/>
                <a:gdLst>
                  <a:gd name="T0" fmla="*/ 10 w 10"/>
                  <a:gd name="T1" fmla="*/ 3 h 38"/>
                  <a:gd name="T2" fmla="*/ 9 w 10"/>
                  <a:gd name="T3" fmla="*/ 5 h 38"/>
                  <a:gd name="T4" fmla="*/ 8 w 10"/>
                  <a:gd name="T5" fmla="*/ 8 h 38"/>
                  <a:gd name="T6" fmla="*/ 4 w 10"/>
                  <a:gd name="T7" fmla="*/ 20 h 38"/>
                  <a:gd name="T8" fmla="*/ 4 w 10"/>
                  <a:gd name="T9" fmla="*/ 32 h 38"/>
                  <a:gd name="T10" fmla="*/ 5 w 10"/>
                  <a:gd name="T11" fmla="*/ 36 h 38"/>
                  <a:gd name="T12" fmla="*/ 5 w 10"/>
                  <a:gd name="T13" fmla="*/ 38 h 38"/>
                  <a:gd name="T14" fmla="*/ 4 w 10"/>
                  <a:gd name="T15" fmla="*/ 36 h 38"/>
                  <a:gd name="T16" fmla="*/ 3 w 10"/>
                  <a:gd name="T17" fmla="*/ 32 h 38"/>
                  <a:gd name="T18" fmla="*/ 0 w 10"/>
                  <a:gd name="T19" fmla="*/ 19 h 38"/>
                  <a:gd name="T20" fmla="*/ 1 w 10"/>
                  <a:gd name="T21" fmla="*/ 6 h 38"/>
                  <a:gd name="T22" fmla="*/ 2 w 10"/>
                  <a:gd name="T23" fmla="*/ 2 h 38"/>
                  <a:gd name="T24" fmla="*/ 3 w 10"/>
                  <a:gd name="T25" fmla="*/ 0 h 38"/>
                  <a:gd name="T26" fmla="*/ 10 w 10"/>
                  <a:gd name="T2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38">
                    <a:moveTo>
                      <a:pt x="10" y="3"/>
                    </a:moveTo>
                    <a:cubicBezTo>
                      <a:pt x="10" y="3"/>
                      <a:pt x="10" y="4"/>
                      <a:pt x="9" y="5"/>
                    </a:cubicBezTo>
                    <a:cubicBezTo>
                      <a:pt x="9" y="6"/>
                      <a:pt x="8" y="7"/>
                      <a:pt x="8" y="8"/>
                    </a:cubicBezTo>
                    <a:cubicBezTo>
                      <a:pt x="6" y="11"/>
                      <a:pt x="5" y="15"/>
                      <a:pt x="4" y="20"/>
                    </a:cubicBezTo>
                    <a:cubicBezTo>
                      <a:pt x="4" y="24"/>
                      <a:pt x="4" y="29"/>
                      <a:pt x="4" y="32"/>
                    </a:cubicBezTo>
                    <a:cubicBezTo>
                      <a:pt x="4" y="34"/>
                      <a:pt x="5" y="35"/>
                      <a:pt x="5" y="36"/>
                    </a:cubicBezTo>
                    <a:cubicBezTo>
                      <a:pt x="5" y="37"/>
                      <a:pt x="5" y="38"/>
                      <a:pt x="5" y="38"/>
                    </a:cubicBezTo>
                    <a:cubicBezTo>
                      <a:pt x="5" y="38"/>
                      <a:pt x="5" y="37"/>
                      <a:pt x="4" y="36"/>
                    </a:cubicBezTo>
                    <a:cubicBezTo>
                      <a:pt x="4" y="35"/>
                      <a:pt x="3" y="34"/>
                      <a:pt x="3" y="32"/>
                    </a:cubicBezTo>
                    <a:cubicBezTo>
                      <a:pt x="2" y="29"/>
                      <a:pt x="1" y="24"/>
                      <a:pt x="0" y="19"/>
                    </a:cubicBezTo>
                    <a:cubicBezTo>
                      <a:pt x="0" y="15"/>
                      <a:pt x="0" y="10"/>
                      <a:pt x="1" y="6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3" y="1"/>
                      <a:pt x="3" y="0"/>
                      <a:pt x="3" y="0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1" name="Freeform 176"/>
              <p:cNvSpPr>
                <a:spLocks/>
              </p:cNvSpPr>
              <p:nvPr userDrawn="1"/>
            </p:nvSpPr>
            <p:spPr bwMode="auto">
              <a:xfrm>
                <a:off x="1452" y="1487"/>
                <a:ext cx="6" cy="18"/>
              </a:xfrm>
              <a:custGeom>
                <a:avLst/>
                <a:gdLst>
                  <a:gd name="T0" fmla="*/ 10 w 10"/>
                  <a:gd name="T1" fmla="*/ 4 h 29"/>
                  <a:gd name="T2" fmla="*/ 9 w 10"/>
                  <a:gd name="T3" fmla="*/ 5 h 29"/>
                  <a:gd name="T4" fmla="*/ 8 w 10"/>
                  <a:gd name="T5" fmla="*/ 7 h 29"/>
                  <a:gd name="T6" fmla="*/ 4 w 10"/>
                  <a:gd name="T7" fmla="*/ 15 h 29"/>
                  <a:gd name="T8" fmla="*/ 3 w 10"/>
                  <a:gd name="T9" fmla="*/ 20 h 29"/>
                  <a:gd name="T10" fmla="*/ 3 w 10"/>
                  <a:gd name="T11" fmla="*/ 24 h 29"/>
                  <a:gd name="T12" fmla="*/ 3 w 10"/>
                  <a:gd name="T13" fmla="*/ 29 h 29"/>
                  <a:gd name="T14" fmla="*/ 1 w 10"/>
                  <a:gd name="T15" fmla="*/ 25 h 29"/>
                  <a:gd name="T16" fmla="*/ 1 w 10"/>
                  <a:gd name="T17" fmla="*/ 20 h 29"/>
                  <a:gd name="T18" fmla="*/ 0 w 10"/>
                  <a:gd name="T19" fmla="*/ 15 h 29"/>
                  <a:gd name="T20" fmla="*/ 1 w 10"/>
                  <a:gd name="T21" fmla="*/ 4 h 29"/>
                  <a:gd name="T22" fmla="*/ 3 w 10"/>
                  <a:gd name="T23" fmla="*/ 1 h 29"/>
                  <a:gd name="T24" fmla="*/ 3 w 10"/>
                  <a:gd name="T25" fmla="*/ 0 h 29"/>
                  <a:gd name="T26" fmla="*/ 10 w 10"/>
                  <a:gd name="T27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29">
                    <a:moveTo>
                      <a:pt x="10" y="4"/>
                    </a:moveTo>
                    <a:cubicBezTo>
                      <a:pt x="10" y="4"/>
                      <a:pt x="10" y="4"/>
                      <a:pt x="9" y="5"/>
                    </a:cubicBezTo>
                    <a:cubicBezTo>
                      <a:pt x="9" y="5"/>
                      <a:pt x="8" y="6"/>
                      <a:pt x="8" y="7"/>
                    </a:cubicBezTo>
                    <a:cubicBezTo>
                      <a:pt x="7" y="9"/>
                      <a:pt x="5" y="12"/>
                      <a:pt x="4" y="15"/>
                    </a:cubicBezTo>
                    <a:cubicBezTo>
                      <a:pt x="4" y="17"/>
                      <a:pt x="3" y="19"/>
                      <a:pt x="3" y="20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3" y="27"/>
                      <a:pt x="3" y="29"/>
                      <a:pt x="3" y="29"/>
                    </a:cubicBezTo>
                    <a:cubicBezTo>
                      <a:pt x="3" y="29"/>
                      <a:pt x="2" y="27"/>
                      <a:pt x="1" y="25"/>
                    </a:cubicBezTo>
                    <a:cubicBezTo>
                      <a:pt x="1" y="23"/>
                      <a:pt x="1" y="22"/>
                      <a:pt x="1" y="20"/>
                    </a:cubicBezTo>
                    <a:cubicBezTo>
                      <a:pt x="0" y="18"/>
                      <a:pt x="0" y="17"/>
                      <a:pt x="0" y="15"/>
                    </a:cubicBezTo>
                    <a:cubicBezTo>
                      <a:pt x="0" y="11"/>
                      <a:pt x="1" y="7"/>
                      <a:pt x="1" y="4"/>
                    </a:cubicBezTo>
                    <a:cubicBezTo>
                      <a:pt x="2" y="3"/>
                      <a:pt x="2" y="2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2" name="Freeform 177"/>
              <p:cNvSpPr>
                <a:spLocks noEditPoints="1"/>
              </p:cNvSpPr>
              <p:nvPr userDrawn="1"/>
            </p:nvSpPr>
            <p:spPr bwMode="auto">
              <a:xfrm>
                <a:off x="1452" y="1424"/>
                <a:ext cx="33" cy="98"/>
              </a:xfrm>
              <a:custGeom>
                <a:avLst/>
                <a:gdLst>
                  <a:gd name="T0" fmla="*/ 24 w 53"/>
                  <a:gd name="T1" fmla="*/ 157 h 157"/>
                  <a:gd name="T2" fmla="*/ 20 w 53"/>
                  <a:gd name="T3" fmla="*/ 153 h 157"/>
                  <a:gd name="T4" fmla="*/ 9 w 53"/>
                  <a:gd name="T5" fmla="*/ 53 h 157"/>
                  <a:gd name="T6" fmla="*/ 9 w 53"/>
                  <a:gd name="T7" fmla="*/ 52 h 157"/>
                  <a:gd name="T8" fmla="*/ 10 w 53"/>
                  <a:gd name="T9" fmla="*/ 51 h 157"/>
                  <a:gd name="T10" fmla="*/ 41 w 53"/>
                  <a:gd name="T11" fmla="*/ 11 h 157"/>
                  <a:gd name="T12" fmla="*/ 53 w 53"/>
                  <a:gd name="T13" fmla="*/ 0 h 157"/>
                  <a:gd name="T14" fmla="*/ 51 w 53"/>
                  <a:gd name="T15" fmla="*/ 16 h 157"/>
                  <a:gd name="T16" fmla="*/ 51 w 53"/>
                  <a:gd name="T17" fmla="*/ 65 h 157"/>
                  <a:gd name="T18" fmla="*/ 51 w 53"/>
                  <a:gd name="T19" fmla="*/ 65 h 157"/>
                  <a:gd name="T20" fmla="*/ 51 w 53"/>
                  <a:gd name="T21" fmla="*/ 66 h 157"/>
                  <a:gd name="T22" fmla="*/ 50 w 53"/>
                  <a:gd name="T23" fmla="*/ 78 h 157"/>
                  <a:gd name="T24" fmla="*/ 28 w 53"/>
                  <a:gd name="T25" fmla="*/ 153 h 157"/>
                  <a:gd name="T26" fmla="*/ 24 w 53"/>
                  <a:gd name="T27" fmla="*/ 157 h 157"/>
                  <a:gd name="T28" fmla="*/ 20 w 53"/>
                  <a:gd name="T29" fmla="*/ 57 h 157"/>
                  <a:gd name="T30" fmla="*/ 24 w 53"/>
                  <a:gd name="T31" fmla="*/ 139 h 157"/>
                  <a:gd name="T32" fmla="*/ 38 w 53"/>
                  <a:gd name="T33" fmla="*/ 77 h 157"/>
                  <a:gd name="T34" fmla="*/ 39 w 53"/>
                  <a:gd name="T35" fmla="*/ 65 h 157"/>
                  <a:gd name="T36" fmla="*/ 39 w 53"/>
                  <a:gd name="T37" fmla="*/ 32 h 157"/>
                  <a:gd name="T38" fmla="*/ 20 w 53"/>
                  <a:gd name="T39" fmla="*/ 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3" h="157">
                    <a:moveTo>
                      <a:pt x="24" y="157"/>
                    </a:moveTo>
                    <a:cubicBezTo>
                      <a:pt x="20" y="153"/>
                      <a:pt x="20" y="153"/>
                      <a:pt x="20" y="153"/>
                    </a:cubicBezTo>
                    <a:cubicBezTo>
                      <a:pt x="2" y="137"/>
                      <a:pt x="0" y="88"/>
                      <a:pt x="9" y="53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7" y="39"/>
                      <a:pt x="32" y="19"/>
                      <a:pt x="41" y="11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0" y="30"/>
                      <a:pt x="51" y="65"/>
                      <a:pt x="51" y="65"/>
                    </a:cubicBezTo>
                    <a:cubicBezTo>
                      <a:pt x="51" y="65"/>
                      <a:pt x="51" y="65"/>
                      <a:pt x="51" y="65"/>
                    </a:cubicBezTo>
                    <a:cubicBezTo>
                      <a:pt x="51" y="66"/>
                      <a:pt x="51" y="66"/>
                      <a:pt x="51" y="66"/>
                    </a:cubicBezTo>
                    <a:cubicBezTo>
                      <a:pt x="50" y="69"/>
                      <a:pt x="50" y="73"/>
                      <a:pt x="50" y="78"/>
                    </a:cubicBezTo>
                    <a:cubicBezTo>
                      <a:pt x="47" y="101"/>
                      <a:pt x="44" y="136"/>
                      <a:pt x="28" y="153"/>
                    </a:cubicBezTo>
                    <a:lnTo>
                      <a:pt x="24" y="157"/>
                    </a:lnTo>
                    <a:close/>
                    <a:moveTo>
                      <a:pt x="20" y="57"/>
                    </a:moveTo>
                    <a:cubicBezTo>
                      <a:pt x="13" y="89"/>
                      <a:pt x="16" y="123"/>
                      <a:pt x="24" y="139"/>
                    </a:cubicBezTo>
                    <a:cubicBezTo>
                      <a:pt x="33" y="123"/>
                      <a:pt x="36" y="94"/>
                      <a:pt x="38" y="77"/>
                    </a:cubicBezTo>
                    <a:cubicBezTo>
                      <a:pt x="38" y="72"/>
                      <a:pt x="38" y="68"/>
                      <a:pt x="39" y="65"/>
                    </a:cubicBezTo>
                    <a:cubicBezTo>
                      <a:pt x="39" y="62"/>
                      <a:pt x="38" y="46"/>
                      <a:pt x="39" y="32"/>
                    </a:cubicBezTo>
                    <a:cubicBezTo>
                      <a:pt x="32" y="40"/>
                      <a:pt x="25" y="50"/>
                      <a:pt x="20" y="57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3" name="Freeform 178"/>
              <p:cNvSpPr>
                <a:spLocks/>
              </p:cNvSpPr>
              <p:nvPr userDrawn="1"/>
            </p:nvSpPr>
            <p:spPr bwMode="auto">
              <a:xfrm>
                <a:off x="1455" y="1434"/>
                <a:ext cx="25" cy="83"/>
              </a:xfrm>
              <a:custGeom>
                <a:avLst/>
                <a:gdLst>
                  <a:gd name="T0" fmla="*/ 40 w 40"/>
                  <a:gd name="T1" fmla="*/ 50 h 134"/>
                  <a:gd name="T2" fmla="*/ 19 w 40"/>
                  <a:gd name="T3" fmla="*/ 134 h 134"/>
                  <a:gd name="T4" fmla="*/ 10 w 40"/>
                  <a:gd name="T5" fmla="*/ 40 h 134"/>
                  <a:gd name="T6" fmla="*/ 40 w 40"/>
                  <a:gd name="T7" fmla="*/ 0 h 134"/>
                  <a:gd name="T8" fmla="*/ 40 w 40"/>
                  <a:gd name="T9" fmla="*/ 5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34">
                    <a:moveTo>
                      <a:pt x="40" y="50"/>
                    </a:moveTo>
                    <a:cubicBezTo>
                      <a:pt x="37" y="69"/>
                      <a:pt x="37" y="115"/>
                      <a:pt x="19" y="134"/>
                    </a:cubicBezTo>
                    <a:cubicBezTo>
                      <a:pt x="5" y="121"/>
                      <a:pt x="0" y="76"/>
                      <a:pt x="10" y="40"/>
                    </a:cubicBezTo>
                    <a:cubicBezTo>
                      <a:pt x="17" y="27"/>
                      <a:pt x="31" y="8"/>
                      <a:pt x="40" y="0"/>
                    </a:cubicBezTo>
                    <a:cubicBezTo>
                      <a:pt x="39" y="15"/>
                      <a:pt x="40" y="50"/>
                      <a:pt x="40" y="50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4" name="Freeform 179"/>
              <p:cNvSpPr>
                <a:spLocks noEditPoints="1"/>
              </p:cNvSpPr>
              <p:nvPr userDrawn="1"/>
            </p:nvSpPr>
            <p:spPr bwMode="auto">
              <a:xfrm>
                <a:off x="1469" y="1462"/>
                <a:ext cx="31" cy="44"/>
              </a:xfrm>
              <a:custGeom>
                <a:avLst/>
                <a:gdLst>
                  <a:gd name="T0" fmla="*/ 37 w 50"/>
                  <a:gd name="T1" fmla="*/ 70 h 70"/>
                  <a:gd name="T2" fmla="*/ 0 w 50"/>
                  <a:gd name="T3" fmla="*/ 19 h 70"/>
                  <a:gd name="T4" fmla="*/ 5 w 50"/>
                  <a:gd name="T5" fmla="*/ 9 h 70"/>
                  <a:gd name="T6" fmla="*/ 37 w 50"/>
                  <a:gd name="T7" fmla="*/ 0 h 70"/>
                  <a:gd name="T8" fmla="*/ 43 w 50"/>
                  <a:gd name="T9" fmla="*/ 0 h 70"/>
                  <a:gd name="T10" fmla="*/ 43 w 50"/>
                  <a:gd name="T11" fmla="*/ 5 h 70"/>
                  <a:gd name="T12" fmla="*/ 44 w 50"/>
                  <a:gd name="T13" fmla="*/ 28 h 70"/>
                  <a:gd name="T14" fmla="*/ 48 w 50"/>
                  <a:gd name="T15" fmla="*/ 58 h 70"/>
                  <a:gd name="T16" fmla="*/ 50 w 50"/>
                  <a:gd name="T17" fmla="*/ 62 h 70"/>
                  <a:gd name="T18" fmla="*/ 47 w 50"/>
                  <a:gd name="T19" fmla="*/ 66 h 70"/>
                  <a:gd name="T20" fmla="*/ 37 w 50"/>
                  <a:gd name="T21" fmla="*/ 70 h 70"/>
                  <a:gd name="T22" fmla="*/ 32 w 50"/>
                  <a:gd name="T23" fmla="*/ 12 h 70"/>
                  <a:gd name="T24" fmla="*/ 13 w 50"/>
                  <a:gd name="T25" fmla="*/ 17 h 70"/>
                  <a:gd name="T26" fmla="*/ 12 w 50"/>
                  <a:gd name="T27" fmla="*/ 19 h 70"/>
                  <a:gd name="T28" fmla="*/ 34 w 50"/>
                  <a:gd name="T29" fmla="*/ 57 h 70"/>
                  <a:gd name="T30" fmla="*/ 32 w 50"/>
                  <a:gd name="T31" fmla="*/ 28 h 70"/>
                  <a:gd name="T32" fmla="*/ 32 w 50"/>
                  <a:gd name="T33" fmla="*/ 1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70">
                    <a:moveTo>
                      <a:pt x="37" y="70"/>
                    </a:moveTo>
                    <a:cubicBezTo>
                      <a:pt x="23" y="70"/>
                      <a:pt x="1" y="49"/>
                      <a:pt x="0" y="19"/>
                    </a:cubicBezTo>
                    <a:cubicBezTo>
                      <a:pt x="0" y="15"/>
                      <a:pt x="2" y="12"/>
                      <a:pt x="5" y="9"/>
                    </a:cubicBezTo>
                    <a:cubicBezTo>
                      <a:pt x="13" y="0"/>
                      <a:pt x="30" y="0"/>
                      <a:pt x="37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4" y="13"/>
                      <a:pt x="44" y="20"/>
                      <a:pt x="44" y="28"/>
                    </a:cubicBezTo>
                    <a:cubicBezTo>
                      <a:pt x="44" y="40"/>
                      <a:pt x="44" y="52"/>
                      <a:pt x="48" y="58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5" y="68"/>
                      <a:pt x="41" y="70"/>
                      <a:pt x="37" y="70"/>
                    </a:cubicBezTo>
                    <a:close/>
                    <a:moveTo>
                      <a:pt x="32" y="12"/>
                    </a:moveTo>
                    <a:cubicBezTo>
                      <a:pt x="24" y="12"/>
                      <a:pt x="16" y="14"/>
                      <a:pt x="13" y="17"/>
                    </a:cubicBezTo>
                    <a:cubicBezTo>
                      <a:pt x="13" y="18"/>
                      <a:pt x="12" y="18"/>
                      <a:pt x="12" y="19"/>
                    </a:cubicBezTo>
                    <a:cubicBezTo>
                      <a:pt x="12" y="40"/>
                      <a:pt x="26" y="54"/>
                      <a:pt x="34" y="57"/>
                    </a:cubicBezTo>
                    <a:cubicBezTo>
                      <a:pt x="32" y="49"/>
                      <a:pt x="32" y="39"/>
                      <a:pt x="32" y="28"/>
                    </a:cubicBezTo>
                    <a:cubicBezTo>
                      <a:pt x="32" y="22"/>
                      <a:pt x="32" y="17"/>
                      <a:pt x="32" y="1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5" name="Freeform 180"/>
              <p:cNvSpPr>
                <a:spLocks/>
              </p:cNvSpPr>
              <p:nvPr userDrawn="1"/>
            </p:nvSpPr>
            <p:spPr bwMode="auto">
              <a:xfrm>
                <a:off x="1473" y="1465"/>
                <a:ext cx="23" cy="42"/>
              </a:xfrm>
              <a:custGeom>
                <a:avLst/>
                <a:gdLst>
                  <a:gd name="T0" fmla="*/ 31 w 37"/>
                  <a:gd name="T1" fmla="*/ 1 h 66"/>
                  <a:gd name="T2" fmla="*/ 37 w 37"/>
                  <a:gd name="T3" fmla="*/ 57 h 66"/>
                  <a:gd name="T4" fmla="*/ 0 w 37"/>
                  <a:gd name="T5" fmla="*/ 14 h 66"/>
                  <a:gd name="T6" fmla="*/ 31 w 37"/>
                  <a:gd name="T7" fmla="*/ 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66">
                    <a:moveTo>
                      <a:pt x="31" y="1"/>
                    </a:moveTo>
                    <a:cubicBezTo>
                      <a:pt x="33" y="22"/>
                      <a:pt x="29" y="45"/>
                      <a:pt x="37" y="57"/>
                    </a:cubicBezTo>
                    <a:cubicBezTo>
                      <a:pt x="28" y="66"/>
                      <a:pt x="1" y="45"/>
                      <a:pt x="0" y="14"/>
                    </a:cubicBezTo>
                    <a:cubicBezTo>
                      <a:pt x="0" y="0"/>
                      <a:pt x="31" y="1"/>
                      <a:pt x="31" y="1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6" name="Freeform 181"/>
              <p:cNvSpPr>
                <a:spLocks noEditPoints="1"/>
              </p:cNvSpPr>
              <p:nvPr userDrawn="1"/>
            </p:nvSpPr>
            <p:spPr bwMode="auto">
              <a:xfrm>
                <a:off x="1433" y="1429"/>
                <a:ext cx="52" cy="77"/>
              </a:xfrm>
              <a:custGeom>
                <a:avLst/>
                <a:gdLst>
                  <a:gd name="T0" fmla="*/ 25 w 83"/>
                  <a:gd name="T1" fmla="*/ 123 h 123"/>
                  <a:gd name="T2" fmla="*/ 18 w 83"/>
                  <a:gd name="T3" fmla="*/ 119 h 123"/>
                  <a:gd name="T4" fmla="*/ 20 w 83"/>
                  <a:gd name="T5" fmla="*/ 35 h 123"/>
                  <a:gd name="T6" fmla="*/ 21 w 83"/>
                  <a:gd name="T7" fmla="*/ 34 h 123"/>
                  <a:gd name="T8" fmla="*/ 22 w 83"/>
                  <a:gd name="T9" fmla="*/ 33 h 123"/>
                  <a:gd name="T10" fmla="*/ 63 w 83"/>
                  <a:gd name="T11" fmla="*/ 9 h 123"/>
                  <a:gd name="T12" fmla="*/ 68 w 83"/>
                  <a:gd name="T13" fmla="*/ 7 h 123"/>
                  <a:gd name="T14" fmla="*/ 83 w 83"/>
                  <a:gd name="T15" fmla="*/ 0 h 123"/>
                  <a:gd name="T16" fmla="*/ 77 w 83"/>
                  <a:gd name="T17" fmla="*/ 15 h 123"/>
                  <a:gd name="T18" fmla="*/ 61 w 83"/>
                  <a:gd name="T19" fmla="*/ 57 h 123"/>
                  <a:gd name="T20" fmla="*/ 40 w 83"/>
                  <a:gd name="T21" fmla="*/ 95 h 123"/>
                  <a:gd name="T22" fmla="*/ 27 w 83"/>
                  <a:gd name="T23" fmla="*/ 116 h 123"/>
                  <a:gd name="T24" fmla="*/ 25 w 83"/>
                  <a:gd name="T25" fmla="*/ 123 h 123"/>
                  <a:gd name="T26" fmla="*/ 30 w 83"/>
                  <a:gd name="T27" fmla="*/ 42 h 123"/>
                  <a:gd name="T28" fmla="*/ 20 w 83"/>
                  <a:gd name="T29" fmla="*/ 101 h 123"/>
                  <a:gd name="T30" fmla="*/ 30 w 83"/>
                  <a:gd name="T31" fmla="*/ 87 h 123"/>
                  <a:gd name="T32" fmla="*/ 49 w 83"/>
                  <a:gd name="T33" fmla="*/ 54 h 123"/>
                  <a:gd name="T34" fmla="*/ 49 w 83"/>
                  <a:gd name="T35" fmla="*/ 53 h 123"/>
                  <a:gd name="T36" fmla="*/ 60 w 83"/>
                  <a:gd name="T37" fmla="*/ 25 h 123"/>
                  <a:gd name="T38" fmla="*/ 30 w 83"/>
                  <a:gd name="T39" fmla="*/ 4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123">
                    <a:moveTo>
                      <a:pt x="25" y="123"/>
                    </a:moveTo>
                    <a:cubicBezTo>
                      <a:pt x="18" y="119"/>
                      <a:pt x="18" y="119"/>
                      <a:pt x="18" y="119"/>
                    </a:cubicBezTo>
                    <a:cubicBezTo>
                      <a:pt x="4" y="110"/>
                      <a:pt x="0" y="69"/>
                      <a:pt x="20" y="35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32" y="24"/>
                      <a:pt x="51" y="15"/>
                      <a:pt x="63" y="9"/>
                    </a:cubicBezTo>
                    <a:cubicBezTo>
                      <a:pt x="65" y="8"/>
                      <a:pt x="67" y="8"/>
                      <a:pt x="68" y="7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1" y="27"/>
                      <a:pt x="62" y="53"/>
                      <a:pt x="61" y="57"/>
                    </a:cubicBezTo>
                    <a:cubicBezTo>
                      <a:pt x="58" y="73"/>
                      <a:pt x="48" y="85"/>
                      <a:pt x="40" y="95"/>
                    </a:cubicBezTo>
                    <a:cubicBezTo>
                      <a:pt x="34" y="102"/>
                      <a:pt x="29" y="109"/>
                      <a:pt x="27" y="116"/>
                    </a:cubicBezTo>
                    <a:lnTo>
                      <a:pt x="25" y="123"/>
                    </a:lnTo>
                    <a:close/>
                    <a:moveTo>
                      <a:pt x="30" y="42"/>
                    </a:moveTo>
                    <a:cubicBezTo>
                      <a:pt x="17" y="64"/>
                      <a:pt x="17" y="89"/>
                      <a:pt x="20" y="101"/>
                    </a:cubicBezTo>
                    <a:cubicBezTo>
                      <a:pt x="23" y="97"/>
                      <a:pt x="27" y="92"/>
                      <a:pt x="30" y="87"/>
                    </a:cubicBezTo>
                    <a:cubicBezTo>
                      <a:pt x="38" y="78"/>
                      <a:pt x="46" y="68"/>
                      <a:pt x="49" y="54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50" y="52"/>
                      <a:pt x="55" y="38"/>
                      <a:pt x="60" y="25"/>
                    </a:cubicBezTo>
                    <a:cubicBezTo>
                      <a:pt x="49" y="30"/>
                      <a:pt x="37" y="36"/>
                      <a:pt x="30" y="4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7" name="Freeform 182"/>
              <p:cNvSpPr>
                <a:spLocks/>
              </p:cNvSpPr>
              <p:nvPr userDrawn="1"/>
            </p:nvSpPr>
            <p:spPr bwMode="auto">
              <a:xfrm>
                <a:off x="1437" y="1437"/>
                <a:ext cx="41" cy="63"/>
              </a:xfrm>
              <a:custGeom>
                <a:avLst/>
                <a:gdLst>
                  <a:gd name="T0" fmla="*/ 49 w 65"/>
                  <a:gd name="T1" fmla="*/ 43 h 102"/>
                  <a:gd name="T2" fmla="*/ 15 w 65"/>
                  <a:gd name="T3" fmla="*/ 102 h 102"/>
                  <a:gd name="T4" fmla="*/ 19 w 65"/>
                  <a:gd name="T5" fmla="*/ 26 h 102"/>
                  <a:gd name="T6" fmla="*/ 65 w 65"/>
                  <a:gd name="T7" fmla="*/ 0 h 102"/>
                  <a:gd name="T8" fmla="*/ 49 w 65"/>
                  <a:gd name="T9" fmla="*/ 43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102">
                    <a:moveTo>
                      <a:pt x="49" y="43"/>
                    </a:moveTo>
                    <a:cubicBezTo>
                      <a:pt x="44" y="69"/>
                      <a:pt x="21" y="84"/>
                      <a:pt x="15" y="102"/>
                    </a:cubicBezTo>
                    <a:cubicBezTo>
                      <a:pt x="6" y="96"/>
                      <a:pt x="0" y="58"/>
                      <a:pt x="19" y="26"/>
                    </a:cubicBezTo>
                    <a:cubicBezTo>
                      <a:pt x="31" y="16"/>
                      <a:pt x="54" y="6"/>
                      <a:pt x="65" y="0"/>
                    </a:cubicBezTo>
                    <a:cubicBezTo>
                      <a:pt x="59" y="14"/>
                      <a:pt x="49" y="43"/>
                      <a:pt x="49" y="43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8" name="Freeform 183"/>
              <p:cNvSpPr>
                <a:spLocks noEditPoints="1"/>
              </p:cNvSpPr>
              <p:nvPr userDrawn="1"/>
            </p:nvSpPr>
            <p:spPr bwMode="auto">
              <a:xfrm>
                <a:off x="1490" y="1448"/>
                <a:ext cx="49" cy="59"/>
              </a:xfrm>
              <a:custGeom>
                <a:avLst/>
                <a:gdLst>
                  <a:gd name="T0" fmla="*/ 55 w 80"/>
                  <a:gd name="T1" fmla="*/ 95 h 95"/>
                  <a:gd name="T2" fmla="*/ 42 w 80"/>
                  <a:gd name="T3" fmla="*/ 94 h 95"/>
                  <a:gd name="T4" fmla="*/ 1 w 80"/>
                  <a:gd name="T5" fmla="*/ 39 h 95"/>
                  <a:gd name="T6" fmla="*/ 26 w 80"/>
                  <a:gd name="T7" fmla="*/ 0 h 95"/>
                  <a:gd name="T8" fmla="*/ 37 w 80"/>
                  <a:gd name="T9" fmla="*/ 16 h 95"/>
                  <a:gd name="T10" fmla="*/ 50 w 80"/>
                  <a:gd name="T11" fmla="*/ 62 h 95"/>
                  <a:gd name="T12" fmla="*/ 63 w 80"/>
                  <a:gd name="T13" fmla="*/ 70 h 95"/>
                  <a:gd name="T14" fmla="*/ 66 w 80"/>
                  <a:gd name="T15" fmla="*/ 69 h 95"/>
                  <a:gd name="T16" fmla="*/ 70 w 80"/>
                  <a:gd name="T17" fmla="*/ 66 h 95"/>
                  <a:gd name="T18" fmla="*/ 74 w 80"/>
                  <a:gd name="T19" fmla="*/ 69 h 95"/>
                  <a:gd name="T20" fmla="*/ 78 w 80"/>
                  <a:gd name="T21" fmla="*/ 83 h 95"/>
                  <a:gd name="T22" fmla="*/ 55 w 80"/>
                  <a:gd name="T23" fmla="*/ 95 h 95"/>
                  <a:gd name="T24" fmla="*/ 25 w 80"/>
                  <a:gd name="T25" fmla="*/ 12 h 95"/>
                  <a:gd name="T26" fmla="*/ 13 w 80"/>
                  <a:gd name="T27" fmla="*/ 40 h 95"/>
                  <a:gd name="T28" fmla="*/ 44 w 80"/>
                  <a:gd name="T29" fmla="*/ 82 h 95"/>
                  <a:gd name="T30" fmla="*/ 55 w 80"/>
                  <a:gd name="T31" fmla="*/ 83 h 95"/>
                  <a:gd name="T32" fmla="*/ 63 w 80"/>
                  <a:gd name="T33" fmla="*/ 82 h 95"/>
                  <a:gd name="T34" fmla="*/ 63 w 80"/>
                  <a:gd name="T35" fmla="*/ 82 h 95"/>
                  <a:gd name="T36" fmla="*/ 63 w 80"/>
                  <a:gd name="T37" fmla="*/ 82 h 95"/>
                  <a:gd name="T38" fmla="*/ 40 w 80"/>
                  <a:gd name="T39" fmla="*/ 70 h 95"/>
                  <a:gd name="T40" fmla="*/ 25 w 80"/>
                  <a:gd name="T41" fmla="*/ 16 h 95"/>
                  <a:gd name="T42" fmla="*/ 25 w 80"/>
                  <a:gd name="T43" fmla="*/ 1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0" h="95">
                    <a:moveTo>
                      <a:pt x="55" y="95"/>
                    </a:moveTo>
                    <a:cubicBezTo>
                      <a:pt x="51" y="95"/>
                      <a:pt x="46" y="95"/>
                      <a:pt x="42" y="94"/>
                    </a:cubicBezTo>
                    <a:cubicBezTo>
                      <a:pt x="10" y="86"/>
                      <a:pt x="0" y="57"/>
                      <a:pt x="1" y="39"/>
                    </a:cubicBezTo>
                    <a:cubicBezTo>
                      <a:pt x="2" y="19"/>
                      <a:pt x="14" y="0"/>
                      <a:pt x="26" y="0"/>
                    </a:cubicBezTo>
                    <a:cubicBezTo>
                      <a:pt x="28" y="0"/>
                      <a:pt x="37" y="1"/>
                      <a:pt x="37" y="16"/>
                    </a:cubicBezTo>
                    <a:cubicBezTo>
                      <a:pt x="37" y="33"/>
                      <a:pt x="38" y="48"/>
                      <a:pt x="50" y="62"/>
                    </a:cubicBezTo>
                    <a:cubicBezTo>
                      <a:pt x="55" y="69"/>
                      <a:pt x="61" y="70"/>
                      <a:pt x="63" y="70"/>
                    </a:cubicBezTo>
                    <a:cubicBezTo>
                      <a:pt x="65" y="70"/>
                      <a:pt x="66" y="69"/>
                      <a:pt x="66" y="69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74" y="69"/>
                      <a:pt x="74" y="69"/>
                      <a:pt x="74" y="69"/>
                    </a:cubicBezTo>
                    <a:cubicBezTo>
                      <a:pt x="78" y="72"/>
                      <a:pt x="80" y="78"/>
                      <a:pt x="78" y="83"/>
                    </a:cubicBezTo>
                    <a:cubicBezTo>
                      <a:pt x="75" y="91"/>
                      <a:pt x="67" y="95"/>
                      <a:pt x="55" y="95"/>
                    </a:cubicBezTo>
                    <a:close/>
                    <a:moveTo>
                      <a:pt x="25" y="12"/>
                    </a:moveTo>
                    <a:cubicBezTo>
                      <a:pt x="21" y="14"/>
                      <a:pt x="13" y="24"/>
                      <a:pt x="13" y="40"/>
                    </a:cubicBezTo>
                    <a:cubicBezTo>
                      <a:pt x="12" y="54"/>
                      <a:pt x="20" y="76"/>
                      <a:pt x="44" y="82"/>
                    </a:cubicBezTo>
                    <a:cubicBezTo>
                      <a:pt x="48" y="83"/>
                      <a:pt x="52" y="83"/>
                      <a:pt x="55" y="83"/>
                    </a:cubicBezTo>
                    <a:cubicBezTo>
                      <a:pt x="59" y="83"/>
                      <a:pt x="61" y="83"/>
                      <a:pt x="63" y="82"/>
                    </a:cubicBezTo>
                    <a:cubicBezTo>
                      <a:pt x="63" y="82"/>
                      <a:pt x="63" y="82"/>
                      <a:pt x="63" y="82"/>
                    </a:cubicBezTo>
                    <a:cubicBezTo>
                      <a:pt x="63" y="82"/>
                      <a:pt x="63" y="82"/>
                      <a:pt x="63" y="82"/>
                    </a:cubicBezTo>
                    <a:cubicBezTo>
                      <a:pt x="58" y="82"/>
                      <a:pt x="49" y="80"/>
                      <a:pt x="40" y="70"/>
                    </a:cubicBezTo>
                    <a:cubicBezTo>
                      <a:pt x="27" y="53"/>
                      <a:pt x="25" y="34"/>
                      <a:pt x="25" y="16"/>
                    </a:cubicBezTo>
                    <a:cubicBezTo>
                      <a:pt x="25" y="14"/>
                      <a:pt x="25" y="13"/>
                      <a:pt x="25" y="1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9" name="Freeform 184"/>
              <p:cNvSpPr>
                <a:spLocks/>
              </p:cNvSpPr>
              <p:nvPr userDrawn="1"/>
            </p:nvSpPr>
            <p:spPr bwMode="auto">
              <a:xfrm>
                <a:off x="1493" y="1444"/>
                <a:ext cx="44" cy="63"/>
              </a:xfrm>
              <a:custGeom>
                <a:avLst/>
                <a:gdLst>
                  <a:gd name="T0" fmla="*/ 39 w 71"/>
                  <a:gd name="T1" fmla="*/ 72 h 100"/>
                  <a:gd name="T2" fmla="*/ 64 w 71"/>
                  <a:gd name="T3" fmla="*/ 79 h 100"/>
                  <a:gd name="T4" fmla="*/ 37 w 71"/>
                  <a:gd name="T5" fmla="*/ 94 h 100"/>
                  <a:gd name="T6" fmla="*/ 1 w 71"/>
                  <a:gd name="T7" fmla="*/ 45 h 100"/>
                  <a:gd name="T8" fmla="*/ 25 w 71"/>
                  <a:gd name="T9" fmla="*/ 22 h 100"/>
                  <a:gd name="T10" fmla="*/ 39 w 71"/>
                  <a:gd name="T11" fmla="*/ 7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100">
                    <a:moveTo>
                      <a:pt x="39" y="72"/>
                    </a:moveTo>
                    <a:cubicBezTo>
                      <a:pt x="49" y="84"/>
                      <a:pt x="59" y="84"/>
                      <a:pt x="64" y="79"/>
                    </a:cubicBezTo>
                    <a:cubicBezTo>
                      <a:pt x="71" y="85"/>
                      <a:pt x="64" y="100"/>
                      <a:pt x="37" y="94"/>
                    </a:cubicBezTo>
                    <a:cubicBezTo>
                      <a:pt x="10" y="88"/>
                      <a:pt x="0" y="62"/>
                      <a:pt x="1" y="45"/>
                    </a:cubicBezTo>
                    <a:cubicBezTo>
                      <a:pt x="2" y="17"/>
                      <a:pt x="25" y="0"/>
                      <a:pt x="25" y="22"/>
                    </a:cubicBezTo>
                    <a:cubicBezTo>
                      <a:pt x="25" y="41"/>
                      <a:pt x="27" y="57"/>
                      <a:pt x="39" y="72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0" name="Freeform 185"/>
              <p:cNvSpPr>
                <a:spLocks/>
              </p:cNvSpPr>
              <p:nvPr userDrawn="1"/>
            </p:nvSpPr>
            <p:spPr bwMode="auto">
              <a:xfrm>
                <a:off x="1463" y="1489"/>
                <a:ext cx="7" cy="23"/>
              </a:xfrm>
              <a:custGeom>
                <a:avLst/>
                <a:gdLst>
                  <a:gd name="T0" fmla="*/ 8 w 10"/>
                  <a:gd name="T1" fmla="*/ 0 h 37"/>
                  <a:gd name="T2" fmla="*/ 8 w 10"/>
                  <a:gd name="T3" fmla="*/ 2 h 37"/>
                  <a:gd name="T4" fmla="*/ 9 w 10"/>
                  <a:gd name="T5" fmla="*/ 6 h 37"/>
                  <a:gd name="T6" fmla="*/ 10 w 10"/>
                  <a:gd name="T7" fmla="*/ 19 h 37"/>
                  <a:gd name="T8" fmla="*/ 7 w 10"/>
                  <a:gd name="T9" fmla="*/ 32 h 37"/>
                  <a:gd name="T10" fmla="*/ 5 w 10"/>
                  <a:gd name="T11" fmla="*/ 37 h 37"/>
                  <a:gd name="T12" fmla="*/ 6 w 10"/>
                  <a:gd name="T13" fmla="*/ 32 h 37"/>
                  <a:gd name="T14" fmla="*/ 6 w 10"/>
                  <a:gd name="T15" fmla="*/ 19 h 37"/>
                  <a:gd name="T16" fmla="*/ 3 w 10"/>
                  <a:gd name="T17" fmla="*/ 8 h 37"/>
                  <a:gd name="T18" fmla="*/ 1 w 10"/>
                  <a:gd name="T19" fmla="*/ 5 h 37"/>
                  <a:gd name="T20" fmla="*/ 0 w 10"/>
                  <a:gd name="T21" fmla="*/ 3 h 37"/>
                  <a:gd name="T22" fmla="*/ 8 w 10"/>
                  <a:gd name="T2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37">
                    <a:moveTo>
                      <a:pt x="8" y="0"/>
                    </a:moveTo>
                    <a:cubicBezTo>
                      <a:pt x="8" y="0"/>
                      <a:pt x="8" y="1"/>
                      <a:pt x="8" y="2"/>
                    </a:cubicBezTo>
                    <a:cubicBezTo>
                      <a:pt x="8" y="3"/>
                      <a:pt x="9" y="4"/>
                      <a:pt x="9" y="6"/>
                    </a:cubicBezTo>
                    <a:cubicBezTo>
                      <a:pt x="10" y="10"/>
                      <a:pt x="10" y="15"/>
                      <a:pt x="10" y="19"/>
                    </a:cubicBezTo>
                    <a:cubicBezTo>
                      <a:pt x="9" y="24"/>
                      <a:pt x="8" y="29"/>
                      <a:pt x="7" y="32"/>
                    </a:cubicBezTo>
                    <a:cubicBezTo>
                      <a:pt x="6" y="35"/>
                      <a:pt x="5" y="37"/>
                      <a:pt x="5" y="37"/>
                    </a:cubicBezTo>
                    <a:cubicBezTo>
                      <a:pt x="5" y="37"/>
                      <a:pt x="6" y="35"/>
                      <a:pt x="6" y="32"/>
                    </a:cubicBezTo>
                    <a:cubicBezTo>
                      <a:pt x="6" y="28"/>
                      <a:pt x="6" y="24"/>
                      <a:pt x="6" y="19"/>
                    </a:cubicBezTo>
                    <a:cubicBezTo>
                      <a:pt x="5" y="15"/>
                      <a:pt x="4" y="11"/>
                      <a:pt x="3" y="8"/>
                    </a:cubicBezTo>
                    <a:cubicBezTo>
                      <a:pt x="2" y="7"/>
                      <a:pt x="1" y="6"/>
                      <a:pt x="1" y="5"/>
                    </a:cubicBezTo>
                    <a:cubicBezTo>
                      <a:pt x="0" y="4"/>
                      <a:pt x="0" y="3"/>
                      <a:pt x="0" y="3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1" name="Freeform 186"/>
              <p:cNvSpPr>
                <a:spLocks/>
              </p:cNvSpPr>
              <p:nvPr userDrawn="1"/>
            </p:nvSpPr>
            <p:spPr bwMode="auto">
              <a:xfrm>
                <a:off x="1480" y="1467"/>
                <a:ext cx="8" cy="30"/>
              </a:xfrm>
              <a:custGeom>
                <a:avLst/>
                <a:gdLst>
                  <a:gd name="T0" fmla="*/ 8 w 12"/>
                  <a:gd name="T1" fmla="*/ 1 h 47"/>
                  <a:gd name="T2" fmla="*/ 7 w 12"/>
                  <a:gd name="T3" fmla="*/ 8 h 47"/>
                  <a:gd name="T4" fmla="*/ 6 w 12"/>
                  <a:gd name="T5" fmla="*/ 24 h 47"/>
                  <a:gd name="T6" fmla="*/ 8 w 12"/>
                  <a:gd name="T7" fmla="*/ 41 h 47"/>
                  <a:gd name="T8" fmla="*/ 9 w 12"/>
                  <a:gd name="T9" fmla="*/ 44 h 47"/>
                  <a:gd name="T10" fmla="*/ 10 w 12"/>
                  <a:gd name="T11" fmla="*/ 46 h 47"/>
                  <a:gd name="T12" fmla="*/ 12 w 12"/>
                  <a:gd name="T13" fmla="*/ 47 h 47"/>
                  <a:gd name="T14" fmla="*/ 10 w 12"/>
                  <a:gd name="T15" fmla="*/ 46 h 47"/>
                  <a:gd name="T16" fmla="*/ 8 w 12"/>
                  <a:gd name="T17" fmla="*/ 44 h 47"/>
                  <a:gd name="T18" fmla="*/ 7 w 12"/>
                  <a:gd name="T19" fmla="*/ 41 h 47"/>
                  <a:gd name="T20" fmla="*/ 2 w 12"/>
                  <a:gd name="T21" fmla="*/ 25 h 47"/>
                  <a:gd name="T22" fmla="*/ 0 w 12"/>
                  <a:gd name="T23" fmla="*/ 8 h 47"/>
                  <a:gd name="T24" fmla="*/ 0 w 12"/>
                  <a:gd name="T25" fmla="*/ 0 h 47"/>
                  <a:gd name="T26" fmla="*/ 8 w 12"/>
                  <a:gd name="T2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47">
                    <a:moveTo>
                      <a:pt x="8" y="1"/>
                    </a:moveTo>
                    <a:cubicBezTo>
                      <a:pt x="8" y="1"/>
                      <a:pt x="7" y="4"/>
                      <a:pt x="7" y="8"/>
                    </a:cubicBezTo>
                    <a:cubicBezTo>
                      <a:pt x="6" y="12"/>
                      <a:pt x="6" y="18"/>
                      <a:pt x="6" y="24"/>
                    </a:cubicBezTo>
                    <a:cubicBezTo>
                      <a:pt x="6" y="30"/>
                      <a:pt x="6" y="37"/>
                      <a:pt x="8" y="41"/>
                    </a:cubicBezTo>
                    <a:cubicBezTo>
                      <a:pt x="8" y="42"/>
                      <a:pt x="9" y="43"/>
                      <a:pt x="9" y="44"/>
                    </a:cubicBezTo>
                    <a:cubicBezTo>
                      <a:pt x="9" y="44"/>
                      <a:pt x="10" y="45"/>
                      <a:pt x="10" y="46"/>
                    </a:cubicBezTo>
                    <a:cubicBezTo>
                      <a:pt x="11" y="47"/>
                      <a:pt x="12" y="47"/>
                      <a:pt x="12" y="47"/>
                    </a:cubicBezTo>
                    <a:cubicBezTo>
                      <a:pt x="12" y="47"/>
                      <a:pt x="11" y="47"/>
                      <a:pt x="10" y="46"/>
                    </a:cubicBezTo>
                    <a:cubicBezTo>
                      <a:pt x="9" y="45"/>
                      <a:pt x="9" y="45"/>
                      <a:pt x="8" y="44"/>
                    </a:cubicBezTo>
                    <a:cubicBezTo>
                      <a:pt x="8" y="43"/>
                      <a:pt x="7" y="42"/>
                      <a:pt x="7" y="41"/>
                    </a:cubicBezTo>
                    <a:cubicBezTo>
                      <a:pt x="4" y="37"/>
                      <a:pt x="3" y="31"/>
                      <a:pt x="2" y="25"/>
                    </a:cubicBezTo>
                    <a:cubicBezTo>
                      <a:pt x="1" y="19"/>
                      <a:pt x="0" y="12"/>
                      <a:pt x="0" y="8"/>
                    </a:cubicBezTo>
                    <a:cubicBezTo>
                      <a:pt x="0" y="3"/>
                      <a:pt x="0" y="0"/>
                      <a:pt x="0" y="0"/>
                    </a:cubicBez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2" name="Freeform 187"/>
              <p:cNvSpPr>
                <a:spLocks noEditPoints="1"/>
              </p:cNvSpPr>
              <p:nvPr userDrawn="1"/>
            </p:nvSpPr>
            <p:spPr bwMode="auto">
              <a:xfrm>
                <a:off x="1454" y="1421"/>
                <a:ext cx="36" cy="79"/>
              </a:xfrm>
              <a:custGeom>
                <a:avLst/>
                <a:gdLst>
                  <a:gd name="T0" fmla="*/ 25 w 58"/>
                  <a:gd name="T1" fmla="*/ 126 h 126"/>
                  <a:gd name="T2" fmla="*/ 18 w 58"/>
                  <a:gd name="T3" fmla="*/ 120 h 126"/>
                  <a:gd name="T4" fmla="*/ 12 w 58"/>
                  <a:gd name="T5" fmla="*/ 48 h 126"/>
                  <a:gd name="T6" fmla="*/ 41 w 58"/>
                  <a:gd name="T7" fmla="*/ 4 h 126"/>
                  <a:gd name="T8" fmla="*/ 48 w 58"/>
                  <a:gd name="T9" fmla="*/ 0 h 126"/>
                  <a:gd name="T10" fmla="*/ 49 w 58"/>
                  <a:gd name="T11" fmla="*/ 9 h 126"/>
                  <a:gd name="T12" fmla="*/ 58 w 58"/>
                  <a:gd name="T13" fmla="*/ 42 h 126"/>
                  <a:gd name="T14" fmla="*/ 58 w 58"/>
                  <a:gd name="T15" fmla="*/ 43 h 126"/>
                  <a:gd name="T16" fmla="*/ 58 w 58"/>
                  <a:gd name="T17" fmla="*/ 45 h 126"/>
                  <a:gd name="T18" fmla="*/ 36 w 58"/>
                  <a:gd name="T19" fmla="*/ 101 h 126"/>
                  <a:gd name="T20" fmla="*/ 28 w 58"/>
                  <a:gd name="T21" fmla="*/ 117 h 126"/>
                  <a:gd name="T22" fmla="*/ 25 w 58"/>
                  <a:gd name="T23" fmla="*/ 126 h 126"/>
                  <a:gd name="T24" fmla="*/ 39 w 58"/>
                  <a:gd name="T25" fmla="*/ 20 h 126"/>
                  <a:gd name="T26" fmla="*/ 23 w 58"/>
                  <a:gd name="T27" fmla="*/ 52 h 126"/>
                  <a:gd name="T28" fmla="*/ 22 w 58"/>
                  <a:gd name="T29" fmla="*/ 102 h 126"/>
                  <a:gd name="T30" fmla="*/ 26 w 58"/>
                  <a:gd name="T31" fmla="*/ 95 h 126"/>
                  <a:gd name="T32" fmla="*/ 46 w 58"/>
                  <a:gd name="T33" fmla="*/ 44 h 126"/>
                  <a:gd name="T34" fmla="*/ 39 w 58"/>
                  <a:gd name="T35" fmla="*/ 2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8" h="126">
                    <a:moveTo>
                      <a:pt x="25" y="126"/>
                    </a:moveTo>
                    <a:cubicBezTo>
                      <a:pt x="18" y="120"/>
                      <a:pt x="18" y="120"/>
                      <a:pt x="18" y="120"/>
                    </a:cubicBezTo>
                    <a:cubicBezTo>
                      <a:pt x="10" y="112"/>
                      <a:pt x="0" y="81"/>
                      <a:pt x="12" y="48"/>
                    </a:cubicBezTo>
                    <a:cubicBezTo>
                      <a:pt x="18" y="31"/>
                      <a:pt x="27" y="11"/>
                      <a:pt x="41" y="4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51" y="19"/>
                      <a:pt x="58" y="42"/>
                      <a:pt x="58" y="42"/>
                    </a:cubicBezTo>
                    <a:cubicBezTo>
                      <a:pt x="58" y="43"/>
                      <a:pt x="58" y="43"/>
                      <a:pt x="58" y="43"/>
                    </a:cubicBezTo>
                    <a:cubicBezTo>
                      <a:pt x="58" y="45"/>
                      <a:pt x="58" y="45"/>
                      <a:pt x="58" y="45"/>
                    </a:cubicBezTo>
                    <a:cubicBezTo>
                      <a:pt x="52" y="76"/>
                      <a:pt x="43" y="90"/>
                      <a:pt x="36" y="101"/>
                    </a:cubicBezTo>
                    <a:cubicBezTo>
                      <a:pt x="33" y="107"/>
                      <a:pt x="30" y="111"/>
                      <a:pt x="28" y="117"/>
                    </a:cubicBezTo>
                    <a:lnTo>
                      <a:pt x="25" y="126"/>
                    </a:lnTo>
                    <a:close/>
                    <a:moveTo>
                      <a:pt x="39" y="20"/>
                    </a:moveTo>
                    <a:cubicBezTo>
                      <a:pt x="32" y="28"/>
                      <a:pt x="27" y="42"/>
                      <a:pt x="23" y="52"/>
                    </a:cubicBezTo>
                    <a:cubicBezTo>
                      <a:pt x="15" y="73"/>
                      <a:pt x="18" y="91"/>
                      <a:pt x="22" y="102"/>
                    </a:cubicBezTo>
                    <a:cubicBezTo>
                      <a:pt x="23" y="100"/>
                      <a:pt x="25" y="97"/>
                      <a:pt x="26" y="95"/>
                    </a:cubicBezTo>
                    <a:cubicBezTo>
                      <a:pt x="33" y="84"/>
                      <a:pt x="40" y="72"/>
                      <a:pt x="46" y="44"/>
                    </a:cubicBezTo>
                    <a:cubicBezTo>
                      <a:pt x="45" y="40"/>
                      <a:pt x="42" y="30"/>
                      <a:pt x="39" y="2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3" name="Freeform 188"/>
              <p:cNvSpPr>
                <a:spLocks/>
              </p:cNvSpPr>
              <p:nvPr userDrawn="1"/>
            </p:nvSpPr>
            <p:spPr bwMode="auto">
              <a:xfrm>
                <a:off x="1458" y="1427"/>
                <a:ext cx="28" cy="66"/>
              </a:xfrm>
              <a:custGeom>
                <a:avLst/>
                <a:gdLst>
                  <a:gd name="T0" fmla="*/ 46 w 46"/>
                  <a:gd name="T1" fmla="*/ 35 h 106"/>
                  <a:gd name="T2" fmla="*/ 16 w 46"/>
                  <a:gd name="T3" fmla="*/ 106 h 106"/>
                  <a:gd name="T4" fmla="*/ 11 w 46"/>
                  <a:gd name="T5" fmla="*/ 41 h 106"/>
                  <a:gd name="T6" fmla="*/ 37 w 46"/>
                  <a:gd name="T7" fmla="*/ 0 h 106"/>
                  <a:gd name="T8" fmla="*/ 46 w 46"/>
                  <a:gd name="T9" fmla="*/ 3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06">
                    <a:moveTo>
                      <a:pt x="46" y="35"/>
                    </a:moveTo>
                    <a:cubicBezTo>
                      <a:pt x="37" y="80"/>
                      <a:pt x="23" y="87"/>
                      <a:pt x="16" y="106"/>
                    </a:cubicBezTo>
                    <a:cubicBezTo>
                      <a:pt x="10" y="101"/>
                      <a:pt x="0" y="72"/>
                      <a:pt x="11" y="41"/>
                    </a:cubicBezTo>
                    <a:cubicBezTo>
                      <a:pt x="18" y="23"/>
                      <a:pt x="26" y="6"/>
                      <a:pt x="37" y="0"/>
                    </a:cubicBezTo>
                    <a:cubicBezTo>
                      <a:pt x="39" y="12"/>
                      <a:pt x="46" y="35"/>
                      <a:pt x="46" y="35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4" name="Freeform 189"/>
              <p:cNvSpPr>
                <a:spLocks noEditPoints="1"/>
              </p:cNvSpPr>
              <p:nvPr userDrawn="1"/>
            </p:nvSpPr>
            <p:spPr bwMode="auto">
              <a:xfrm>
                <a:off x="1422" y="1418"/>
                <a:ext cx="49" cy="57"/>
              </a:xfrm>
              <a:custGeom>
                <a:avLst/>
                <a:gdLst>
                  <a:gd name="T0" fmla="*/ 13 w 79"/>
                  <a:gd name="T1" fmla="*/ 91 h 91"/>
                  <a:gd name="T2" fmla="*/ 10 w 79"/>
                  <a:gd name="T3" fmla="*/ 91 h 91"/>
                  <a:gd name="T4" fmla="*/ 0 w 79"/>
                  <a:gd name="T5" fmla="*/ 90 h 91"/>
                  <a:gd name="T6" fmla="*/ 6 w 79"/>
                  <a:gd name="T7" fmla="*/ 81 h 91"/>
                  <a:gd name="T8" fmla="*/ 14 w 79"/>
                  <a:gd name="T9" fmla="*/ 63 h 91"/>
                  <a:gd name="T10" fmla="*/ 40 w 79"/>
                  <a:gd name="T11" fmla="*/ 14 h 91"/>
                  <a:gd name="T12" fmla="*/ 56 w 79"/>
                  <a:gd name="T13" fmla="*/ 7 h 91"/>
                  <a:gd name="T14" fmla="*/ 69 w 79"/>
                  <a:gd name="T15" fmla="*/ 3 h 91"/>
                  <a:gd name="T16" fmla="*/ 77 w 79"/>
                  <a:gd name="T17" fmla="*/ 0 h 91"/>
                  <a:gd name="T18" fmla="*/ 78 w 79"/>
                  <a:gd name="T19" fmla="*/ 8 h 91"/>
                  <a:gd name="T20" fmla="*/ 71 w 79"/>
                  <a:gd name="T21" fmla="*/ 37 h 91"/>
                  <a:gd name="T22" fmla="*/ 13 w 79"/>
                  <a:gd name="T23" fmla="*/ 91 h 91"/>
                  <a:gd name="T24" fmla="*/ 65 w 79"/>
                  <a:gd name="T25" fmla="*/ 17 h 91"/>
                  <a:gd name="T26" fmla="*/ 59 w 79"/>
                  <a:gd name="T27" fmla="*/ 19 h 91"/>
                  <a:gd name="T28" fmla="*/ 47 w 79"/>
                  <a:gd name="T29" fmla="*/ 24 h 91"/>
                  <a:gd name="T30" fmla="*/ 25 w 79"/>
                  <a:gd name="T31" fmla="*/ 67 h 91"/>
                  <a:gd name="T32" fmla="*/ 21 w 79"/>
                  <a:gd name="T33" fmla="*/ 77 h 91"/>
                  <a:gd name="T34" fmla="*/ 60 w 79"/>
                  <a:gd name="T35" fmla="*/ 34 h 91"/>
                  <a:gd name="T36" fmla="*/ 60 w 79"/>
                  <a:gd name="T37" fmla="*/ 33 h 91"/>
                  <a:gd name="T38" fmla="*/ 60 w 79"/>
                  <a:gd name="T39" fmla="*/ 33 h 91"/>
                  <a:gd name="T40" fmla="*/ 65 w 79"/>
                  <a:gd name="T41" fmla="*/ 1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9" h="91">
                    <a:moveTo>
                      <a:pt x="13" y="91"/>
                    </a:moveTo>
                    <a:cubicBezTo>
                      <a:pt x="12" y="91"/>
                      <a:pt x="11" y="91"/>
                      <a:pt x="10" y="91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6" y="81"/>
                      <a:pt x="6" y="81"/>
                      <a:pt x="6" y="81"/>
                    </a:cubicBezTo>
                    <a:cubicBezTo>
                      <a:pt x="8" y="79"/>
                      <a:pt x="11" y="71"/>
                      <a:pt x="14" y="63"/>
                    </a:cubicBezTo>
                    <a:cubicBezTo>
                      <a:pt x="20" y="44"/>
                      <a:pt x="28" y="21"/>
                      <a:pt x="40" y="14"/>
                    </a:cubicBezTo>
                    <a:cubicBezTo>
                      <a:pt x="48" y="9"/>
                      <a:pt x="51" y="8"/>
                      <a:pt x="56" y="7"/>
                    </a:cubicBezTo>
                    <a:cubicBezTo>
                      <a:pt x="59" y="6"/>
                      <a:pt x="63" y="6"/>
                      <a:pt x="69" y="3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79" y="17"/>
                      <a:pt x="73" y="33"/>
                      <a:pt x="71" y="37"/>
                    </a:cubicBezTo>
                    <a:cubicBezTo>
                      <a:pt x="67" y="65"/>
                      <a:pt x="32" y="91"/>
                      <a:pt x="13" y="91"/>
                    </a:cubicBezTo>
                    <a:close/>
                    <a:moveTo>
                      <a:pt x="65" y="17"/>
                    </a:moveTo>
                    <a:cubicBezTo>
                      <a:pt x="62" y="18"/>
                      <a:pt x="60" y="18"/>
                      <a:pt x="59" y="19"/>
                    </a:cubicBezTo>
                    <a:cubicBezTo>
                      <a:pt x="55" y="19"/>
                      <a:pt x="53" y="20"/>
                      <a:pt x="47" y="24"/>
                    </a:cubicBezTo>
                    <a:cubicBezTo>
                      <a:pt x="38" y="29"/>
                      <a:pt x="30" y="52"/>
                      <a:pt x="25" y="67"/>
                    </a:cubicBezTo>
                    <a:cubicBezTo>
                      <a:pt x="24" y="71"/>
                      <a:pt x="22" y="74"/>
                      <a:pt x="21" y="77"/>
                    </a:cubicBezTo>
                    <a:cubicBezTo>
                      <a:pt x="36" y="71"/>
                      <a:pt x="57" y="52"/>
                      <a:pt x="60" y="34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2" y="29"/>
                      <a:pt x="64" y="23"/>
                      <a:pt x="65" y="17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5" name="Freeform 190"/>
              <p:cNvSpPr>
                <a:spLocks/>
              </p:cNvSpPr>
              <p:nvPr userDrawn="1"/>
            </p:nvSpPr>
            <p:spPr bwMode="auto">
              <a:xfrm>
                <a:off x="1428" y="1423"/>
                <a:ext cx="39" cy="49"/>
              </a:xfrm>
              <a:custGeom>
                <a:avLst/>
                <a:gdLst>
                  <a:gd name="T0" fmla="*/ 55 w 62"/>
                  <a:gd name="T1" fmla="*/ 27 h 79"/>
                  <a:gd name="T2" fmla="*/ 0 w 62"/>
                  <a:gd name="T3" fmla="*/ 77 h 79"/>
                  <a:gd name="T4" fmla="*/ 32 w 62"/>
                  <a:gd name="T5" fmla="*/ 11 h 79"/>
                  <a:gd name="T6" fmla="*/ 61 w 62"/>
                  <a:gd name="T7" fmla="*/ 0 h 79"/>
                  <a:gd name="T8" fmla="*/ 55 w 62"/>
                  <a:gd name="T9" fmla="*/ 2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79">
                    <a:moveTo>
                      <a:pt x="55" y="27"/>
                    </a:moveTo>
                    <a:cubicBezTo>
                      <a:pt x="51" y="53"/>
                      <a:pt x="16" y="79"/>
                      <a:pt x="0" y="77"/>
                    </a:cubicBezTo>
                    <a:cubicBezTo>
                      <a:pt x="7" y="68"/>
                      <a:pt x="17" y="21"/>
                      <a:pt x="32" y="11"/>
                    </a:cubicBezTo>
                    <a:cubicBezTo>
                      <a:pt x="46" y="2"/>
                      <a:pt x="44" y="7"/>
                      <a:pt x="61" y="0"/>
                    </a:cubicBezTo>
                    <a:cubicBezTo>
                      <a:pt x="62" y="9"/>
                      <a:pt x="55" y="27"/>
                      <a:pt x="55" y="27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6" name="Freeform 191"/>
              <p:cNvSpPr>
                <a:spLocks noEditPoints="1"/>
              </p:cNvSpPr>
              <p:nvPr userDrawn="1"/>
            </p:nvSpPr>
            <p:spPr bwMode="auto">
              <a:xfrm>
                <a:off x="1475" y="1406"/>
                <a:ext cx="30" cy="76"/>
              </a:xfrm>
              <a:custGeom>
                <a:avLst/>
                <a:gdLst>
                  <a:gd name="T0" fmla="*/ 42 w 49"/>
                  <a:gd name="T1" fmla="*/ 122 h 122"/>
                  <a:gd name="T2" fmla="*/ 33 w 49"/>
                  <a:gd name="T3" fmla="*/ 120 h 122"/>
                  <a:gd name="T4" fmla="*/ 14 w 49"/>
                  <a:gd name="T5" fmla="*/ 106 h 122"/>
                  <a:gd name="T6" fmla="*/ 6 w 49"/>
                  <a:gd name="T7" fmla="*/ 36 h 122"/>
                  <a:gd name="T8" fmla="*/ 6 w 49"/>
                  <a:gd name="T9" fmla="*/ 35 h 122"/>
                  <a:gd name="T10" fmla="*/ 6 w 49"/>
                  <a:gd name="T11" fmla="*/ 34 h 122"/>
                  <a:gd name="T12" fmla="*/ 24 w 49"/>
                  <a:gd name="T13" fmla="*/ 18 h 122"/>
                  <a:gd name="T14" fmla="*/ 34 w 49"/>
                  <a:gd name="T15" fmla="*/ 11 h 122"/>
                  <a:gd name="T16" fmla="*/ 45 w 49"/>
                  <a:gd name="T17" fmla="*/ 0 h 122"/>
                  <a:gd name="T18" fmla="*/ 44 w 49"/>
                  <a:gd name="T19" fmla="*/ 16 h 122"/>
                  <a:gd name="T20" fmla="*/ 46 w 49"/>
                  <a:gd name="T21" fmla="*/ 35 h 122"/>
                  <a:gd name="T22" fmla="*/ 46 w 49"/>
                  <a:gd name="T23" fmla="*/ 36 h 122"/>
                  <a:gd name="T24" fmla="*/ 43 w 49"/>
                  <a:gd name="T25" fmla="*/ 82 h 122"/>
                  <a:gd name="T26" fmla="*/ 40 w 49"/>
                  <a:gd name="T27" fmla="*/ 113 h 122"/>
                  <a:gd name="T28" fmla="*/ 42 w 49"/>
                  <a:gd name="T29" fmla="*/ 122 h 122"/>
                  <a:gd name="T30" fmla="*/ 17 w 49"/>
                  <a:gd name="T31" fmla="*/ 40 h 122"/>
                  <a:gd name="T32" fmla="*/ 24 w 49"/>
                  <a:gd name="T33" fmla="*/ 100 h 122"/>
                  <a:gd name="T34" fmla="*/ 27 w 49"/>
                  <a:gd name="T35" fmla="*/ 104 h 122"/>
                  <a:gd name="T36" fmla="*/ 31 w 49"/>
                  <a:gd name="T37" fmla="*/ 79 h 122"/>
                  <a:gd name="T38" fmla="*/ 34 w 49"/>
                  <a:gd name="T39" fmla="*/ 39 h 122"/>
                  <a:gd name="T40" fmla="*/ 32 w 49"/>
                  <a:gd name="T41" fmla="*/ 28 h 122"/>
                  <a:gd name="T42" fmla="*/ 30 w 49"/>
                  <a:gd name="T43" fmla="*/ 29 h 122"/>
                  <a:gd name="T44" fmla="*/ 17 w 49"/>
                  <a:gd name="T45" fmla="*/ 4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9" h="122">
                    <a:moveTo>
                      <a:pt x="42" y="122"/>
                    </a:moveTo>
                    <a:cubicBezTo>
                      <a:pt x="33" y="120"/>
                      <a:pt x="33" y="120"/>
                      <a:pt x="33" y="120"/>
                    </a:cubicBezTo>
                    <a:cubicBezTo>
                      <a:pt x="26" y="119"/>
                      <a:pt x="19" y="114"/>
                      <a:pt x="14" y="106"/>
                    </a:cubicBezTo>
                    <a:cubicBezTo>
                      <a:pt x="3" y="89"/>
                      <a:pt x="0" y="62"/>
                      <a:pt x="6" y="36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12" y="25"/>
                      <a:pt x="18" y="22"/>
                      <a:pt x="24" y="18"/>
                    </a:cubicBezTo>
                    <a:cubicBezTo>
                      <a:pt x="28" y="16"/>
                      <a:pt x="31" y="14"/>
                      <a:pt x="34" y="1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3" y="29"/>
                      <a:pt x="46" y="35"/>
                      <a:pt x="46" y="35"/>
                    </a:cubicBezTo>
                    <a:cubicBezTo>
                      <a:pt x="46" y="36"/>
                      <a:pt x="46" y="36"/>
                      <a:pt x="46" y="36"/>
                    </a:cubicBezTo>
                    <a:cubicBezTo>
                      <a:pt x="49" y="54"/>
                      <a:pt x="46" y="69"/>
                      <a:pt x="43" y="82"/>
                    </a:cubicBezTo>
                    <a:cubicBezTo>
                      <a:pt x="40" y="93"/>
                      <a:pt x="38" y="103"/>
                      <a:pt x="40" y="113"/>
                    </a:cubicBezTo>
                    <a:lnTo>
                      <a:pt x="42" y="122"/>
                    </a:lnTo>
                    <a:close/>
                    <a:moveTo>
                      <a:pt x="17" y="40"/>
                    </a:moveTo>
                    <a:cubicBezTo>
                      <a:pt x="12" y="65"/>
                      <a:pt x="17" y="88"/>
                      <a:pt x="24" y="100"/>
                    </a:cubicBezTo>
                    <a:cubicBezTo>
                      <a:pt x="25" y="101"/>
                      <a:pt x="26" y="102"/>
                      <a:pt x="27" y="104"/>
                    </a:cubicBezTo>
                    <a:cubicBezTo>
                      <a:pt x="27" y="95"/>
                      <a:pt x="29" y="87"/>
                      <a:pt x="31" y="79"/>
                    </a:cubicBezTo>
                    <a:cubicBezTo>
                      <a:pt x="34" y="67"/>
                      <a:pt x="37" y="54"/>
                      <a:pt x="34" y="39"/>
                    </a:cubicBezTo>
                    <a:cubicBezTo>
                      <a:pt x="34" y="38"/>
                      <a:pt x="32" y="34"/>
                      <a:pt x="32" y="28"/>
                    </a:cubicBezTo>
                    <a:cubicBezTo>
                      <a:pt x="31" y="28"/>
                      <a:pt x="31" y="28"/>
                      <a:pt x="30" y="29"/>
                    </a:cubicBezTo>
                    <a:cubicBezTo>
                      <a:pt x="25" y="32"/>
                      <a:pt x="21" y="34"/>
                      <a:pt x="17" y="4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7" name="Freeform 192"/>
              <p:cNvSpPr>
                <a:spLocks/>
              </p:cNvSpPr>
              <p:nvPr userDrawn="1"/>
            </p:nvSpPr>
            <p:spPr bwMode="auto">
              <a:xfrm>
                <a:off x="1476" y="1416"/>
                <a:ext cx="27" cy="61"/>
              </a:xfrm>
              <a:custGeom>
                <a:avLst/>
                <a:gdLst>
                  <a:gd name="T0" fmla="*/ 37 w 43"/>
                  <a:gd name="T1" fmla="*/ 21 h 98"/>
                  <a:gd name="T2" fmla="*/ 31 w 43"/>
                  <a:gd name="T3" fmla="*/ 98 h 98"/>
                  <a:gd name="T4" fmla="*/ 9 w 43"/>
                  <a:gd name="T5" fmla="*/ 21 h 98"/>
                  <a:gd name="T6" fmla="*/ 35 w 43"/>
                  <a:gd name="T7" fmla="*/ 0 h 98"/>
                  <a:gd name="T8" fmla="*/ 37 w 43"/>
                  <a:gd name="T9" fmla="*/ 21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98">
                    <a:moveTo>
                      <a:pt x="37" y="21"/>
                    </a:moveTo>
                    <a:cubicBezTo>
                      <a:pt x="43" y="53"/>
                      <a:pt x="26" y="73"/>
                      <a:pt x="31" y="98"/>
                    </a:cubicBezTo>
                    <a:cubicBezTo>
                      <a:pt x="12" y="95"/>
                      <a:pt x="0" y="59"/>
                      <a:pt x="9" y="21"/>
                    </a:cubicBezTo>
                    <a:cubicBezTo>
                      <a:pt x="16" y="9"/>
                      <a:pt x="26" y="8"/>
                      <a:pt x="35" y="0"/>
                    </a:cubicBezTo>
                    <a:cubicBezTo>
                      <a:pt x="34" y="14"/>
                      <a:pt x="37" y="21"/>
                      <a:pt x="37" y="21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8" name="Freeform 193"/>
              <p:cNvSpPr>
                <a:spLocks/>
              </p:cNvSpPr>
              <p:nvPr userDrawn="1"/>
            </p:nvSpPr>
            <p:spPr bwMode="auto">
              <a:xfrm>
                <a:off x="1445" y="1461"/>
                <a:ext cx="14" cy="32"/>
              </a:xfrm>
              <a:custGeom>
                <a:avLst/>
                <a:gdLst>
                  <a:gd name="T0" fmla="*/ 22 w 22"/>
                  <a:gd name="T1" fmla="*/ 4 h 51"/>
                  <a:gd name="T2" fmla="*/ 17 w 22"/>
                  <a:gd name="T3" fmla="*/ 11 h 51"/>
                  <a:gd name="T4" fmla="*/ 7 w 22"/>
                  <a:gd name="T5" fmla="*/ 26 h 51"/>
                  <a:gd name="T6" fmla="*/ 1 w 22"/>
                  <a:gd name="T7" fmla="*/ 42 h 51"/>
                  <a:gd name="T8" fmla="*/ 0 w 22"/>
                  <a:gd name="T9" fmla="*/ 46 h 51"/>
                  <a:gd name="T10" fmla="*/ 0 w 22"/>
                  <a:gd name="T11" fmla="*/ 48 h 51"/>
                  <a:gd name="T12" fmla="*/ 0 w 22"/>
                  <a:gd name="T13" fmla="*/ 51 h 51"/>
                  <a:gd name="T14" fmla="*/ 0 w 22"/>
                  <a:gd name="T15" fmla="*/ 48 h 51"/>
                  <a:gd name="T16" fmla="*/ 0 w 22"/>
                  <a:gd name="T17" fmla="*/ 46 h 51"/>
                  <a:gd name="T18" fmla="*/ 0 w 22"/>
                  <a:gd name="T19" fmla="*/ 42 h 51"/>
                  <a:gd name="T20" fmla="*/ 4 w 22"/>
                  <a:gd name="T21" fmla="*/ 24 h 51"/>
                  <a:gd name="T22" fmla="*/ 11 w 22"/>
                  <a:gd name="T23" fmla="*/ 7 h 51"/>
                  <a:gd name="T24" fmla="*/ 15 w 22"/>
                  <a:gd name="T25" fmla="*/ 0 h 51"/>
                  <a:gd name="T26" fmla="*/ 22 w 22"/>
                  <a:gd name="T27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51">
                    <a:moveTo>
                      <a:pt x="22" y="4"/>
                    </a:moveTo>
                    <a:cubicBezTo>
                      <a:pt x="22" y="4"/>
                      <a:pt x="20" y="7"/>
                      <a:pt x="17" y="11"/>
                    </a:cubicBezTo>
                    <a:cubicBezTo>
                      <a:pt x="14" y="15"/>
                      <a:pt x="11" y="20"/>
                      <a:pt x="7" y="26"/>
                    </a:cubicBezTo>
                    <a:cubicBezTo>
                      <a:pt x="4" y="32"/>
                      <a:pt x="2" y="38"/>
                      <a:pt x="1" y="42"/>
                    </a:cubicBezTo>
                    <a:cubicBezTo>
                      <a:pt x="1" y="44"/>
                      <a:pt x="1" y="45"/>
                      <a:pt x="0" y="46"/>
                    </a:cubicBezTo>
                    <a:cubicBezTo>
                      <a:pt x="0" y="47"/>
                      <a:pt x="0" y="48"/>
                      <a:pt x="0" y="48"/>
                    </a:cubicBezTo>
                    <a:cubicBezTo>
                      <a:pt x="0" y="50"/>
                      <a:pt x="0" y="51"/>
                      <a:pt x="0" y="51"/>
                    </a:cubicBezTo>
                    <a:cubicBezTo>
                      <a:pt x="0" y="51"/>
                      <a:pt x="0" y="50"/>
                      <a:pt x="0" y="48"/>
                    </a:cubicBezTo>
                    <a:cubicBezTo>
                      <a:pt x="0" y="48"/>
                      <a:pt x="0" y="47"/>
                      <a:pt x="0" y="46"/>
                    </a:cubicBezTo>
                    <a:cubicBezTo>
                      <a:pt x="0" y="45"/>
                      <a:pt x="0" y="44"/>
                      <a:pt x="0" y="42"/>
                    </a:cubicBezTo>
                    <a:cubicBezTo>
                      <a:pt x="0" y="37"/>
                      <a:pt x="1" y="31"/>
                      <a:pt x="4" y="24"/>
                    </a:cubicBezTo>
                    <a:cubicBezTo>
                      <a:pt x="6" y="18"/>
                      <a:pt x="9" y="12"/>
                      <a:pt x="11" y="7"/>
                    </a:cubicBezTo>
                    <a:cubicBezTo>
                      <a:pt x="14" y="3"/>
                      <a:pt x="15" y="0"/>
                      <a:pt x="15" y="0"/>
                    </a:cubicBez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9" name="Freeform 194"/>
              <p:cNvSpPr>
                <a:spLocks/>
              </p:cNvSpPr>
              <p:nvPr userDrawn="1"/>
            </p:nvSpPr>
            <p:spPr bwMode="auto">
              <a:xfrm>
                <a:off x="1434" y="1430"/>
                <a:ext cx="21" cy="36"/>
              </a:xfrm>
              <a:custGeom>
                <a:avLst/>
                <a:gdLst>
                  <a:gd name="T0" fmla="*/ 34 w 34"/>
                  <a:gd name="T1" fmla="*/ 0 h 58"/>
                  <a:gd name="T2" fmla="*/ 0 w 34"/>
                  <a:gd name="T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4" h="58">
                    <a:moveTo>
                      <a:pt x="34" y="0"/>
                    </a:moveTo>
                    <a:cubicBezTo>
                      <a:pt x="19" y="6"/>
                      <a:pt x="14" y="51"/>
                      <a:pt x="0" y="58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0" name="Freeform 195"/>
              <p:cNvSpPr>
                <a:spLocks/>
              </p:cNvSpPr>
              <p:nvPr userDrawn="1"/>
            </p:nvSpPr>
            <p:spPr bwMode="auto">
              <a:xfrm>
                <a:off x="1434" y="1428"/>
                <a:ext cx="23" cy="38"/>
              </a:xfrm>
              <a:custGeom>
                <a:avLst/>
                <a:gdLst>
                  <a:gd name="T0" fmla="*/ 32 w 36"/>
                  <a:gd name="T1" fmla="*/ 0 h 61"/>
                  <a:gd name="T2" fmla="*/ 31 w 36"/>
                  <a:gd name="T3" fmla="*/ 0 h 61"/>
                  <a:gd name="T4" fmla="*/ 29 w 36"/>
                  <a:gd name="T5" fmla="*/ 2 h 61"/>
                  <a:gd name="T6" fmla="*/ 23 w 36"/>
                  <a:gd name="T7" fmla="*/ 9 h 61"/>
                  <a:gd name="T8" fmla="*/ 15 w 36"/>
                  <a:gd name="T9" fmla="*/ 31 h 61"/>
                  <a:gd name="T10" fmla="*/ 7 w 36"/>
                  <a:gd name="T11" fmla="*/ 53 h 61"/>
                  <a:gd name="T12" fmla="*/ 3 w 36"/>
                  <a:gd name="T13" fmla="*/ 59 h 61"/>
                  <a:gd name="T14" fmla="*/ 1 w 36"/>
                  <a:gd name="T15" fmla="*/ 61 h 61"/>
                  <a:gd name="T16" fmla="*/ 0 w 36"/>
                  <a:gd name="T17" fmla="*/ 61 h 61"/>
                  <a:gd name="T18" fmla="*/ 1 w 36"/>
                  <a:gd name="T19" fmla="*/ 61 h 61"/>
                  <a:gd name="T20" fmla="*/ 3 w 36"/>
                  <a:gd name="T21" fmla="*/ 59 h 61"/>
                  <a:gd name="T22" fmla="*/ 8 w 36"/>
                  <a:gd name="T23" fmla="*/ 54 h 61"/>
                  <a:gd name="T24" fmla="*/ 19 w 36"/>
                  <a:gd name="T25" fmla="*/ 33 h 61"/>
                  <a:gd name="T26" fmla="*/ 29 w 36"/>
                  <a:gd name="T27" fmla="*/ 13 h 61"/>
                  <a:gd name="T28" fmla="*/ 34 w 36"/>
                  <a:gd name="T29" fmla="*/ 8 h 61"/>
                  <a:gd name="T30" fmla="*/ 34 w 36"/>
                  <a:gd name="T31" fmla="*/ 8 h 61"/>
                  <a:gd name="T32" fmla="*/ 35 w 36"/>
                  <a:gd name="T33" fmla="*/ 7 h 61"/>
                  <a:gd name="T34" fmla="*/ 36 w 36"/>
                  <a:gd name="T35" fmla="*/ 7 h 61"/>
                  <a:gd name="T36" fmla="*/ 32 w 36"/>
                  <a:gd name="T3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" h="6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31" y="0"/>
                      <a:pt x="30" y="1"/>
                      <a:pt x="29" y="2"/>
                    </a:cubicBezTo>
                    <a:cubicBezTo>
                      <a:pt x="27" y="3"/>
                      <a:pt x="25" y="6"/>
                      <a:pt x="23" y="9"/>
                    </a:cubicBezTo>
                    <a:cubicBezTo>
                      <a:pt x="20" y="15"/>
                      <a:pt x="17" y="23"/>
                      <a:pt x="15" y="31"/>
                    </a:cubicBezTo>
                    <a:cubicBezTo>
                      <a:pt x="12" y="39"/>
                      <a:pt x="10" y="47"/>
                      <a:pt x="7" y="53"/>
                    </a:cubicBezTo>
                    <a:cubicBezTo>
                      <a:pt x="6" y="56"/>
                      <a:pt x="4" y="58"/>
                      <a:pt x="3" y="59"/>
                    </a:cubicBezTo>
                    <a:cubicBezTo>
                      <a:pt x="2" y="60"/>
                      <a:pt x="1" y="60"/>
                      <a:pt x="1" y="61"/>
                    </a:cubicBezTo>
                    <a:cubicBezTo>
                      <a:pt x="1" y="61"/>
                      <a:pt x="0" y="61"/>
                      <a:pt x="0" y="61"/>
                    </a:cubicBezTo>
                    <a:cubicBezTo>
                      <a:pt x="0" y="61"/>
                      <a:pt x="1" y="61"/>
                      <a:pt x="1" y="61"/>
                    </a:cubicBezTo>
                    <a:cubicBezTo>
                      <a:pt x="2" y="60"/>
                      <a:pt x="2" y="60"/>
                      <a:pt x="3" y="59"/>
                    </a:cubicBezTo>
                    <a:cubicBezTo>
                      <a:pt x="4" y="58"/>
                      <a:pt x="6" y="56"/>
                      <a:pt x="8" y="54"/>
                    </a:cubicBezTo>
                    <a:cubicBezTo>
                      <a:pt x="12" y="48"/>
                      <a:pt x="15" y="40"/>
                      <a:pt x="19" y="33"/>
                    </a:cubicBezTo>
                    <a:cubicBezTo>
                      <a:pt x="22" y="25"/>
                      <a:pt x="26" y="17"/>
                      <a:pt x="29" y="13"/>
                    </a:cubicBezTo>
                    <a:cubicBezTo>
                      <a:pt x="31" y="10"/>
                      <a:pt x="33" y="9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8"/>
                      <a:pt x="35" y="8"/>
                      <a:pt x="35" y="7"/>
                    </a:cubicBezTo>
                    <a:cubicBezTo>
                      <a:pt x="35" y="7"/>
                      <a:pt x="36" y="7"/>
                      <a:pt x="36" y="7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1" name="Freeform 196"/>
              <p:cNvSpPr>
                <a:spLocks noEditPoints="1"/>
              </p:cNvSpPr>
              <p:nvPr userDrawn="1"/>
            </p:nvSpPr>
            <p:spPr bwMode="auto">
              <a:xfrm>
                <a:off x="1445" y="1398"/>
                <a:ext cx="54" cy="76"/>
              </a:xfrm>
              <a:custGeom>
                <a:avLst/>
                <a:gdLst>
                  <a:gd name="T0" fmla="*/ 13 w 88"/>
                  <a:gd name="T1" fmla="*/ 121 h 121"/>
                  <a:gd name="T2" fmla="*/ 10 w 88"/>
                  <a:gd name="T3" fmla="*/ 114 h 121"/>
                  <a:gd name="T4" fmla="*/ 24 w 88"/>
                  <a:gd name="T5" fmla="*/ 33 h 121"/>
                  <a:gd name="T6" fmla="*/ 69 w 88"/>
                  <a:gd name="T7" fmla="*/ 7 h 121"/>
                  <a:gd name="T8" fmla="*/ 73 w 88"/>
                  <a:gd name="T9" fmla="*/ 5 h 121"/>
                  <a:gd name="T10" fmla="*/ 88 w 88"/>
                  <a:gd name="T11" fmla="*/ 0 h 121"/>
                  <a:gd name="T12" fmla="*/ 81 w 88"/>
                  <a:gd name="T13" fmla="*/ 14 h 121"/>
                  <a:gd name="T14" fmla="*/ 62 w 88"/>
                  <a:gd name="T15" fmla="*/ 63 h 121"/>
                  <a:gd name="T16" fmla="*/ 62 w 88"/>
                  <a:gd name="T17" fmla="*/ 64 h 121"/>
                  <a:gd name="T18" fmla="*/ 19 w 88"/>
                  <a:gd name="T19" fmla="*/ 116 h 121"/>
                  <a:gd name="T20" fmla="*/ 13 w 88"/>
                  <a:gd name="T21" fmla="*/ 121 h 121"/>
                  <a:gd name="T22" fmla="*/ 64 w 88"/>
                  <a:gd name="T23" fmla="*/ 22 h 121"/>
                  <a:gd name="T24" fmla="*/ 34 w 88"/>
                  <a:gd name="T25" fmla="*/ 40 h 121"/>
                  <a:gd name="T26" fmla="*/ 18 w 88"/>
                  <a:gd name="T27" fmla="*/ 101 h 121"/>
                  <a:gd name="T28" fmla="*/ 51 w 88"/>
                  <a:gd name="T29" fmla="*/ 58 h 121"/>
                  <a:gd name="T30" fmla="*/ 64 w 88"/>
                  <a:gd name="T31" fmla="*/ 22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8" h="121">
                    <a:moveTo>
                      <a:pt x="13" y="121"/>
                    </a:moveTo>
                    <a:cubicBezTo>
                      <a:pt x="10" y="114"/>
                      <a:pt x="10" y="114"/>
                      <a:pt x="10" y="114"/>
                    </a:cubicBezTo>
                    <a:cubicBezTo>
                      <a:pt x="0" y="93"/>
                      <a:pt x="6" y="58"/>
                      <a:pt x="24" y="33"/>
                    </a:cubicBezTo>
                    <a:cubicBezTo>
                      <a:pt x="33" y="21"/>
                      <a:pt x="55" y="12"/>
                      <a:pt x="69" y="7"/>
                    </a:cubicBezTo>
                    <a:cubicBezTo>
                      <a:pt x="70" y="6"/>
                      <a:pt x="72" y="6"/>
                      <a:pt x="73" y="5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74" y="26"/>
                      <a:pt x="62" y="62"/>
                      <a:pt x="62" y="63"/>
                    </a:cubicBezTo>
                    <a:cubicBezTo>
                      <a:pt x="62" y="64"/>
                      <a:pt x="62" y="64"/>
                      <a:pt x="62" y="64"/>
                    </a:cubicBezTo>
                    <a:cubicBezTo>
                      <a:pt x="52" y="82"/>
                      <a:pt x="34" y="105"/>
                      <a:pt x="19" y="116"/>
                    </a:cubicBezTo>
                    <a:lnTo>
                      <a:pt x="13" y="121"/>
                    </a:lnTo>
                    <a:close/>
                    <a:moveTo>
                      <a:pt x="64" y="22"/>
                    </a:moveTo>
                    <a:cubicBezTo>
                      <a:pt x="53" y="26"/>
                      <a:pt x="39" y="33"/>
                      <a:pt x="34" y="40"/>
                    </a:cubicBezTo>
                    <a:cubicBezTo>
                      <a:pt x="20" y="60"/>
                      <a:pt x="15" y="85"/>
                      <a:pt x="18" y="101"/>
                    </a:cubicBezTo>
                    <a:cubicBezTo>
                      <a:pt x="30" y="90"/>
                      <a:pt x="43" y="72"/>
                      <a:pt x="51" y="58"/>
                    </a:cubicBezTo>
                    <a:cubicBezTo>
                      <a:pt x="52" y="55"/>
                      <a:pt x="58" y="36"/>
                      <a:pt x="64" y="2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2" name="Freeform 197"/>
              <p:cNvSpPr>
                <a:spLocks/>
              </p:cNvSpPr>
              <p:nvPr userDrawn="1"/>
            </p:nvSpPr>
            <p:spPr bwMode="auto">
              <a:xfrm>
                <a:off x="1449" y="1405"/>
                <a:ext cx="42" cy="63"/>
              </a:xfrm>
              <a:custGeom>
                <a:avLst/>
                <a:gdLst>
                  <a:gd name="T0" fmla="*/ 49 w 68"/>
                  <a:gd name="T1" fmla="*/ 50 h 101"/>
                  <a:gd name="T2" fmla="*/ 8 w 68"/>
                  <a:gd name="T3" fmla="*/ 101 h 101"/>
                  <a:gd name="T4" fmla="*/ 22 w 68"/>
                  <a:gd name="T5" fmla="*/ 25 h 101"/>
                  <a:gd name="T6" fmla="*/ 68 w 68"/>
                  <a:gd name="T7" fmla="*/ 0 h 101"/>
                  <a:gd name="T8" fmla="*/ 49 w 68"/>
                  <a:gd name="T9" fmla="*/ 5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101">
                    <a:moveTo>
                      <a:pt x="49" y="50"/>
                    </a:moveTo>
                    <a:cubicBezTo>
                      <a:pt x="40" y="66"/>
                      <a:pt x="23" y="89"/>
                      <a:pt x="8" y="101"/>
                    </a:cubicBezTo>
                    <a:cubicBezTo>
                      <a:pt x="0" y="83"/>
                      <a:pt x="4" y="51"/>
                      <a:pt x="22" y="25"/>
                    </a:cubicBezTo>
                    <a:cubicBezTo>
                      <a:pt x="31" y="13"/>
                      <a:pt x="57" y="4"/>
                      <a:pt x="68" y="0"/>
                    </a:cubicBezTo>
                    <a:cubicBezTo>
                      <a:pt x="61" y="13"/>
                      <a:pt x="49" y="50"/>
                      <a:pt x="49" y="50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3" name="Freeform 198"/>
              <p:cNvSpPr>
                <a:spLocks noEditPoints="1"/>
              </p:cNvSpPr>
              <p:nvPr userDrawn="1"/>
            </p:nvSpPr>
            <p:spPr bwMode="auto">
              <a:xfrm>
                <a:off x="1432" y="1374"/>
                <a:ext cx="52" cy="63"/>
              </a:xfrm>
              <a:custGeom>
                <a:avLst/>
                <a:gdLst>
                  <a:gd name="T0" fmla="*/ 18 w 83"/>
                  <a:gd name="T1" fmla="*/ 102 h 102"/>
                  <a:gd name="T2" fmla="*/ 18 w 83"/>
                  <a:gd name="T3" fmla="*/ 102 h 102"/>
                  <a:gd name="T4" fmla="*/ 4 w 83"/>
                  <a:gd name="T5" fmla="*/ 96 h 102"/>
                  <a:gd name="T6" fmla="*/ 0 w 83"/>
                  <a:gd name="T7" fmla="*/ 91 h 102"/>
                  <a:gd name="T8" fmla="*/ 5 w 83"/>
                  <a:gd name="T9" fmla="*/ 88 h 102"/>
                  <a:gd name="T10" fmla="*/ 28 w 83"/>
                  <a:gd name="T11" fmla="*/ 53 h 102"/>
                  <a:gd name="T12" fmla="*/ 68 w 83"/>
                  <a:gd name="T13" fmla="*/ 3 h 102"/>
                  <a:gd name="T14" fmla="*/ 74 w 83"/>
                  <a:gd name="T15" fmla="*/ 0 h 102"/>
                  <a:gd name="T16" fmla="*/ 76 w 83"/>
                  <a:gd name="T17" fmla="*/ 7 h 102"/>
                  <a:gd name="T18" fmla="*/ 78 w 83"/>
                  <a:gd name="T19" fmla="*/ 51 h 102"/>
                  <a:gd name="T20" fmla="*/ 18 w 83"/>
                  <a:gd name="T21" fmla="*/ 102 h 102"/>
                  <a:gd name="T22" fmla="*/ 66 w 83"/>
                  <a:gd name="T23" fmla="*/ 18 h 102"/>
                  <a:gd name="T24" fmla="*/ 39 w 83"/>
                  <a:gd name="T25" fmla="*/ 58 h 102"/>
                  <a:gd name="T26" fmla="*/ 20 w 83"/>
                  <a:gd name="T27" fmla="*/ 90 h 102"/>
                  <a:gd name="T28" fmla="*/ 66 w 83"/>
                  <a:gd name="T29" fmla="*/ 47 h 102"/>
                  <a:gd name="T30" fmla="*/ 66 w 83"/>
                  <a:gd name="T31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3" h="102">
                    <a:moveTo>
                      <a:pt x="18" y="102"/>
                    </a:moveTo>
                    <a:cubicBezTo>
                      <a:pt x="18" y="102"/>
                      <a:pt x="18" y="102"/>
                      <a:pt x="18" y="102"/>
                    </a:cubicBezTo>
                    <a:cubicBezTo>
                      <a:pt x="10" y="102"/>
                      <a:pt x="6" y="99"/>
                      <a:pt x="4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4" y="81"/>
                      <a:pt x="21" y="67"/>
                      <a:pt x="28" y="53"/>
                    </a:cubicBezTo>
                    <a:cubicBezTo>
                      <a:pt x="38" y="33"/>
                      <a:pt x="49" y="12"/>
                      <a:pt x="68" y="3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6" y="8"/>
                      <a:pt x="83" y="32"/>
                      <a:pt x="78" y="51"/>
                    </a:cubicBezTo>
                    <a:cubicBezTo>
                      <a:pt x="67" y="86"/>
                      <a:pt x="37" y="102"/>
                      <a:pt x="18" y="102"/>
                    </a:cubicBezTo>
                    <a:close/>
                    <a:moveTo>
                      <a:pt x="66" y="18"/>
                    </a:moveTo>
                    <a:cubicBezTo>
                      <a:pt x="55" y="27"/>
                      <a:pt x="47" y="43"/>
                      <a:pt x="39" y="58"/>
                    </a:cubicBezTo>
                    <a:cubicBezTo>
                      <a:pt x="33" y="70"/>
                      <a:pt x="28" y="81"/>
                      <a:pt x="20" y="90"/>
                    </a:cubicBezTo>
                    <a:cubicBezTo>
                      <a:pt x="35" y="89"/>
                      <a:pt x="58" y="75"/>
                      <a:pt x="66" y="47"/>
                    </a:cubicBezTo>
                    <a:cubicBezTo>
                      <a:pt x="69" y="38"/>
                      <a:pt x="68" y="26"/>
                      <a:pt x="66" y="18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4" name="Freeform 199"/>
              <p:cNvSpPr>
                <a:spLocks/>
              </p:cNvSpPr>
              <p:nvPr userDrawn="1"/>
            </p:nvSpPr>
            <p:spPr bwMode="auto">
              <a:xfrm>
                <a:off x="1438" y="1379"/>
                <a:ext cx="42" cy="59"/>
              </a:xfrm>
              <a:custGeom>
                <a:avLst/>
                <a:gdLst>
                  <a:gd name="T0" fmla="*/ 61 w 68"/>
                  <a:gd name="T1" fmla="*/ 0 h 94"/>
                  <a:gd name="T2" fmla="*/ 0 w 68"/>
                  <a:gd name="T3" fmla="*/ 84 h 94"/>
                  <a:gd name="T4" fmla="*/ 63 w 68"/>
                  <a:gd name="T5" fmla="*/ 40 h 94"/>
                  <a:gd name="T6" fmla="*/ 61 w 68"/>
                  <a:gd name="T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94">
                    <a:moveTo>
                      <a:pt x="61" y="0"/>
                    </a:moveTo>
                    <a:cubicBezTo>
                      <a:pt x="31" y="14"/>
                      <a:pt x="23" y="66"/>
                      <a:pt x="0" y="84"/>
                    </a:cubicBezTo>
                    <a:cubicBezTo>
                      <a:pt x="7" y="94"/>
                      <a:pt x="50" y="82"/>
                      <a:pt x="63" y="40"/>
                    </a:cubicBezTo>
                    <a:cubicBezTo>
                      <a:pt x="68" y="23"/>
                      <a:pt x="61" y="0"/>
                      <a:pt x="61" y="0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5" name="Freeform 200"/>
              <p:cNvSpPr>
                <a:spLocks/>
              </p:cNvSpPr>
              <p:nvPr userDrawn="1"/>
            </p:nvSpPr>
            <p:spPr bwMode="auto">
              <a:xfrm>
                <a:off x="1488" y="1429"/>
                <a:ext cx="8" cy="41"/>
              </a:xfrm>
              <a:custGeom>
                <a:avLst/>
                <a:gdLst>
                  <a:gd name="T0" fmla="*/ 7 w 14"/>
                  <a:gd name="T1" fmla="*/ 0 h 67"/>
                  <a:gd name="T2" fmla="*/ 6 w 14"/>
                  <a:gd name="T3" fmla="*/ 3 h 67"/>
                  <a:gd name="T4" fmla="*/ 4 w 14"/>
                  <a:gd name="T5" fmla="*/ 10 h 67"/>
                  <a:gd name="T6" fmla="*/ 0 w 14"/>
                  <a:gd name="T7" fmla="*/ 34 h 67"/>
                  <a:gd name="T8" fmla="*/ 2 w 14"/>
                  <a:gd name="T9" fmla="*/ 58 h 67"/>
                  <a:gd name="T10" fmla="*/ 5 w 14"/>
                  <a:gd name="T11" fmla="*/ 65 h 67"/>
                  <a:gd name="T12" fmla="*/ 7 w 14"/>
                  <a:gd name="T13" fmla="*/ 67 h 67"/>
                  <a:gd name="T14" fmla="*/ 6 w 14"/>
                  <a:gd name="T15" fmla="*/ 65 h 67"/>
                  <a:gd name="T16" fmla="*/ 4 w 14"/>
                  <a:gd name="T17" fmla="*/ 57 h 67"/>
                  <a:gd name="T18" fmla="*/ 4 w 14"/>
                  <a:gd name="T19" fmla="*/ 34 h 67"/>
                  <a:gd name="T20" fmla="*/ 10 w 14"/>
                  <a:gd name="T21" fmla="*/ 12 h 67"/>
                  <a:gd name="T22" fmla="*/ 13 w 14"/>
                  <a:gd name="T23" fmla="*/ 5 h 67"/>
                  <a:gd name="T24" fmla="*/ 14 w 14"/>
                  <a:gd name="T25" fmla="*/ 3 h 67"/>
                  <a:gd name="T26" fmla="*/ 7 w 14"/>
                  <a:gd name="T2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67">
                    <a:moveTo>
                      <a:pt x="7" y="0"/>
                    </a:moveTo>
                    <a:cubicBezTo>
                      <a:pt x="7" y="0"/>
                      <a:pt x="7" y="1"/>
                      <a:pt x="6" y="3"/>
                    </a:cubicBezTo>
                    <a:cubicBezTo>
                      <a:pt x="5" y="4"/>
                      <a:pt x="5" y="7"/>
                      <a:pt x="4" y="10"/>
                    </a:cubicBezTo>
                    <a:cubicBezTo>
                      <a:pt x="2" y="17"/>
                      <a:pt x="1" y="25"/>
                      <a:pt x="0" y="34"/>
                    </a:cubicBezTo>
                    <a:cubicBezTo>
                      <a:pt x="0" y="43"/>
                      <a:pt x="1" y="51"/>
                      <a:pt x="2" y="58"/>
                    </a:cubicBezTo>
                    <a:cubicBezTo>
                      <a:pt x="3" y="61"/>
                      <a:pt x="4" y="63"/>
                      <a:pt x="5" y="65"/>
                    </a:cubicBezTo>
                    <a:cubicBezTo>
                      <a:pt x="6" y="67"/>
                      <a:pt x="7" y="67"/>
                      <a:pt x="7" y="67"/>
                    </a:cubicBezTo>
                    <a:cubicBezTo>
                      <a:pt x="7" y="67"/>
                      <a:pt x="6" y="67"/>
                      <a:pt x="6" y="65"/>
                    </a:cubicBezTo>
                    <a:cubicBezTo>
                      <a:pt x="5" y="63"/>
                      <a:pt x="4" y="61"/>
                      <a:pt x="4" y="57"/>
                    </a:cubicBezTo>
                    <a:cubicBezTo>
                      <a:pt x="3" y="51"/>
                      <a:pt x="3" y="43"/>
                      <a:pt x="4" y="34"/>
                    </a:cubicBezTo>
                    <a:cubicBezTo>
                      <a:pt x="6" y="26"/>
                      <a:pt x="8" y="18"/>
                      <a:pt x="10" y="12"/>
                    </a:cubicBezTo>
                    <a:cubicBezTo>
                      <a:pt x="11" y="9"/>
                      <a:pt x="12" y="7"/>
                      <a:pt x="13" y="5"/>
                    </a:cubicBezTo>
                    <a:cubicBezTo>
                      <a:pt x="14" y="4"/>
                      <a:pt x="14" y="3"/>
                      <a:pt x="14" y="3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6" name="Freeform 201"/>
              <p:cNvSpPr>
                <a:spLocks/>
              </p:cNvSpPr>
              <p:nvPr userDrawn="1"/>
            </p:nvSpPr>
            <p:spPr bwMode="auto">
              <a:xfrm>
                <a:off x="1466" y="1454"/>
                <a:ext cx="10" cy="31"/>
              </a:xfrm>
              <a:custGeom>
                <a:avLst/>
                <a:gdLst>
                  <a:gd name="T0" fmla="*/ 7 w 15"/>
                  <a:gd name="T1" fmla="*/ 0 h 51"/>
                  <a:gd name="T2" fmla="*/ 5 w 15"/>
                  <a:gd name="T3" fmla="*/ 8 h 51"/>
                  <a:gd name="T4" fmla="*/ 2 w 15"/>
                  <a:gd name="T5" fmla="*/ 25 h 51"/>
                  <a:gd name="T6" fmla="*/ 1 w 15"/>
                  <a:gd name="T7" fmla="*/ 43 h 51"/>
                  <a:gd name="T8" fmla="*/ 2 w 15"/>
                  <a:gd name="T9" fmla="*/ 49 h 51"/>
                  <a:gd name="T10" fmla="*/ 3 w 15"/>
                  <a:gd name="T11" fmla="*/ 51 h 51"/>
                  <a:gd name="T12" fmla="*/ 2 w 15"/>
                  <a:gd name="T13" fmla="*/ 49 h 51"/>
                  <a:gd name="T14" fmla="*/ 2 w 15"/>
                  <a:gd name="T15" fmla="*/ 43 h 51"/>
                  <a:gd name="T16" fmla="*/ 6 w 15"/>
                  <a:gd name="T17" fmla="*/ 26 h 51"/>
                  <a:gd name="T18" fmla="*/ 12 w 15"/>
                  <a:gd name="T19" fmla="*/ 10 h 51"/>
                  <a:gd name="T20" fmla="*/ 15 w 15"/>
                  <a:gd name="T21" fmla="*/ 2 h 51"/>
                  <a:gd name="T22" fmla="*/ 7 w 15"/>
                  <a:gd name="T23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51">
                    <a:moveTo>
                      <a:pt x="7" y="0"/>
                    </a:moveTo>
                    <a:cubicBezTo>
                      <a:pt x="7" y="0"/>
                      <a:pt x="7" y="3"/>
                      <a:pt x="5" y="8"/>
                    </a:cubicBezTo>
                    <a:cubicBezTo>
                      <a:pt x="4" y="12"/>
                      <a:pt x="3" y="19"/>
                      <a:pt x="2" y="25"/>
                    </a:cubicBezTo>
                    <a:cubicBezTo>
                      <a:pt x="1" y="32"/>
                      <a:pt x="0" y="38"/>
                      <a:pt x="1" y="43"/>
                    </a:cubicBezTo>
                    <a:cubicBezTo>
                      <a:pt x="1" y="46"/>
                      <a:pt x="2" y="48"/>
                      <a:pt x="2" y="49"/>
                    </a:cubicBezTo>
                    <a:cubicBezTo>
                      <a:pt x="2" y="51"/>
                      <a:pt x="3" y="51"/>
                      <a:pt x="3" y="51"/>
                    </a:cubicBezTo>
                    <a:cubicBezTo>
                      <a:pt x="3" y="51"/>
                      <a:pt x="3" y="50"/>
                      <a:pt x="2" y="49"/>
                    </a:cubicBezTo>
                    <a:cubicBezTo>
                      <a:pt x="2" y="48"/>
                      <a:pt x="2" y="46"/>
                      <a:pt x="2" y="43"/>
                    </a:cubicBezTo>
                    <a:cubicBezTo>
                      <a:pt x="2" y="38"/>
                      <a:pt x="4" y="32"/>
                      <a:pt x="6" y="26"/>
                    </a:cubicBezTo>
                    <a:cubicBezTo>
                      <a:pt x="7" y="20"/>
                      <a:pt x="10" y="14"/>
                      <a:pt x="12" y="10"/>
                    </a:cubicBezTo>
                    <a:cubicBezTo>
                      <a:pt x="14" y="5"/>
                      <a:pt x="15" y="2"/>
                      <a:pt x="15" y="2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7" name="Freeform 202"/>
              <p:cNvSpPr>
                <a:spLocks/>
              </p:cNvSpPr>
              <p:nvPr userDrawn="1"/>
            </p:nvSpPr>
            <p:spPr bwMode="auto">
              <a:xfrm>
                <a:off x="1457" y="1417"/>
                <a:ext cx="18" cy="42"/>
              </a:xfrm>
              <a:custGeom>
                <a:avLst/>
                <a:gdLst>
                  <a:gd name="T0" fmla="*/ 23 w 30"/>
                  <a:gd name="T1" fmla="*/ 0 h 68"/>
                  <a:gd name="T2" fmla="*/ 21 w 30"/>
                  <a:gd name="T3" fmla="*/ 3 h 68"/>
                  <a:gd name="T4" fmla="*/ 17 w 30"/>
                  <a:gd name="T5" fmla="*/ 10 h 68"/>
                  <a:gd name="T6" fmla="*/ 7 w 30"/>
                  <a:gd name="T7" fmla="*/ 33 h 68"/>
                  <a:gd name="T8" fmla="*/ 6 w 30"/>
                  <a:gd name="T9" fmla="*/ 36 h 68"/>
                  <a:gd name="T10" fmla="*/ 5 w 30"/>
                  <a:gd name="T11" fmla="*/ 39 h 68"/>
                  <a:gd name="T12" fmla="*/ 3 w 30"/>
                  <a:gd name="T13" fmla="*/ 45 h 68"/>
                  <a:gd name="T14" fmla="*/ 1 w 30"/>
                  <a:gd name="T15" fmla="*/ 57 h 68"/>
                  <a:gd name="T16" fmla="*/ 0 w 30"/>
                  <a:gd name="T17" fmla="*/ 65 h 68"/>
                  <a:gd name="T18" fmla="*/ 0 w 30"/>
                  <a:gd name="T19" fmla="*/ 68 h 68"/>
                  <a:gd name="T20" fmla="*/ 1 w 30"/>
                  <a:gd name="T21" fmla="*/ 65 h 68"/>
                  <a:gd name="T22" fmla="*/ 3 w 30"/>
                  <a:gd name="T23" fmla="*/ 57 h 68"/>
                  <a:gd name="T24" fmla="*/ 6 w 30"/>
                  <a:gd name="T25" fmla="*/ 46 h 68"/>
                  <a:gd name="T26" fmla="*/ 8 w 30"/>
                  <a:gd name="T27" fmla="*/ 40 h 68"/>
                  <a:gd name="T28" fmla="*/ 9 w 30"/>
                  <a:gd name="T29" fmla="*/ 37 h 68"/>
                  <a:gd name="T30" fmla="*/ 10 w 30"/>
                  <a:gd name="T31" fmla="*/ 34 h 68"/>
                  <a:gd name="T32" fmla="*/ 22 w 30"/>
                  <a:gd name="T33" fmla="*/ 14 h 68"/>
                  <a:gd name="T34" fmla="*/ 27 w 30"/>
                  <a:gd name="T35" fmla="*/ 8 h 68"/>
                  <a:gd name="T36" fmla="*/ 30 w 30"/>
                  <a:gd name="T37" fmla="*/ 6 h 68"/>
                  <a:gd name="T38" fmla="*/ 23 w 30"/>
                  <a:gd name="T3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" h="68">
                    <a:moveTo>
                      <a:pt x="23" y="0"/>
                    </a:moveTo>
                    <a:cubicBezTo>
                      <a:pt x="23" y="0"/>
                      <a:pt x="23" y="1"/>
                      <a:pt x="21" y="3"/>
                    </a:cubicBezTo>
                    <a:cubicBezTo>
                      <a:pt x="20" y="5"/>
                      <a:pt x="19" y="7"/>
                      <a:pt x="17" y="10"/>
                    </a:cubicBezTo>
                    <a:cubicBezTo>
                      <a:pt x="13" y="16"/>
                      <a:pt x="9" y="24"/>
                      <a:pt x="7" y="33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5" y="37"/>
                      <a:pt x="5" y="38"/>
                      <a:pt x="5" y="39"/>
                    </a:cubicBezTo>
                    <a:cubicBezTo>
                      <a:pt x="4" y="41"/>
                      <a:pt x="4" y="43"/>
                      <a:pt x="3" y="45"/>
                    </a:cubicBezTo>
                    <a:cubicBezTo>
                      <a:pt x="3" y="50"/>
                      <a:pt x="2" y="53"/>
                      <a:pt x="1" y="57"/>
                    </a:cubicBezTo>
                    <a:cubicBezTo>
                      <a:pt x="1" y="60"/>
                      <a:pt x="1" y="63"/>
                      <a:pt x="0" y="65"/>
                    </a:cubicBezTo>
                    <a:cubicBezTo>
                      <a:pt x="0" y="67"/>
                      <a:pt x="0" y="68"/>
                      <a:pt x="0" y="68"/>
                    </a:cubicBezTo>
                    <a:cubicBezTo>
                      <a:pt x="0" y="68"/>
                      <a:pt x="0" y="67"/>
                      <a:pt x="1" y="65"/>
                    </a:cubicBezTo>
                    <a:cubicBezTo>
                      <a:pt x="1" y="63"/>
                      <a:pt x="2" y="60"/>
                      <a:pt x="3" y="57"/>
                    </a:cubicBezTo>
                    <a:cubicBezTo>
                      <a:pt x="3" y="54"/>
                      <a:pt x="5" y="50"/>
                      <a:pt x="6" y="46"/>
                    </a:cubicBezTo>
                    <a:cubicBezTo>
                      <a:pt x="6" y="44"/>
                      <a:pt x="7" y="42"/>
                      <a:pt x="8" y="40"/>
                    </a:cubicBezTo>
                    <a:cubicBezTo>
                      <a:pt x="8" y="39"/>
                      <a:pt x="9" y="38"/>
                      <a:pt x="9" y="37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4" y="26"/>
                      <a:pt x="19" y="19"/>
                      <a:pt x="22" y="14"/>
                    </a:cubicBezTo>
                    <a:cubicBezTo>
                      <a:pt x="24" y="11"/>
                      <a:pt x="26" y="9"/>
                      <a:pt x="27" y="8"/>
                    </a:cubicBezTo>
                    <a:cubicBezTo>
                      <a:pt x="29" y="6"/>
                      <a:pt x="30" y="6"/>
                      <a:pt x="30" y="6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8" name="Freeform 203"/>
              <p:cNvSpPr>
                <a:spLocks/>
              </p:cNvSpPr>
              <p:nvPr userDrawn="1"/>
            </p:nvSpPr>
            <p:spPr bwMode="auto">
              <a:xfrm>
                <a:off x="1501" y="1460"/>
                <a:ext cx="25" cy="37"/>
              </a:xfrm>
              <a:custGeom>
                <a:avLst/>
                <a:gdLst>
                  <a:gd name="T0" fmla="*/ 8 w 39"/>
                  <a:gd name="T1" fmla="*/ 0 h 60"/>
                  <a:gd name="T2" fmla="*/ 8 w 39"/>
                  <a:gd name="T3" fmla="*/ 12 h 60"/>
                  <a:gd name="T4" fmla="*/ 12 w 39"/>
                  <a:gd name="T5" fmla="*/ 37 h 60"/>
                  <a:gd name="T6" fmla="*/ 19 w 39"/>
                  <a:gd name="T7" fmla="*/ 49 h 60"/>
                  <a:gd name="T8" fmla="*/ 23 w 39"/>
                  <a:gd name="T9" fmla="*/ 53 h 60"/>
                  <a:gd name="T10" fmla="*/ 28 w 39"/>
                  <a:gd name="T11" fmla="*/ 56 h 60"/>
                  <a:gd name="T12" fmla="*/ 32 w 39"/>
                  <a:gd name="T13" fmla="*/ 58 h 60"/>
                  <a:gd name="T14" fmla="*/ 36 w 39"/>
                  <a:gd name="T15" fmla="*/ 59 h 60"/>
                  <a:gd name="T16" fmla="*/ 39 w 39"/>
                  <a:gd name="T17" fmla="*/ 60 h 60"/>
                  <a:gd name="T18" fmla="*/ 36 w 39"/>
                  <a:gd name="T19" fmla="*/ 60 h 60"/>
                  <a:gd name="T20" fmla="*/ 32 w 39"/>
                  <a:gd name="T21" fmla="*/ 59 h 60"/>
                  <a:gd name="T22" fmla="*/ 27 w 39"/>
                  <a:gd name="T23" fmla="*/ 57 h 60"/>
                  <a:gd name="T24" fmla="*/ 22 w 39"/>
                  <a:gd name="T25" fmla="*/ 55 h 60"/>
                  <a:gd name="T26" fmla="*/ 17 w 39"/>
                  <a:gd name="T27" fmla="*/ 51 h 60"/>
                  <a:gd name="T28" fmla="*/ 8 w 39"/>
                  <a:gd name="T29" fmla="*/ 39 h 60"/>
                  <a:gd name="T30" fmla="*/ 1 w 39"/>
                  <a:gd name="T31" fmla="*/ 13 h 60"/>
                  <a:gd name="T32" fmla="*/ 0 w 39"/>
                  <a:gd name="T33" fmla="*/ 1 h 60"/>
                  <a:gd name="T34" fmla="*/ 8 w 39"/>
                  <a:gd name="T3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" h="60">
                    <a:moveTo>
                      <a:pt x="8" y="0"/>
                    </a:moveTo>
                    <a:cubicBezTo>
                      <a:pt x="8" y="0"/>
                      <a:pt x="8" y="5"/>
                      <a:pt x="8" y="12"/>
                    </a:cubicBezTo>
                    <a:cubicBezTo>
                      <a:pt x="8" y="19"/>
                      <a:pt x="9" y="29"/>
                      <a:pt x="12" y="37"/>
                    </a:cubicBezTo>
                    <a:cubicBezTo>
                      <a:pt x="14" y="42"/>
                      <a:pt x="16" y="46"/>
                      <a:pt x="19" y="49"/>
                    </a:cubicBezTo>
                    <a:cubicBezTo>
                      <a:pt x="20" y="50"/>
                      <a:pt x="22" y="52"/>
                      <a:pt x="23" y="53"/>
                    </a:cubicBezTo>
                    <a:cubicBezTo>
                      <a:pt x="25" y="54"/>
                      <a:pt x="26" y="56"/>
                      <a:pt x="28" y="56"/>
                    </a:cubicBezTo>
                    <a:cubicBezTo>
                      <a:pt x="30" y="57"/>
                      <a:pt x="31" y="58"/>
                      <a:pt x="32" y="58"/>
                    </a:cubicBezTo>
                    <a:cubicBezTo>
                      <a:pt x="34" y="59"/>
                      <a:pt x="35" y="59"/>
                      <a:pt x="36" y="59"/>
                    </a:cubicBezTo>
                    <a:cubicBezTo>
                      <a:pt x="38" y="60"/>
                      <a:pt x="39" y="60"/>
                      <a:pt x="39" y="60"/>
                    </a:cubicBezTo>
                    <a:cubicBezTo>
                      <a:pt x="39" y="60"/>
                      <a:pt x="38" y="60"/>
                      <a:pt x="36" y="60"/>
                    </a:cubicBezTo>
                    <a:cubicBezTo>
                      <a:pt x="35" y="60"/>
                      <a:pt x="34" y="59"/>
                      <a:pt x="32" y="59"/>
                    </a:cubicBezTo>
                    <a:cubicBezTo>
                      <a:pt x="31" y="59"/>
                      <a:pt x="29" y="58"/>
                      <a:pt x="27" y="57"/>
                    </a:cubicBezTo>
                    <a:cubicBezTo>
                      <a:pt x="26" y="57"/>
                      <a:pt x="24" y="56"/>
                      <a:pt x="22" y="55"/>
                    </a:cubicBezTo>
                    <a:cubicBezTo>
                      <a:pt x="20" y="54"/>
                      <a:pt x="19" y="52"/>
                      <a:pt x="17" y="51"/>
                    </a:cubicBezTo>
                    <a:cubicBezTo>
                      <a:pt x="14" y="47"/>
                      <a:pt x="10" y="43"/>
                      <a:pt x="8" y="39"/>
                    </a:cubicBezTo>
                    <a:cubicBezTo>
                      <a:pt x="4" y="30"/>
                      <a:pt x="2" y="20"/>
                      <a:pt x="1" y="13"/>
                    </a:cubicBezTo>
                    <a:cubicBezTo>
                      <a:pt x="1" y="5"/>
                      <a:pt x="0" y="1"/>
                      <a:pt x="0" y="1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9" name="Freeform 204"/>
              <p:cNvSpPr>
                <a:spLocks noEditPoints="1"/>
              </p:cNvSpPr>
              <p:nvPr userDrawn="1"/>
            </p:nvSpPr>
            <p:spPr bwMode="auto">
              <a:xfrm>
                <a:off x="1491" y="1392"/>
                <a:ext cx="33" cy="78"/>
              </a:xfrm>
              <a:custGeom>
                <a:avLst/>
                <a:gdLst>
                  <a:gd name="T0" fmla="*/ 35 w 52"/>
                  <a:gd name="T1" fmla="*/ 126 h 126"/>
                  <a:gd name="T2" fmla="*/ 15 w 52"/>
                  <a:gd name="T3" fmla="*/ 115 h 126"/>
                  <a:gd name="T4" fmla="*/ 2 w 52"/>
                  <a:gd name="T5" fmla="*/ 67 h 126"/>
                  <a:gd name="T6" fmla="*/ 38 w 52"/>
                  <a:gd name="T7" fmla="*/ 5 h 126"/>
                  <a:gd name="T8" fmla="*/ 46 w 52"/>
                  <a:gd name="T9" fmla="*/ 0 h 126"/>
                  <a:gd name="T10" fmla="*/ 47 w 52"/>
                  <a:gd name="T11" fmla="*/ 9 h 126"/>
                  <a:gd name="T12" fmla="*/ 49 w 52"/>
                  <a:gd name="T13" fmla="*/ 44 h 126"/>
                  <a:gd name="T14" fmla="*/ 50 w 52"/>
                  <a:gd name="T15" fmla="*/ 47 h 126"/>
                  <a:gd name="T16" fmla="*/ 48 w 52"/>
                  <a:gd name="T17" fmla="*/ 49 h 126"/>
                  <a:gd name="T18" fmla="*/ 39 w 52"/>
                  <a:gd name="T19" fmla="*/ 95 h 126"/>
                  <a:gd name="T20" fmla="*/ 46 w 52"/>
                  <a:gd name="T21" fmla="*/ 109 h 126"/>
                  <a:gd name="T22" fmla="*/ 52 w 52"/>
                  <a:gd name="T23" fmla="*/ 112 h 126"/>
                  <a:gd name="T24" fmla="*/ 49 w 52"/>
                  <a:gd name="T25" fmla="*/ 118 h 126"/>
                  <a:gd name="T26" fmla="*/ 35 w 52"/>
                  <a:gd name="T27" fmla="*/ 126 h 126"/>
                  <a:gd name="T28" fmla="*/ 36 w 52"/>
                  <a:gd name="T29" fmla="*/ 22 h 126"/>
                  <a:gd name="T30" fmla="*/ 14 w 52"/>
                  <a:gd name="T31" fmla="*/ 69 h 126"/>
                  <a:gd name="T32" fmla="*/ 24 w 52"/>
                  <a:gd name="T33" fmla="*/ 107 h 126"/>
                  <a:gd name="T34" fmla="*/ 33 w 52"/>
                  <a:gd name="T35" fmla="*/ 113 h 126"/>
                  <a:gd name="T36" fmla="*/ 27 w 52"/>
                  <a:gd name="T37" fmla="*/ 97 h 126"/>
                  <a:gd name="T38" fmla="*/ 37 w 52"/>
                  <a:gd name="T39" fmla="*/ 42 h 126"/>
                  <a:gd name="T40" fmla="*/ 36 w 52"/>
                  <a:gd name="T41" fmla="*/ 2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2" h="126">
                    <a:moveTo>
                      <a:pt x="35" y="126"/>
                    </a:moveTo>
                    <a:cubicBezTo>
                      <a:pt x="28" y="126"/>
                      <a:pt x="21" y="122"/>
                      <a:pt x="15" y="115"/>
                    </a:cubicBezTo>
                    <a:cubicBezTo>
                      <a:pt x="5" y="103"/>
                      <a:pt x="0" y="85"/>
                      <a:pt x="2" y="67"/>
                    </a:cubicBezTo>
                    <a:cubicBezTo>
                      <a:pt x="7" y="28"/>
                      <a:pt x="29" y="10"/>
                      <a:pt x="38" y="5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9" y="27"/>
                      <a:pt x="49" y="44"/>
                    </a:cubicBezTo>
                    <a:cubicBezTo>
                      <a:pt x="50" y="47"/>
                      <a:pt x="50" y="47"/>
                      <a:pt x="50" y="47"/>
                    </a:cubicBezTo>
                    <a:cubicBezTo>
                      <a:pt x="48" y="49"/>
                      <a:pt x="48" y="49"/>
                      <a:pt x="48" y="49"/>
                    </a:cubicBezTo>
                    <a:cubicBezTo>
                      <a:pt x="42" y="54"/>
                      <a:pt x="36" y="77"/>
                      <a:pt x="39" y="95"/>
                    </a:cubicBezTo>
                    <a:cubicBezTo>
                      <a:pt x="40" y="103"/>
                      <a:pt x="43" y="107"/>
                      <a:pt x="46" y="109"/>
                    </a:cubicBezTo>
                    <a:cubicBezTo>
                      <a:pt x="52" y="112"/>
                      <a:pt x="52" y="112"/>
                      <a:pt x="52" y="112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45" y="123"/>
                      <a:pt x="41" y="126"/>
                      <a:pt x="35" y="126"/>
                    </a:cubicBezTo>
                    <a:close/>
                    <a:moveTo>
                      <a:pt x="36" y="22"/>
                    </a:moveTo>
                    <a:cubicBezTo>
                      <a:pt x="27" y="29"/>
                      <a:pt x="17" y="44"/>
                      <a:pt x="14" y="69"/>
                    </a:cubicBezTo>
                    <a:cubicBezTo>
                      <a:pt x="12" y="86"/>
                      <a:pt x="18" y="99"/>
                      <a:pt x="24" y="107"/>
                    </a:cubicBezTo>
                    <a:cubicBezTo>
                      <a:pt x="28" y="111"/>
                      <a:pt x="31" y="113"/>
                      <a:pt x="33" y="113"/>
                    </a:cubicBezTo>
                    <a:cubicBezTo>
                      <a:pt x="30" y="109"/>
                      <a:pt x="28" y="104"/>
                      <a:pt x="27" y="97"/>
                    </a:cubicBezTo>
                    <a:cubicBezTo>
                      <a:pt x="24" y="79"/>
                      <a:pt x="29" y="53"/>
                      <a:pt x="37" y="42"/>
                    </a:cubicBezTo>
                    <a:cubicBezTo>
                      <a:pt x="37" y="35"/>
                      <a:pt x="36" y="27"/>
                      <a:pt x="36" y="2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1" name="Group 406"/>
            <p:cNvGrpSpPr>
              <a:grpSpLocks/>
            </p:cNvGrpSpPr>
            <p:nvPr userDrawn="1"/>
          </p:nvGrpSpPr>
          <p:grpSpPr bwMode="auto">
            <a:xfrm>
              <a:off x="1267" y="1240"/>
              <a:ext cx="338" cy="723"/>
              <a:chOff x="1267" y="1240"/>
              <a:chExt cx="338" cy="723"/>
            </a:xfrm>
          </p:grpSpPr>
          <p:sp>
            <p:nvSpPr>
              <p:cNvPr id="540" name="Freeform 206"/>
              <p:cNvSpPr>
                <a:spLocks/>
              </p:cNvSpPr>
              <p:nvPr userDrawn="1"/>
            </p:nvSpPr>
            <p:spPr bwMode="auto">
              <a:xfrm>
                <a:off x="1493" y="1398"/>
                <a:ext cx="25" cy="76"/>
              </a:xfrm>
              <a:custGeom>
                <a:avLst/>
                <a:gdLst>
                  <a:gd name="T0" fmla="*/ 40 w 40"/>
                  <a:gd name="T1" fmla="*/ 34 h 121"/>
                  <a:gd name="T2" fmla="*/ 40 w 40"/>
                  <a:gd name="T3" fmla="*/ 104 h 121"/>
                  <a:gd name="T4" fmla="*/ 5 w 40"/>
                  <a:gd name="T5" fmla="*/ 58 h 121"/>
                  <a:gd name="T6" fmla="*/ 38 w 40"/>
                  <a:gd name="T7" fmla="*/ 0 h 121"/>
                  <a:gd name="T8" fmla="*/ 40 w 40"/>
                  <a:gd name="T9" fmla="*/ 3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21">
                    <a:moveTo>
                      <a:pt x="40" y="34"/>
                    </a:moveTo>
                    <a:cubicBezTo>
                      <a:pt x="29" y="45"/>
                      <a:pt x="23" y="96"/>
                      <a:pt x="40" y="104"/>
                    </a:cubicBezTo>
                    <a:cubicBezTo>
                      <a:pt x="30" y="121"/>
                      <a:pt x="0" y="95"/>
                      <a:pt x="5" y="58"/>
                    </a:cubicBezTo>
                    <a:cubicBezTo>
                      <a:pt x="9" y="26"/>
                      <a:pt x="24" y="8"/>
                      <a:pt x="38" y="0"/>
                    </a:cubicBezTo>
                    <a:cubicBezTo>
                      <a:pt x="38" y="0"/>
                      <a:pt x="40" y="17"/>
                      <a:pt x="40" y="34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1" name="Freeform 207"/>
              <p:cNvSpPr>
                <a:spLocks/>
              </p:cNvSpPr>
              <p:nvPr userDrawn="1"/>
            </p:nvSpPr>
            <p:spPr bwMode="auto">
              <a:xfrm>
                <a:off x="1505" y="1418"/>
                <a:ext cx="10" cy="44"/>
              </a:xfrm>
              <a:custGeom>
                <a:avLst/>
                <a:gdLst>
                  <a:gd name="T0" fmla="*/ 16 w 16"/>
                  <a:gd name="T1" fmla="*/ 5 h 71"/>
                  <a:gd name="T2" fmla="*/ 14 w 16"/>
                  <a:gd name="T3" fmla="*/ 7 h 71"/>
                  <a:gd name="T4" fmla="*/ 10 w 16"/>
                  <a:gd name="T5" fmla="*/ 14 h 71"/>
                  <a:gd name="T6" fmla="*/ 4 w 16"/>
                  <a:gd name="T7" fmla="*/ 38 h 71"/>
                  <a:gd name="T8" fmla="*/ 6 w 16"/>
                  <a:gd name="T9" fmla="*/ 62 h 71"/>
                  <a:gd name="T10" fmla="*/ 11 w 16"/>
                  <a:gd name="T11" fmla="*/ 69 h 71"/>
                  <a:gd name="T12" fmla="*/ 13 w 16"/>
                  <a:gd name="T13" fmla="*/ 71 h 71"/>
                  <a:gd name="T14" fmla="*/ 13 w 16"/>
                  <a:gd name="T15" fmla="*/ 71 h 71"/>
                  <a:gd name="T16" fmla="*/ 13 w 16"/>
                  <a:gd name="T17" fmla="*/ 71 h 71"/>
                  <a:gd name="T18" fmla="*/ 11 w 16"/>
                  <a:gd name="T19" fmla="*/ 70 h 71"/>
                  <a:gd name="T20" fmla="*/ 5 w 16"/>
                  <a:gd name="T21" fmla="*/ 63 h 71"/>
                  <a:gd name="T22" fmla="*/ 0 w 16"/>
                  <a:gd name="T23" fmla="*/ 38 h 71"/>
                  <a:gd name="T24" fmla="*/ 4 w 16"/>
                  <a:gd name="T25" fmla="*/ 12 h 71"/>
                  <a:gd name="T26" fmla="*/ 7 w 16"/>
                  <a:gd name="T27" fmla="*/ 3 h 71"/>
                  <a:gd name="T28" fmla="*/ 9 w 16"/>
                  <a:gd name="T29" fmla="*/ 0 h 71"/>
                  <a:gd name="T30" fmla="*/ 16 w 16"/>
                  <a:gd name="T31" fmla="*/ 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71">
                    <a:moveTo>
                      <a:pt x="16" y="5"/>
                    </a:moveTo>
                    <a:cubicBezTo>
                      <a:pt x="16" y="5"/>
                      <a:pt x="15" y="6"/>
                      <a:pt x="14" y="7"/>
                    </a:cubicBezTo>
                    <a:cubicBezTo>
                      <a:pt x="13" y="8"/>
                      <a:pt x="12" y="11"/>
                      <a:pt x="10" y="14"/>
                    </a:cubicBezTo>
                    <a:cubicBezTo>
                      <a:pt x="8" y="20"/>
                      <a:pt x="5" y="29"/>
                      <a:pt x="4" y="38"/>
                    </a:cubicBezTo>
                    <a:cubicBezTo>
                      <a:pt x="3" y="47"/>
                      <a:pt x="4" y="56"/>
                      <a:pt x="6" y="62"/>
                    </a:cubicBezTo>
                    <a:cubicBezTo>
                      <a:pt x="8" y="66"/>
                      <a:pt x="9" y="68"/>
                      <a:pt x="11" y="69"/>
                    </a:cubicBezTo>
                    <a:cubicBezTo>
                      <a:pt x="12" y="70"/>
                      <a:pt x="12" y="70"/>
                      <a:pt x="13" y="71"/>
                    </a:cubicBezTo>
                    <a:cubicBezTo>
                      <a:pt x="13" y="71"/>
                      <a:pt x="13" y="71"/>
                      <a:pt x="13" y="71"/>
                    </a:cubicBezTo>
                    <a:cubicBezTo>
                      <a:pt x="13" y="71"/>
                      <a:pt x="13" y="71"/>
                      <a:pt x="13" y="71"/>
                    </a:cubicBezTo>
                    <a:cubicBezTo>
                      <a:pt x="12" y="71"/>
                      <a:pt x="11" y="70"/>
                      <a:pt x="11" y="70"/>
                    </a:cubicBezTo>
                    <a:cubicBezTo>
                      <a:pt x="9" y="68"/>
                      <a:pt x="7" y="66"/>
                      <a:pt x="5" y="63"/>
                    </a:cubicBezTo>
                    <a:cubicBezTo>
                      <a:pt x="2" y="57"/>
                      <a:pt x="0" y="47"/>
                      <a:pt x="0" y="38"/>
                    </a:cubicBezTo>
                    <a:cubicBezTo>
                      <a:pt x="0" y="28"/>
                      <a:pt x="2" y="19"/>
                      <a:pt x="4" y="12"/>
                    </a:cubicBezTo>
                    <a:cubicBezTo>
                      <a:pt x="5" y="8"/>
                      <a:pt x="6" y="5"/>
                      <a:pt x="7" y="3"/>
                    </a:cubicBezTo>
                    <a:cubicBezTo>
                      <a:pt x="8" y="1"/>
                      <a:pt x="9" y="0"/>
                      <a:pt x="9" y="0"/>
                    </a:cubicBezTo>
                    <a:lnTo>
                      <a:pt x="16" y="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2" name="Freeform 208"/>
              <p:cNvSpPr>
                <a:spLocks/>
              </p:cNvSpPr>
              <p:nvPr userDrawn="1"/>
            </p:nvSpPr>
            <p:spPr bwMode="auto">
              <a:xfrm>
                <a:off x="1443" y="1396"/>
                <a:ext cx="25" cy="34"/>
              </a:xfrm>
              <a:custGeom>
                <a:avLst/>
                <a:gdLst>
                  <a:gd name="T0" fmla="*/ 39 w 39"/>
                  <a:gd name="T1" fmla="*/ 0 h 54"/>
                  <a:gd name="T2" fmla="*/ 0 w 39"/>
                  <a:gd name="T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9" h="54">
                    <a:moveTo>
                      <a:pt x="39" y="0"/>
                    </a:moveTo>
                    <a:cubicBezTo>
                      <a:pt x="25" y="5"/>
                      <a:pt x="14" y="54"/>
                      <a:pt x="0" y="54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3" name="Freeform 209"/>
              <p:cNvSpPr>
                <a:spLocks/>
              </p:cNvSpPr>
              <p:nvPr userDrawn="1"/>
            </p:nvSpPr>
            <p:spPr bwMode="auto">
              <a:xfrm>
                <a:off x="1443" y="1394"/>
                <a:ext cx="26" cy="36"/>
              </a:xfrm>
              <a:custGeom>
                <a:avLst/>
                <a:gdLst>
                  <a:gd name="T0" fmla="*/ 37 w 41"/>
                  <a:gd name="T1" fmla="*/ 0 h 58"/>
                  <a:gd name="T2" fmla="*/ 37 w 41"/>
                  <a:gd name="T3" fmla="*/ 1 h 58"/>
                  <a:gd name="T4" fmla="*/ 34 w 41"/>
                  <a:gd name="T5" fmla="*/ 2 h 58"/>
                  <a:gd name="T6" fmla="*/ 29 w 41"/>
                  <a:gd name="T7" fmla="*/ 9 h 58"/>
                  <a:gd name="T8" fmla="*/ 18 w 41"/>
                  <a:gd name="T9" fmla="*/ 30 h 58"/>
                  <a:gd name="T10" fmla="*/ 8 w 41"/>
                  <a:gd name="T11" fmla="*/ 51 h 58"/>
                  <a:gd name="T12" fmla="*/ 3 w 41"/>
                  <a:gd name="T13" fmla="*/ 57 h 58"/>
                  <a:gd name="T14" fmla="*/ 0 w 41"/>
                  <a:gd name="T15" fmla="*/ 57 h 58"/>
                  <a:gd name="T16" fmla="*/ 3 w 41"/>
                  <a:gd name="T17" fmla="*/ 57 h 58"/>
                  <a:gd name="T18" fmla="*/ 9 w 41"/>
                  <a:gd name="T19" fmla="*/ 52 h 58"/>
                  <a:gd name="T20" fmla="*/ 22 w 41"/>
                  <a:gd name="T21" fmla="*/ 32 h 58"/>
                  <a:gd name="T22" fmla="*/ 34 w 41"/>
                  <a:gd name="T23" fmla="*/ 13 h 58"/>
                  <a:gd name="T24" fmla="*/ 39 w 41"/>
                  <a:gd name="T25" fmla="*/ 8 h 58"/>
                  <a:gd name="T26" fmla="*/ 40 w 41"/>
                  <a:gd name="T27" fmla="*/ 8 h 58"/>
                  <a:gd name="T28" fmla="*/ 40 w 41"/>
                  <a:gd name="T29" fmla="*/ 8 h 58"/>
                  <a:gd name="T30" fmla="*/ 41 w 41"/>
                  <a:gd name="T31" fmla="*/ 7 h 58"/>
                  <a:gd name="T32" fmla="*/ 37 w 41"/>
                  <a:gd name="T3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8">
                    <a:moveTo>
                      <a:pt x="37" y="0"/>
                    </a:moveTo>
                    <a:cubicBezTo>
                      <a:pt x="37" y="0"/>
                      <a:pt x="37" y="0"/>
                      <a:pt x="37" y="1"/>
                    </a:cubicBezTo>
                    <a:cubicBezTo>
                      <a:pt x="36" y="1"/>
                      <a:pt x="35" y="1"/>
                      <a:pt x="34" y="2"/>
                    </a:cubicBezTo>
                    <a:cubicBezTo>
                      <a:pt x="32" y="4"/>
                      <a:pt x="30" y="6"/>
                      <a:pt x="29" y="9"/>
                    </a:cubicBezTo>
                    <a:cubicBezTo>
                      <a:pt x="25" y="15"/>
                      <a:pt x="21" y="23"/>
                      <a:pt x="18" y="30"/>
                    </a:cubicBezTo>
                    <a:cubicBezTo>
                      <a:pt x="15" y="38"/>
                      <a:pt x="12" y="46"/>
                      <a:pt x="8" y="51"/>
                    </a:cubicBezTo>
                    <a:cubicBezTo>
                      <a:pt x="6" y="54"/>
                      <a:pt x="4" y="56"/>
                      <a:pt x="3" y="57"/>
                    </a:cubicBezTo>
                    <a:cubicBezTo>
                      <a:pt x="1" y="58"/>
                      <a:pt x="0" y="57"/>
                      <a:pt x="0" y="57"/>
                    </a:cubicBezTo>
                    <a:cubicBezTo>
                      <a:pt x="0" y="57"/>
                      <a:pt x="1" y="58"/>
                      <a:pt x="3" y="57"/>
                    </a:cubicBezTo>
                    <a:cubicBezTo>
                      <a:pt x="5" y="56"/>
                      <a:pt x="7" y="55"/>
                      <a:pt x="9" y="52"/>
                    </a:cubicBezTo>
                    <a:cubicBezTo>
                      <a:pt x="13" y="47"/>
                      <a:pt x="18" y="40"/>
                      <a:pt x="22" y="32"/>
                    </a:cubicBezTo>
                    <a:cubicBezTo>
                      <a:pt x="26" y="25"/>
                      <a:pt x="30" y="17"/>
                      <a:pt x="34" y="13"/>
                    </a:cubicBezTo>
                    <a:cubicBezTo>
                      <a:pt x="36" y="11"/>
                      <a:pt x="38" y="9"/>
                      <a:pt x="39" y="8"/>
                    </a:cubicBezTo>
                    <a:cubicBezTo>
                      <a:pt x="39" y="8"/>
                      <a:pt x="39" y="8"/>
                      <a:pt x="4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1" y="7"/>
                      <a:pt x="41" y="7"/>
                      <a:pt x="41" y="7"/>
                    </a:cubicBez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4" name="Freeform 210"/>
              <p:cNvSpPr>
                <a:spLocks noEditPoints="1"/>
              </p:cNvSpPr>
              <p:nvPr userDrawn="1"/>
            </p:nvSpPr>
            <p:spPr bwMode="auto">
              <a:xfrm>
                <a:off x="1463" y="1397"/>
                <a:ext cx="36" cy="66"/>
              </a:xfrm>
              <a:custGeom>
                <a:avLst/>
                <a:gdLst>
                  <a:gd name="T0" fmla="*/ 20 w 59"/>
                  <a:gd name="T1" fmla="*/ 106 h 106"/>
                  <a:gd name="T2" fmla="*/ 14 w 59"/>
                  <a:gd name="T3" fmla="*/ 99 h 106"/>
                  <a:gd name="T4" fmla="*/ 25 w 59"/>
                  <a:gd name="T5" fmla="*/ 4 h 106"/>
                  <a:gd name="T6" fmla="*/ 26 w 59"/>
                  <a:gd name="T7" fmla="*/ 3 h 106"/>
                  <a:gd name="T8" fmla="*/ 27 w 59"/>
                  <a:gd name="T9" fmla="*/ 3 h 106"/>
                  <a:gd name="T10" fmla="*/ 34 w 59"/>
                  <a:gd name="T11" fmla="*/ 0 h 106"/>
                  <a:gd name="T12" fmla="*/ 58 w 59"/>
                  <a:gd name="T13" fmla="*/ 27 h 106"/>
                  <a:gd name="T14" fmla="*/ 59 w 59"/>
                  <a:gd name="T15" fmla="*/ 29 h 106"/>
                  <a:gd name="T16" fmla="*/ 59 w 59"/>
                  <a:gd name="T17" fmla="*/ 30 h 106"/>
                  <a:gd name="T18" fmla="*/ 33 w 59"/>
                  <a:gd name="T19" fmla="*/ 84 h 106"/>
                  <a:gd name="T20" fmla="*/ 24 w 59"/>
                  <a:gd name="T21" fmla="*/ 97 h 106"/>
                  <a:gd name="T22" fmla="*/ 20 w 59"/>
                  <a:gd name="T23" fmla="*/ 106 h 106"/>
                  <a:gd name="T24" fmla="*/ 34 w 59"/>
                  <a:gd name="T25" fmla="*/ 12 h 106"/>
                  <a:gd name="T26" fmla="*/ 19 w 59"/>
                  <a:gd name="T27" fmla="*/ 82 h 106"/>
                  <a:gd name="T28" fmla="*/ 23 w 59"/>
                  <a:gd name="T29" fmla="*/ 77 h 106"/>
                  <a:gd name="T30" fmla="*/ 46 w 59"/>
                  <a:gd name="T31" fmla="*/ 30 h 106"/>
                  <a:gd name="T32" fmla="*/ 34 w 59"/>
                  <a:gd name="T33" fmla="*/ 12 h 106"/>
                  <a:gd name="T34" fmla="*/ 34 w 59"/>
                  <a:gd name="T35" fmla="*/ 12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9" h="106">
                    <a:moveTo>
                      <a:pt x="20" y="106"/>
                    </a:moveTo>
                    <a:cubicBezTo>
                      <a:pt x="14" y="99"/>
                      <a:pt x="14" y="99"/>
                      <a:pt x="14" y="99"/>
                    </a:cubicBezTo>
                    <a:cubicBezTo>
                      <a:pt x="1" y="83"/>
                      <a:pt x="0" y="35"/>
                      <a:pt x="25" y="4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1"/>
                      <a:pt x="32" y="0"/>
                      <a:pt x="34" y="0"/>
                    </a:cubicBezTo>
                    <a:cubicBezTo>
                      <a:pt x="48" y="0"/>
                      <a:pt x="56" y="21"/>
                      <a:pt x="58" y="27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6" y="56"/>
                      <a:pt x="43" y="72"/>
                      <a:pt x="33" y="84"/>
                    </a:cubicBezTo>
                    <a:cubicBezTo>
                      <a:pt x="29" y="89"/>
                      <a:pt x="26" y="94"/>
                      <a:pt x="24" y="97"/>
                    </a:cubicBezTo>
                    <a:lnTo>
                      <a:pt x="20" y="106"/>
                    </a:lnTo>
                    <a:close/>
                    <a:moveTo>
                      <a:pt x="34" y="12"/>
                    </a:moveTo>
                    <a:cubicBezTo>
                      <a:pt x="17" y="34"/>
                      <a:pt x="15" y="66"/>
                      <a:pt x="19" y="82"/>
                    </a:cubicBezTo>
                    <a:cubicBezTo>
                      <a:pt x="21" y="81"/>
                      <a:pt x="22" y="79"/>
                      <a:pt x="23" y="77"/>
                    </a:cubicBezTo>
                    <a:cubicBezTo>
                      <a:pt x="32" y="66"/>
                      <a:pt x="43" y="52"/>
                      <a:pt x="46" y="30"/>
                    </a:cubicBezTo>
                    <a:cubicBezTo>
                      <a:pt x="43" y="21"/>
                      <a:pt x="37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5" name="Freeform 211"/>
              <p:cNvSpPr>
                <a:spLocks/>
              </p:cNvSpPr>
              <p:nvPr userDrawn="1"/>
            </p:nvSpPr>
            <p:spPr bwMode="auto">
              <a:xfrm>
                <a:off x="1466" y="1397"/>
                <a:ext cx="30" cy="59"/>
              </a:xfrm>
              <a:custGeom>
                <a:avLst/>
                <a:gdLst>
                  <a:gd name="T0" fmla="*/ 47 w 47"/>
                  <a:gd name="T1" fmla="*/ 29 h 95"/>
                  <a:gd name="T2" fmla="*/ 12 w 47"/>
                  <a:gd name="T3" fmla="*/ 95 h 95"/>
                  <a:gd name="T4" fmla="*/ 24 w 47"/>
                  <a:gd name="T5" fmla="*/ 8 h 95"/>
                  <a:gd name="T6" fmla="*/ 47 w 47"/>
                  <a:gd name="T7" fmla="*/ 2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95">
                    <a:moveTo>
                      <a:pt x="47" y="29"/>
                    </a:moveTo>
                    <a:cubicBezTo>
                      <a:pt x="42" y="64"/>
                      <a:pt x="19" y="81"/>
                      <a:pt x="12" y="95"/>
                    </a:cubicBezTo>
                    <a:cubicBezTo>
                      <a:pt x="2" y="82"/>
                      <a:pt x="0" y="37"/>
                      <a:pt x="24" y="8"/>
                    </a:cubicBezTo>
                    <a:cubicBezTo>
                      <a:pt x="36" y="0"/>
                      <a:pt x="47" y="29"/>
                      <a:pt x="47" y="29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6" name="Freeform 212"/>
              <p:cNvSpPr>
                <a:spLocks noEditPoints="1"/>
              </p:cNvSpPr>
              <p:nvPr userDrawn="1"/>
            </p:nvSpPr>
            <p:spPr bwMode="auto">
              <a:xfrm>
                <a:off x="1482" y="1384"/>
                <a:ext cx="40" cy="62"/>
              </a:xfrm>
              <a:custGeom>
                <a:avLst/>
                <a:gdLst>
                  <a:gd name="T0" fmla="*/ 16 w 64"/>
                  <a:gd name="T1" fmla="*/ 99 h 99"/>
                  <a:gd name="T2" fmla="*/ 12 w 64"/>
                  <a:gd name="T3" fmla="*/ 92 h 99"/>
                  <a:gd name="T4" fmla="*/ 30 w 64"/>
                  <a:gd name="T5" fmla="*/ 6 h 99"/>
                  <a:gd name="T6" fmla="*/ 31 w 64"/>
                  <a:gd name="T7" fmla="*/ 5 h 99"/>
                  <a:gd name="T8" fmla="*/ 31 w 64"/>
                  <a:gd name="T9" fmla="*/ 5 h 99"/>
                  <a:gd name="T10" fmla="*/ 45 w 64"/>
                  <a:gd name="T11" fmla="*/ 0 h 99"/>
                  <a:gd name="T12" fmla="*/ 56 w 64"/>
                  <a:gd name="T13" fmla="*/ 5 h 99"/>
                  <a:gd name="T14" fmla="*/ 64 w 64"/>
                  <a:gd name="T15" fmla="*/ 31 h 99"/>
                  <a:gd name="T16" fmla="*/ 64 w 64"/>
                  <a:gd name="T17" fmla="*/ 33 h 99"/>
                  <a:gd name="T18" fmla="*/ 63 w 64"/>
                  <a:gd name="T19" fmla="*/ 34 h 99"/>
                  <a:gd name="T20" fmla="*/ 21 w 64"/>
                  <a:gd name="T21" fmla="*/ 93 h 99"/>
                  <a:gd name="T22" fmla="*/ 16 w 64"/>
                  <a:gd name="T23" fmla="*/ 99 h 99"/>
                  <a:gd name="T24" fmla="*/ 38 w 64"/>
                  <a:gd name="T25" fmla="*/ 15 h 99"/>
                  <a:gd name="T26" fmla="*/ 19 w 64"/>
                  <a:gd name="T27" fmla="*/ 77 h 99"/>
                  <a:gd name="T28" fmla="*/ 52 w 64"/>
                  <a:gd name="T29" fmla="*/ 30 h 99"/>
                  <a:gd name="T30" fmla="*/ 47 w 64"/>
                  <a:gd name="T31" fmla="*/ 14 h 99"/>
                  <a:gd name="T32" fmla="*/ 45 w 64"/>
                  <a:gd name="T33" fmla="*/ 12 h 99"/>
                  <a:gd name="T34" fmla="*/ 38 w 64"/>
                  <a:gd name="T35" fmla="*/ 1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4" h="99">
                    <a:moveTo>
                      <a:pt x="16" y="99"/>
                    </a:moveTo>
                    <a:cubicBezTo>
                      <a:pt x="12" y="92"/>
                      <a:pt x="12" y="92"/>
                      <a:pt x="12" y="92"/>
                    </a:cubicBezTo>
                    <a:cubicBezTo>
                      <a:pt x="0" y="75"/>
                      <a:pt x="5" y="32"/>
                      <a:pt x="30" y="6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6" y="2"/>
                      <a:pt x="41" y="0"/>
                      <a:pt x="45" y="0"/>
                    </a:cubicBezTo>
                    <a:cubicBezTo>
                      <a:pt x="49" y="0"/>
                      <a:pt x="53" y="2"/>
                      <a:pt x="56" y="5"/>
                    </a:cubicBezTo>
                    <a:cubicBezTo>
                      <a:pt x="64" y="13"/>
                      <a:pt x="64" y="30"/>
                      <a:pt x="64" y="31"/>
                    </a:cubicBezTo>
                    <a:cubicBezTo>
                      <a:pt x="64" y="33"/>
                      <a:pt x="64" y="33"/>
                      <a:pt x="64" y="33"/>
                    </a:cubicBezTo>
                    <a:cubicBezTo>
                      <a:pt x="63" y="34"/>
                      <a:pt x="63" y="34"/>
                      <a:pt x="63" y="34"/>
                    </a:cubicBezTo>
                    <a:cubicBezTo>
                      <a:pt x="54" y="51"/>
                      <a:pt x="31" y="82"/>
                      <a:pt x="21" y="93"/>
                    </a:cubicBezTo>
                    <a:lnTo>
                      <a:pt x="16" y="99"/>
                    </a:lnTo>
                    <a:close/>
                    <a:moveTo>
                      <a:pt x="38" y="15"/>
                    </a:moveTo>
                    <a:cubicBezTo>
                      <a:pt x="20" y="35"/>
                      <a:pt x="16" y="62"/>
                      <a:pt x="19" y="77"/>
                    </a:cubicBezTo>
                    <a:cubicBezTo>
                      <a:pt x="29" y="64"/>
                      <a:pt x="45" y="43"/>
                      <a:pt x="52" y="30"/>
                    </a:cubicBezTo>
                    <a:cubicBezTo>
                      <a:pt x="52" y="25"/>
                      <a:pt x="51" y="17"/>
                      <a:pt x="47" y="14"/>
                    </a:cubicBezTo>
                    <a:cubicBezTo>
                      <a:pt x="47" y="13"/>
                      <a:pt x="46" y="12"/>
                      <a:pt x="45" y="12"/>
                    </a:cubicBezTo>
                    <a:cubicBezTo>
                      <a:pt x="44" y="12"/>
                      <a:pt x="41" y="13"/>
                      <a:pt x="38" y="15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7" name="Freeform 213"/>
              <p:cNvSpPr>
                <a:spLocks/>
              </p:cNvSpPr>
              <p:nvPr userDrawn="1"/>
            </p:nvSpPr>
            <p:spPr bwMode="auto">
              <a:xfrm>
                <a:off x="1486" y="1381"/>
                <a:ext cx="32" cy="59"/>
              </a:xfrm>
              <a:custGeom>
                <a:avLst/>
                <a:gdLst>
                  <a:gd name="T0" fmla="*/ 51 w 51"/>
                  <a:gd name="T1" fmla="*/ 36 h 94"/>
                  <a:gd name="T2" fmla="*/ 10 w 51"/>
                  <a:gd name="T3" fmla="*/ 94 h 94"/>
                  <a:gd name="T4" fmla="*/ 27 w 51"/>
                  <a:gd name="T5" fmla="*/ 15 h 94"/>
                  <a:gd name="T6" fmla="*/ 51 w 51"/>
                  <a:gd name="T7" fmla="*/ 3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94">
                    <a:moveTo>
                      <a:pt x="51" y="36"/>
                    </a:moveTo>
                    <a:cubicBezTo>
                      <a:pt x="42" y="53"/>
                      <a:pt x="19" y="84"/>
                      <a:pt x="10" y="94"/>
                    </a:cubicBezTo>
                    <a:cubicBezTo>
                      <a:pt x="0" y="80"/>
                      <a:pt x="4" y="40"/>
                      <a:pt x="27" y="15"/>
                    </a:cubicBezTo>
                    <a:cubicBezTo>
                      <a:pt x="51" y="0"/>
                      <a:pt x="51" y="36"/>
                      <a:pt x="51" y="36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8" name="Freeform 214"/>
              <p:cNvSpPr>
                <a:spLocks/>
              </p:cNvSpPr>
              <p:nvPr userDrawn="1"/>
            </p:nvSpPr>
            <p:spPr bwMode="auto">
              <a:xfrm>
                <a:off x="1475" y="1413"/>
                <a:ext cx="11" cy="33"/>
              </a:xfrm>
              <a:custGeom>
                <a:avLst/>
                <a:gdLst>
                  <a:gd name="T0" fmla="*/ 13 w 19"/>
                  <a:gd name="T1" fmla="*/ 0 h 53"/>
                  <a:gd name="T2" fmla="*/ 11 w 19"/>
                  <a:gd name="T3" fmla="*/ 2 h 53"/>
                  <a:gd name="T4" fmla="*/ 9 w 19"/>
                  <a:gd name="T5" fmla="*/ 7 h 53"/>
                  <a:gd name="T6" fmla="*/ 2 w 19"/>
                  <a:gd name="T7" fmla="*/ 26 h 53"/>
                  <a:gd name="T8" fmla="*/ 1 w 19"/>
                  <a:gd name="T9" fmla="*/ 44 h 53"/>
                  <a:gd name="T10" fmla="*/ 0 w 19"/>
                  <a:gd name="T11" fmla="*/ 53 h 53"/>
                  <a:gd name="T12" fmla="*/ 2 w 19"/>
                  <a:gd name="T13" fmla="*/ 45 h 53"/>
                  <a:gd name="T14" fmla="*/ 6 w 19"/>
                  <a:gd name="T15" fmla="*/ 27 h 53"/>
                  <a:gd name="T16" fmla="*/ 14 w 19"/>
                  <a:gd name="T17" fmla="*/ 11 h 53"/>
                  <a:gd name="T18" fmla="*/ 18 w 19"/>
                  <a:gd name="T19" fmla="*/ 6 h 53"/>
                  <a:gd name="T20" fmla="*/ 19 w 19"/>
                  <a:gd name="T21" fmla="*/ 4 h 53"/>
                  <a:gd name="T22" fmla="*/ 13 w 19"/>
                  <a:gd name="T2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53">
                    <a:moveTo>
                      <a:pt x="13" y="0"/>
                    </a:moveTo>
                    <a:cubicBezTo>
                      <a:pt x="13" y="0"/>
                      <a:pt x="12" y="1"/>
                      <a:pt x="11" y="2"/>
                    </a:cubicBezTo>
                    <a:cubicBezTo>
                      <a:pt x="11" y="3"/>
                      <a:pt x="10" y="5"/>
                      <a:pt x="9" y="7"/>
                    </a:cubicBezTo>
                    <a:cubicBezTo>
                      <a:pt x="6" y="12"/>
                      <a:pt x="3" y="19"/>
                      <a:pt x="2" y="26"/>
                    </a:cubicBezTo>
                    <a:cubicBezTo>
                      <a:pt x="1" y="33"/>
                      <a:pt x="1" y="39"/>
                      <a:pt x="1" y="44"/>
                    </a:cubicBezTo>
                    <a:cubicBezTo>
                      <a:pt x="1" y="49"/>
                      <a:pt x="0" y="53"/>
                      <a:pt x="0" y="53"/>
                    </a:cubicBezTo>
                    <a:cubicBezTo>
                      <a:pt x="0" y="53"/>
                      <a:pt x="1" y="49"/>
                      <a:pt x="2" y="45"/>
                    </a:cubicBezTo>
                    <a:cubicBezTo>
                      <a:pt x="3" y="40"/>
                      <a:pt x="4" y="33"/>
                      <a:pt x="6" y="27"/>
                    </a:cubicBezTo>
                    <a:cubicBezTo>
                      <a:pt x="8" y="20"/>
                      <a:pt x="12" y="15"/>
                      <a:pt x="14" y="11"/>
                    </a:cubicBezTo>
                    <a:cubicBezTo>
                      <a:pt x="16" y="9"/>
                      <a:pt x="17" y="7"/>
                      <a:pt x="18" y="6"/>
                    </a:cubicBezTo>
                    <a:cubicBezTo>
                      <a:pt x="19" y="5"/>
                      <a:pt x="19" y="4"/>
                      <a:pt x="19" y="4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9" name="Freeform 215"/>
              <p:cNvSpPr>
                <a:spLocks noEditPoints="1"/>
              </p:cNvSpPr>
              <p:nvPr userDrawn="1"/>
            </p:nvSpPr>
            <p:spPr bwMode="auto">
              <a:xfrm>
                <a:off x="1456" y="1369"/>
                <a:ext cx="52" cy="63"/>
              </a:xfrm>
              <a:custGeom>
                <a:avLst/>
                <a:gdLst>
                  <a:gd name="T0" fmla="*/ 14 w 84"/>
                  <a:gd name="T1" fmla="*/ 102 h 102"/>
                  <a:gd name="T2" fmla="*/ 10 w 84"/>
                  <a:gd name="T3" fmla="*/ 94 h 102"/>
                  <a:gd name="T4" fmla="*/ 21 w 84"/>
                  <a:gd name="T5" fmla="*/ 21 h 102"/>
                  <a:gd name="T6" fmla="*/ 22 w 84"/>
                  <a:gd name="T7" fmla="*/ 20 h 102"/>
                  <a:gd name="T8" fmla="*/ 23 w 84"/>
                  <a:gd name="T9" fmla="*/ 19 h 102"/>
                  <a:gd name="T10" fmla="*/ 73 w 84"/>
                  <a:gd name="T11" fmla="*/ 0 h 102"/>
                  <a:gd name="T12" fmla="*/ 81 w 84"/>
                  <a:gd name="T13" fmla="*/ 3 h 102"/>
                  <a:gd name="T14" fmla="*/ 84 w 84"/>
                  <a:gd name="T15" fmla="*/ 9 h 102"/>
                  <a:gd name="T16" fmla="*/ 60 w 84"/>
                  <a:gd name="T17" fmla="*/ 42 h 102"/>
                  <a:gd name="T18" fmla="*/ 53 w 84"/>
                  <a:gd name="T19" fmla="*/ 50 h 102"/>
                  <a:gd name="T20" fmla="*/ 28 w 84"/>
                  <a:gd name="T21" fmla="*/ 84 h 102"/>
                  <a:gd name="T22" fmla="*/ 20 w 84"/>
                  <a:gd name="T23" fmla="*/ 95 h 102"/>
                  <a:gd name="T24" fmla="*/ 14 w 84"/>
                  <a:gd name="T25" fmla="*/ 102 h 102"/>
                  <a:gd name="T26" fmla="*/ 30 w 84"/>
                  <a:gd name="T27" fmla="*/ 29 h 102"/>
                  <a:gd name="T28" fmla="*/ 17 w 84"/>
                  <a:gd name="T29" fmla="*/ 78 h 102"/>
                  <a:gd name="T30" fmla="*/ 19 w 84"/>
                  <a:gd name="T31" fmla="*/ 77 h 102"/>
                  <a:gd name="T32" fmla="*/ 42 w 84"/>
                  <a:gd name="T33" fmla="*/ 44 h 102"/>
                  <a:gd name="T34" fmla="*/ 51 w 84"/>
                  <a:gd name="T35" fmla="*/ 33 h 102"/>
                  <a:gd name="T36" fmla="*/ 69 w 84"/>
                  <a:gd name="T37" fmla="*/ 13 h 102"/>
                  <a:gd name="T38" fmla="*/ 30 w 84"/>
                  <a:gd name="T3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" h="102">
                    <a:moveTo>
                      <a:pt x="14" y="102"/>
                    </a:moveTo>
                    <a:cubicBezTo>
                      <a:pt x="10" y="94"/>
                      <a:pt x="10" y="94"/>
                      <a:pt x="10" y="94"/>
                    </a:cubicBezTo>
                    <a:cubicBezTo>
                      <a:pt x="0" y="73"/>
                      <a:pt x="5" y="40"/>
                      <a:pt x="21" y="21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7" y="17"/>
                      <a:pt x="59" y="0"/>
                      <a:pt x="73" y="0"/>
                    </a:cubicBezTo>
                    <a:cubicBezTo>
                      <a:pt x="77" y="0"/>
                      <a:pt x="79" y="1"/>
                      <a:pt x="81" y="3"/>
                    </a:cubicBezTo>
                    <a:cubicBezTo>
                      <a:pt x="83" y="5"/>
                      <a:pt x="84" y="6"/>
                      <a:pt x="84" y="9"/>
                    </a:cubicBezTo>
                    <a:cubicBezTo>
                      <a:pt x="84" y="15"/>
                      <a:pt x="77" y="24"/>
                      <a:pt x="60" y="42"/>
                    </a:cubicBezTo>
                    <a:cubicBezTo>
                      <a:pt x="57" y="45"/>
                      <a:pt x="53" y="49"/>
                      <a:pt x="53" y="50"/>
                    </a:cubicBezTo>
                    <a:cubicBezTo>
                      <a:pt x="43" y="65"/>
                      <a:pt x="36" y="74"/>
                      <a:pt x="28" y="84"/>
                    </a:cubicBezTo>
                    <a:cubicBezTo>
                      <a:pt x="26" y="87"/>
                      <a:pt x="23" y="91"/>
                      <a:pt x="20" y="95"/>
                    </a:cubicBezTo>
                    <a:lnTo>
                      <a:pt x="14" y="102"/>
                    </a:lnTo>
                    <a:close/>
                    <a:moveTo>
                      <a:pt x="30" y="29"/>
                    </a:moveTo>
                    <a:cubicBezTo>
                      <a:pt x="19" y="42"/>
                      <a:pt x="15" y="63"/>
                      <a:pt x="17" y="78"/>
                    </a:cubicBezTo>
                    <a:cubicBezTo>
                      <a:pt x="18" y="78"/>
                      <a:pt x="18" y="77"/>
                      <a:pt x="19" y="77"/>
                    </a:cubicBezTo>
                    <a:cubicBezTo>
                      <a:pt x="27" y="67"/>
                      <a:pt x="34" y="58"/>
                      <a:pt x="42" y="44"/>
                    </a:cubicBezTo>
                    <a:cubicBezTo>
                      <a:pt x="44" y="42"/>
                      <a:pt x="46" y="39"/>
                      <a:pt x="51" y="33"/>
                    </a:cubicBezTo>
                    <a:cubicBezTo>
                      <a:pt x="56" y="29"/>
                      <a:pt x="65" y="19"/>
                      <a:pt x="69" y="13"/>
                    </a:cubicBezTo>
                    <a:cubicBezTo>
                      <a:pt x="59" y="15"/>
                      <a:pt x="41" y="24"/>
                      <a:pt x="30" y="2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0" name="Freeform 216"/>
              <p:cNvSpPr>
                <a:spLocks/>
              </p:cNvSpPr>
              <p:nvPr userDrawn="1"/>
            </p:nvSpPr>
            <p:spPr bwMode="auto">
              <a:xfrm>
                <a:off x="1460" y="1369"/>
                <a:ext cx="47" cy="57"/>
              </a:xfrm>
              <a:custGeom>
                <a:avLst/>
                <a:gdLst>
                  <a:gd name="T0" fmla="*/ 71 w 76"/>
                  <a:gd name="T1" fmla="*/ 7 h 90"/>
                  <a:gd name="T2" fmla="*/ 20 w 76"/>
                  <a:gd name="T3" fmla="*/ 24 h 90"/>
                  <a:gd name="T4" fmla="*/ 9 w 76"/>
                  <a:gd name="T5" fmla="*/ 90 h 90"/>
                  <a:gd name="T6" fmla="*/ 41 w 76"/>
                  <a:gd name="T7" fmla="*/ 46 h 90"/>
                  <a:gd name="T8" fmla="*/ 71 w 76"/>
                  <a:gd name="T9" fmla="*/ 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90">
                    <a:moveTo>
                      <a:pt x="71" y="7"/>
                    </a:moveTo>
                    <a:cubicBezTo>
                      <a:pt x="64" y="0"/>
                      <a:pt x="20" y="24"/>
                      <a:pt x="20" y="24"/>
                    </a:cubicBezTo>
                    <a:cubicBezTo>
                      <a:pt x="5" y="41"/>
                      <a:pt x="0" y="71"/>
                      <a:pt x="9" y="90"/>
                    </a:cubicBezTo>
                    <a:cubicBezTo>
                      <a:pt x="21" y="75"/>
                      <a:pt x="29" y="65"/>
                      <a:pt x="41" y="46"/>
                    </a:cubicBezTo>
                    <a:cubicBezTo>
                      <a:pt x="45" y="41"/>
                      <a:pt x="76" y="11"/>
                      <a:pt x="71" y="7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1" name="Freeform 217"/>
              <p:cNvSpPr>
                <a:spLocks/>
              </p:cNvSpPr>
              <p:nvPr userDrawn="1"/>
            </p:nvSpPr>
            <p:spPr bwMode="auto">
              <a:xfrm>
                <a:off x="1494" y="1402"/>
                <a:ext cx="16" cy="31"/>
              </a:xfrm>
              <a:custGeom>
                <a:avLst/>
                <a:gdLst>
                  <a:gd name="T0" fmla="*/ 26 w 26"/>
                  <a:gd name="T1" fmla="*/ 5 h 50"/>
                  <a:gd name="T2" fmla="*/ 20 w 26"/>
                  <a:gd name="T3" fmla="*/ 11 h 50"/>
                  <a:gd name="T4" fmla="*/ 15 w 26"/>
                  <a:gd name="T5" fmla="*/ 17 h 50"/>
                  <a:gd name="T6" fmla="*/ 9 w 26"/>
                  <a:gd name="T7" fmla="*/ 25 h 50"/>
                  <a:gd name="T8" fmla="*/ 5 w 26"/>
                  <a:gd name="T9" fmla="*/ 34 h 50"/>
                  <a:gd name="T10" fmla="*/ 2 w 26"/>
                  <a:gd name="T11" fmla="*/ 42 h 50"/>
                  <a:gd name="T12" fmla="*/ 0 w 26"/>
                  <a:gd name="T13" fmla="*/ 50 h 50"/>
                  <a:gd name="T14" fmla="*/ 1 w 26"/>
                  <a:gd name="T15" fmla="*/ 42 h 50"/>
                  <a:gd name="T16" fmla="*/ 2 w 26"/>
                  <a:gd name="T17" fmla="*/ 33 h 50"/>
                  <a:gd name="T18" fmla="*/ 6 w 26"/>
                  <a:gd name="T19" fmla="*/ 24 h 50"/>
                  <a:gd name="T20" fmla="*/ 10 w 26"/>
                  <a:gd name="T21" fmla="*/ 14 h 50"/>
                  <a:gd name="T22" fmla="*/ 15 w 26"/>
                  <a:gd name="T23" fmla="*/ 7 h 50"/>
                  <a:gd name="T24" fmla="*/ 20 w 26"/>
                  <a:gd name="T25" fmla="*/ 0 h 50"/>
                  <a:gd name="T26" fmla="*/ 26 w 26"/>
                  <a:gd name="T27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" h="50">
                    <a:moveTo>
                      <a:pt x="26" y="5"/>
                    </a:moveTo>
                    <a:cubicBezTo>
                      <a:pt x="26" y="5"/>
                      <a:pt x="24" y="7"/>
                      <a:pt x="20" y="11"/>
                    </a:cubicBezTo>
                    <a:cubicBezTo>
                      <a:pt x="18" y="13"/>
                      <a:pt x="17" y="15"/>
                      <a:pt x="15" y="17"/>
                    </a:cubicBezTo>
                    <a:cubicBezTo>
                      <a:pt x="13" y="20"/>
                      <a:pt x="11" y="23"/>
                      <a:pt x="9" y="25"/>
                    </a:cubicBezTo>
                    <a:cubicBezTo>
                      <a:pt x="7" y="28"/>
                      <a:pt x="6" y="31"/>
                      <a:pt x="5" y="34"/>
                    </a:cubicBezTo>
                    <a:cubicBezTo>
                      <a:pt x="4" y="37"/>
                      <a:pt x="3" y="40"/>
                      <a:pt x="2" y="42"/>
                    </a:cubicBezTo>
                    <a:cubicBezTo>
                      <a:pt x="1" y="47"/>
                      <a:pt x="0" y="50"/>
                      <a:pt x="0" y="50"/>
                    </a:cubicBezTo>
                    <a:cubicBezTo>
                      <a:pt x="0" y="50"/>
                      <a:pt x="0" y="47"/>
                      <a:pt x="1" y="42"/>
                    </a:cubicBezTo>
                    <a:cubicBezTo>
                      <a:pt x="1" y="39"/>
                      <a:pt x="2" y="36"/>
                      <a:pt x="2" y="33"/>
                    </a:cubicBezTo>
                    <a:cubicBezTo>
                      <a:pt x="3" y="30"/>
                      <a:pt x="4" y="27"/>
                      <a:pt x="6" y="24"/>
                    </a:cubicBezTo>
                    <a:cubicBezTo>
                      <a:pt x="7" y="20"/>
                      <a:pt x="9" y="17"/>
                      <a:pt x="10" y="14"/>
                    </a:cubicBezTo>
                    <a:cubicBezTo>
                      <a:pt x="12" y="12"/>
                      <a:pt x="13" y="9"/>
                      <a:pt x="15" y="7"/>
                    </a:cubicBezTo>
                    <a:cubicBezTo>
                      <a:pt x="18" y="3"/>
                      <a:pt x="20" y="0"/>
                      <a:pt x="20" y="0"/>
                    </a:cubicBez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2" name="Freeform 218"/>
              <p:cNvSpPr>
                <a:spLocks/>
              </p:cNvSpPr>
              <p:nvPr userDrawn="1"/>
            </p:nvSpPr>
            <p:spPr bwMode="auto">
              <a:xfrm>
                <a:off x="1468" y="1385"/>
                <a:ext cx="22" cy="31"/>
              </a:xfrm>
              <a:custGeom>
                <a:avLst/>
                <a:gdLst>
                  <a:gd name="T0" fmla="*/ 35 w 35"/>
                  <a:gd name="T1" fmla="*/ 6 h 50"/>
                  <a:gd name="T2" fmla="*/ 27 w 35"/>
                  <a:gd name="T3" fmla="*/ 11 h 50"/>
                  <a:gd name="T4" fmla="*/ 13 w 35"/>
                  <a:gd name="T5" fmla="*/ 24 h 50"/>
                  <a:gd name="T6" fmla="*/ 3 w 35"/>
                  <a:gd name="T7" fmla="*/ 41 h 50"/>
                  <a:gd name="T8" fmla="*/ 0 w 35"/>
                  <a:gd name="T9" fmla="*/ 50 h 50"/>
                  <a:gd name="T10" fmla="*/ 2 w 35"/>
                  <a:gd name="T11" fmla="*/ 41 h 50"/>
                  <a:gd name="T12" fmla="*/ 10 w 35"/>
                  <a:gd name="T13" fmla="*/ 22 h 50"/>
                  <a:gd name="T14" fmla="*/ 23 w 35"/>
                  <a:gd name="T15" fmla="*/ 6 h 50"/>
                  <a:gd name="T16" fmla="*/ 29 w 35"/>
                  <a:gd name="T17" fmla="*/ 0 h 50"/>
                  <a:gd name="T18" fmla="*/ 35 w 35"/>
                  <a:gd name="T19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50">
                    <a:moveTo>
                      <a:pt x="35" y="6"/>
                    </a:moveTo>
                    <a:cubicBezTo>
                      <a:pt x="35" y="6"/>
                      <a:pt x="32" y="8"/>
                      <a:pt x="27" y="11"/>
                    </a:cubicBezTo>
                    <a:cubicBezTo>
                      <a:pt x="23" y="14"/>
                      <a:pt x="18" y="19"/>
                      <a:pt x="13" y="24"/>
                    </a:cubicBezTo>
                    <a:cubicBezTo>
                      <a:pt x="9" y="30"/>
                      <a:pt x="6" y="36"/>
                      <a:pt x="3" y="41"/>
                    </a:cubicBezTo>
                    <a:cubicBezTo>
                      <a:pt x="1" y="46"/>
                      <a:pt x="0" y="50"/>
                      <a:pt x="0" y="50"/>
                    </a:cubicBezTo>
                    <a:cubicBezTo>
                      <a:pt x="0" y="50"/>
                      <a:pt x="1" y="46"/>
                      <a:pt x="2" y="41"/>
                    </a:cubicBezTo>
                    <a:cubicBezTo>
                      <a:pt x="4" y="36"/>
                      <a:pt x="6" y="29"/>
                      <a:pt x="10" y="22"/>
                    </a:cubicBezTo>
                    <a:cubicBezTo>
                      <a:pt x="14" y="16"/>
                      <a:pt x="19" y="10"/>
                      <a:pt x="23" y="6"/>
                    </a:cubicBezTo>
                    <a:cubicBezTo>
                      <a:pt x="27" y="2"/>
                      <a:pt x="29" y="0"/>
                      <a:pt x="29" y="0"/>
                    </a:cubicBezTo>
                    <a:lnTo>
                      <a:pt x="35" y="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3" name="Freeform 219"/>
              <p:cNvSpPr>
                <a:spLocks/>
              </p:cNvSpPr>
              <p:nvPr userDrawn="1"/>
            </p:nvSpPr>
            <p:spPr bwMode="auto">
              <a:xfrm>
                <a:off x="1488" y="1389"/>
                <a:ext cx="14" cy="23"/>
              </a:xfrm>
              <a:custGeom>
                <a:avLst/>
                <a:gdLst>
                  <a:gd name="T0" fmla="*/ 16 w 23"/>
                  <a:gd name="T1" fmla="*/ 3 h 37"/>
                  <a:gd name="T2" fmla="*/ 16 w 23"/>
                  <a:gd name="T3" fmla="*/ 3 h 37"/>
                  <a:gd name="T4" fmla="*/ 15 w 23"/>
                  <a:gd name="T5" fmla="*/ 4 h 37"/>
                  <a:gd name="T6" fmla="*/ 12 w 23"/>
                  <a:gd name="T7" fmla="*/ 8 h 37"/>
                  <a:gd name="T8" fmla="*/ 8 w 23"/>
                  <a:gd name="T9" fmla="*/ 13 h 37"/>
                  <a:gd name="T10" fmla="*/ 5 w 23"/>
                  <a:gd name="T11" fmla="*/ 19 h 37"/>
                  <a:gd name="T12" fmla="*/ 1 w 23"/>
                  <a:gd name="T13" fmla="*/ 31 h 37"/>
                  <a:gd name="T14" fmla="*/ 0 w 23"/>
                  <a:gd name="T15" fmla="*/ 35 h 37"/>
                  <a:gd name="T16" fmla="*/ 0 w 23"/>
                  <a:gd name="T17" fmla="*/ 37 h 37"/>
                  <a:gd name="T18" fmla="*/ 0 w 23"/>
                  <a:gd name="T19" fmla="*/ 35 h 37"/>
                  <a:gd name="T20" fmla="*/ 1 w 23"/>
                  <a:gd name="T21" fmla="*/ 31 h 37"/>
                  <a:gd name="T22" fmla="*/ 7 w 23"/>
                  <a:gd name="T23" fmla="*/ 20 h 37"/>
                  <a:gd name="T24" fmla="*/ 11 w 23"/>
                  <a:gd name="T25" fmla="*/ 15 h 37"/>
                  <a:gd name="T26" fmla="*/ 15 w 23"/>
                  <a:gd name="T27" fmla="*/ 11 h 37"/>
                  <a:gd name="T28" fmla="*/ 18 w 23"/>
                  <a:gd name="T29" fmla="*/ 8 h 37"/>
                  <a:gd name="T30" fmla="*/ 20 w 23"/>
                  <a:gd name="T31" fmla="*/ 7 h 37"/>
                  <a:gd name="T32" fmla="*/ 20 w 23"/>
                  <a:gd name="T33" fmla="*/ 7 h 37"/>
                  <a:gd name="T34" fmla="*/ 21 w 23"/>
                  <a:gd name="T35" fmla="*/ 2 h 37"/>
                  <a:gd name="T36" fmla="*/ 16 w 23"/>
                  <a:gd name="T37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37">
                    <a:moveTo>
                      <a:pt x="16" y="3"/>
                    </a:moveTo>
                    <a:cubicBezTo>
                      <a:pt x="16" y="3"/>
                      <a:pt x="16" y="3"/>
                      <a:pt x="16" y="3"/>
                    </a:cubicBezTo>
                    <a:cubicBezTo>
                      <a:pt x="16" y="3"/>
                      <a:pt x="15" y="4"/>
                      <a:pt x="15" y="4"/>
                    </a:cubicBezTo>
                    <a:cubicBezTo>
                      <a:pt x="14" y="5"/>
                      <a:pt x="13" y="6"/>
                      <a:pt x="12" y="8"/>
                    </a:cubicBezTo>
                    <a:cubicBezTo>
                      <a:pt x="11" y="9"/>
                      <a:pt x="10" y="11"/>
                      <a:pt x="8" y="13"/>
                    </a:cubicBezTo>
                    <a:cubicBezTo>
                      <a:pt x="7" y="15"/>
                      <a:pt x="6" y="17"/>
                      <a:pt x="5" y="19"/>
                    </a:cubicBezTo>
                    <a:cubicBezTo>
                      <a:pt x="3" y="23"/>
                      <a:pt x="1" y="28"/>
                      <a:pt x="1" y="31"/>
                    </a:cubicBezTo>
                    <a:cubicBezTo>
                      <a:pt x="0" y="33"/>
                      <a:pt x="0" y="34"/>
                      <a:pt x="0" y="35"/>
                    </a:cubicBezTo>
                    <a:cubicBezTo>
                      <a:pt x="0" y="36"/>
                      <a:pt x="0" y="37"/>
                      <a:pt x="0" y="37"/>
                    </a:cubicBezTo>
                    <a:cubicBezTo>
                      <a:pt x="0" y="37"/>
                      <a:pt x="0" y="36"/>
                      <a:pt x="0" y="35"/>
                    </a:cubicBezTo>
                    <a:cubicBezTo>
                      <a:pt x="0" y="34"/>
                      <a:pt x="1" y="33"/>
                      <a:pt x="1" y="31"/>
                    </a:cubicBezTo>
                    <a:cubicBezTo>
                      <a:pt x="3" y="28"/>
                      <a:pt x="5" y="24"/>
                      <a:pt x="7" y="20"/>
                    </a:cubicBezTo>
                    <a:cubicBezTo>
                      <a:pt x="9" y="18"/>
                      <a:pt x="10" y="17"/>
                      <a:pt x="11" y="15"/>
                    </a:cubicBezTo>
                    <a:cubicBezTo>
                      <a:pt x="13" y="14"/>
                      <a:pt x="14" y="12"/>
                      <a:pt x="15" y="11"/>
                    </a:cubicBezTo>
                    <a:cubicBezTo>
                      <a:pt x="17" y="10"/>
                      <a:pt x="18" y="9"/>
                      <a:pt x="18" y="8"/>
                    </a:cubicBezTo>
                    <a:cubicBezTo>
                      <a:pt x="19" y="8"/>
                      <a:pt x="20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4"/>
                      <a:pt x="22" y="3"/>
                      <a:pt x="21" y="2"/>
                    </a:cubicBezTo>
                    <a:cubicBezTo>
                      <a:pt x="20" y="1"/>
                      <a:pt x="19" y="0"/>
                      <a:pt x="16" y="3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4" name="Freeform 220"/>
              <p:cNvSpPr>
                <a:spLocks/>
              </p:cNvSpPr>
              <p:nvPr userDrawn="1"/>
            </p:nvSpPr>
            <p:spPr bwMode="auto">
              <a:xfrm>
                <a:off x="1471" y="1350"/>
                <a:ext cx="15" cy="13"/>
              </a:xfrm>
              <a:custGeom>
                <a:avLst/>
                <a:gdLst>
                  <a:gd name="T0" fmla="*/ 25 w 25"/>
                  <a:gd name="T1" fmla="*/ 21 h 21"/>
                  <a:gd name="T2" fmla="*/ 2 w 25"/>
                  <a:gd name="T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5" h="21">
                    <a:moveTo>
                      <a:pt x="25" y="21"/>
                    </a:moveTo>
                    <a:cubicBezTo>
                      <a:pt x="15" y="21"/>
                      <a:pt x="0" y="11"/>
                      <a:pt x="2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5" name="Freeform 221"/>
              <p:cNvSpPr>
                <a:spLocks/>
              </p:cNvSpPr>
              <p:nvPr userDrawn="1"/>
            </p:nvSpPr>
            <p:spPr bwMode="auto">
              <a:xfrm>
                <a:off x="1471" y="1349"/>
                <a:ext cx="15" cy="14"/>
              </a:xfrm>
              <a:custGeom>
                <a:avLst/>
                <a:gdLst>
                  <a:gd name="T0" fmla="*/ 0 w 25"/>
                  <a:gd name="T1" fmla="*/ 0 h 22"/>
                  <a:gd name="T2" fmla="*/ 0 w 25"/>
                  <a:gd name="T3" fmla="*/ 2 h 22"/>
                  <a:gd name="T4" fmla="*/ 0 w 25"/>
                  <a:gd name="T5" fmla="*/ 4 h 22"/>
                  <a:gd name="T6" fmla="*/ 1 w 25"/>
                  <a:gd name="T7" fmla="*/ 7 h 22"/>
                  <a:gd name="T8" fmla="*/ 8 w 25"/>
                  <a:gd name="T9" fmla="*/ 17 h 22"/>
                  <a:gd name="T10" fmla="*/ 19 w 25"/>
                  <a:gd name="T11" fmla="*/ 21 h 22"/>
                  <a:gd name="T12" fmla="*/ 23 w 25"/>
                  <a:gd name="T13" fmla="*/ 22 h 22"/>
                  <a:gd name="T14" fmla="*/ 25 w 25"/>
                  <a:gd name="T15" fmla="*/ 22 h 22"/>
                  <a:gd name="T16" fmla="*/ 23 w 25"/>
                  <a:gd name="T17" fmla="*/ 22 h 22"/>
                  <a:gd name="T18" fmla="*/ 20 w 25"/>
                  <a:gd name="T19" fmla="*/ 21 h 22"/>
                  <a:gd name="T20" fmla="*/ 10 w 25"/>
                  <a:gd name="T21" fmla="*/ 15 h 22"/>
                  <a:gd name="T22" fmla="*/ 4 w 25"/>
                  <a:gd name="T23" fmla="*/ 6 h 22"/>
                  <a:gd name="T24" fmla="*/ 4 w 25"/>
                  <a:gd name="T25" fmla="*/ 1 h 22"/>
                  <a:gd name="T26" fmla="*/ 0 w 25"/>
                  <a:gd name="T2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5"/>
                      <a:pt x="1" y="6"/>
                      <a:pt x="1" y="7"/>
                    </a:cubicBezTo>
                    <a:cubicBezTo>
                      <a:pt x="2" y="10"/>
                      <a:pt x="5" y="14"/>
                      <a:pt x="8" y="17"/>
                    </a:cubicBezTo>
                    <a:cubicBezTo>
                      <a:pt x="12" y="19"/>
                      <a:pt x="16" y="21"/>
                      <a:pt x="19" y="21"/>
                    </a:cubicBezTo>
                    <a:cubicBezTo>
                      <a:pt x="21" y="22"/>
                      <a:pt x="22" y="22"/>
                      <a:pt x="23" y="22"/>
                    </a:cubicBezTo>
                    <a:cubicBezTo>
                      <a:pt x="24" y="22"/>
                      <a:pt x="25" y="22"/>
                      <a:pt x="25" y="22"/>
                    </a:cubicBezTo>
                    <a:cubicBezTo>
                      <a:pt x="25" y="22"/>
                      <a:pt x="24" y="22"/>
                      <a:pt x="23" y="22"/>
                    </a:cubicBezTo>
                    <a:cubicBezTo>
                      <a:pt x="22" y="22"/>
                      <a:pt x="21" y="21"/>
                      <a:pt x="20" y="21"/>
                    </a:cubicBezTo>
                    <a:cubicBezTo>
                      <a:pt x="16" y="20"/>
                      <a:pt x="13" y="18"/>
                      <a:pt x="10" y="15"/>
                    </a:cubicBezTo>
                    <a:cubicBezTo>
                      <a:pt x="7" y="12"/>
                      <a:pt x="5" y="9"/>
                      <a:pt x="4" y="6"/>
                    </a:cubicBezTo>
                    <a:cubicBezTo>
                      <a:pt x="4" y="3"/>
                      <a:pt x="5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6" name="Freeform 222"/>
              <p:cNvSpPr>
                <a:spLocks/>
              </p:cNvSpPr>
              <p:nvPr userDrawn="1"/>
            </p:nvSpPr>
            <p:spPr bwMode="auto">
              <a:xfrm>
                <a:off x="1512" y="1411"/>
                <a:ext cx="9" cy="18"/>
              </a:xfrm>
              <a:custGeom>
                <a:avLst/>
                <a:gdLst>
                  <a:gd name="T0" fmla="*/ 15 w 15"/>
                  <a:gd name="T1" fmla="*/ 26 h 30"/>
                  <a:gd name="T2" fmla="*/ 10 w 15"/>
                  <a:gd name="T3" fmla="*/ 25 h 30"/>
                  <a:gd name="T4" fmla="*/ 3 w 15"/>
                  <a:gd name="T5" fmla="*/ 17 h 30"/>
                  <a:gd name="T6" fmla="*/ 1 w 15"/>
                  <a:gd name="T7" fmla="*/ 5 h 30"/>
                  <a:gd name="T8" fmla="*/ 1 w 15"/>
                  <a:gd name="T9" fmla="*/ 0 h 30"/>
                  <a:gd name="T10" fmla="*/ 0 w 15"/>
                  <a:gd name="T11" fmla="*/ 5 h 30"/>
                  <a:gd name="T12" fmla="*/ 1 w 15"/>
                  <a:gd name="T13" fmla="*/ 18 h 30"/>
                  <a:gd name="T14" fmla="*/ 9 w 15"/>
                  <a:gd name="T15" fmla="*/ 28 h 30"/>
                  <a:gd name="T16" fmla="*/ 13 w 15"/>
                  <a:gd name="T17" fmla="*/ 29 h 30"/>
                  <a:gd name="T18" fmla="*/ 15 w 15"/>
                  <a:gd name="T19" fmla="*/ 30 h 30"/>
                  <a:gd name="T20" fmla="*/ 15 w 15"/>
                  <a:gd name="T21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30">
                    <a:moveTo>
                      <a:pt x="15" y="26"/>
                    </a:moveTo>
                    <a:cubicBezTo>
                      <a:pt x="15" y="26"/>
                      <a:pt x="13" y="26"/>
                      <a:pt x="10" y="25"/>
                    </a:cubicBezTo>
                    <a:cubicBezTo>
                      <a:pt x="7" y="24"/>
                      <a:pt x="4" y="21"/>
                      <a:pt x="3" y="17"/>
                    </a:cubicBezTo>
                    <a:cubicBezTo>
                      <a:pt x="1" y="13"/>
                      <a:pt x="1" y="8"/>
                      <a:pt x="1" y="5"/>
                    </a:cubicBezTo>
                    <a:cubicBezTo>
                      <a:pt x="0" y="2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5"/>
                    </a:cubicBezTo>
                    <a:cubicBezTo>
                      <a:pt x="0" y="9"/>
                      <a:pt x="0" y="13"/>
                      <a:pt x="1" y="18"/>
                    </a:cubicBezTo>
                    <a:cubicBezTo>
                      <a:pt x="2" y="22"/>
                      <a:pt x="5" y="26"/>
                      <a:pt x="9" y="28"/>
                    </a:cubicBezTo>
                    <a:cubicBezTo>
                      <a:pt x="10" y="29"/>
                      <a:pt x="12" y="29"/>
                      <a:pt x="13" y="29"/>
                    </a:cubicBezTo>
                    <a:cubicBezTo>
                      <a:pt x="14" y="30"/>
                      <a:pt x="15" y="30"/>
                      <a:pt x="15" y="30"/>
                    </a:cubicBezTo>
                    <a:lnTo>
                      <a:pt x="15" y="2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7" name="Freeform 223"/>
              <p:cNvSpPr>
                <a:spLocks/>
              </p:cNvSpPr>
              <p:nvPr userDrawn="1"/>
            </p:nvSpPr>
            <p:spPr bwMode="auto">
              <a:xfrm>
                <a:off x="1460" y="1381"/>
                <a:ext cx="18" cy="6"/>
              </a:xfrm>
              <a:custGeom>
                <a:avLst/>
                <a:gdLst>
                  <a:gd name="T0" fmla="*/ 0 w 29"/>
                  <a:gd name="T1" fmla="*/ 0 h 9"/>
                  <a:gd name="T2" fmla="*/ 0 w 29"/>
                  <a:gd name="T3" fmla="*/ 2 h 9"/>
                  <a:gd name="T4" fmla="*/ 1 w 29"/>
                  <a:gd name="T5" fmla="*/ 4 h 9"/>
                  <a:gd name="T6" fmla="*/ 3 w 29"/>
                  <a:gd name="T7" fmla="*/ 5 h 9"/>
                  <a:gd name="T8" fmla="*/ 14 w 29"/>
                  <a:gd name="T9" fmla="*/ 9 h 9"/>
                  <a:gd name="T10" fmla="*/ 24 w 29"/>
                  <a:gd name="T11" fmla="*/ 7 h 9"/>
                  <a:gd name="T12" fmla="*/ 28 w 29"/>
                  <a:gd name="T13" fmla="*/ 6 h 9"/>
                  <a:gd name="T14" fmla="*/ 29 w 29"/>
                  <a:gd name="T15" fmla="*/ 6 h 9"/>
                  <a:gd name="T16" fmla="*/ 27 w 29"/>
                  <a:gd name="T17" fmla="*/ 6 h 9"/>
                  <a:gd name="T18" fmla="*/ 24 w 29"/>
                  <a:gd name="T19" fmla="*/ 7 h 9"/>
                  <a:gd name="T20" fmla="*/ 14 w 29"/>
                  <a:gd name="T21" fmla="*/ 7 h 9"/>
                  <a:gd name="T22" fmla="*/ 5 w 29"/>
                  <a:gd name="T23" fmla="*/ 3 h 9"/>
                  <a:gd name="T24" fmla="*/ 4 w 29"/>
                  <a:gd name="T25" fmla="*/ 0 h 9"/>
                  <a:gd name="T26" fmla="*/ 0 w 29"/>
                  <a:gd name="T2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" h="9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1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6" y="8"/>
                      <a:pt x="10" y="8"/>
                      <a:pt x="14" y="9"/>
                    </a:cubicBezTo>
                    <a:cubicBezTo>
                      <a:pt x="18" y="9"/>
                      <a:pt x="21" y="8"/>
                      <a:pt x="24" y="7"/>
                    </a:cubicBezTo>
                    <a:cubicBezTo>
                      <a:pt x="26" y="7"/>
                      <a:pt x="27" y="7"/>
                      <a:pt x="28" y="6"/>
                    </a:cubicBezTo>
                    <a:cubicBezTo>
                      <a:pt x="28" y="6"/>
                      <a:pt x="29" y="6"/>
                      <a:pt x="29" y="6"/>
                    </a:cubicBezTo>
                    <a:cubicBezTo>
                      <a:pt x="29" y="6"/>
                      <a:pt x="28" y="6"/>
                      <a:pt x="27" y="6"/>
                    </a:cubicBezTo>
                    <a:cubicBezTo>
                      <a:pt x="27" y="6"/>
                      <a:pt x="25" y="7"/>
                      <a:pt x="24" y="7"/>
                    </a:cubicBezTo>
                    <a:cubicBezTo>
                      <a:pt x="21" y="7"/>
                      <a:pt x="17" y="7"/>
                      <a:pt x="14" y="7"/>
                    </a:cubicBezTo>
                    <a:cubicBezTo>
                      <a:pt x="10" y="6"/>
                      <a:pt x="7" y="5"/>
                      <a:pt x="5" y="3"/>
                    </a:cubicBezTo>
                    <a:cubicBezTo>
                      <a:pt x="3" y="1"/>
                      <a:pt x="4" y="0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8" name="Freeform 224"/>
              <p:cNvSpPr>
                <a:spLocks noEditPoints="1"/>
              </p:cNvSpPr>
              <p:nvPr userDrawn="1"/>
            </p:nvSpPr>
            <p:spPr bwMode="auto">
              <a:xfrm>
                <a:off x="1455" y="1334"/>
                <a:ext cx="120" cy="102"/>
              </a:xfrm>
              <a:custGeom>
                <a:avLst/>
                <a:gdLst>
                  <a:gd name="T0" fmla="*/ 77 w 194"/>
                  <a:gd name="T1" fmla="*/ 127 h 162"/>
                  <a:gd name="T2" fmla="*/ 78 w 194"/>
                  <a:gd name="T3" fmla="*/ 118 h 162"/>
                  <a:gd name="T4" fmla="*/ 42 w 194"/>
                  <a:gd name="T5" fmla="*/ 141 h 162"/>
                  <a:gd name="T6" fmla="*/ 47 w 194"/>
                  <a:gd name="T7" fmla="*/ 93 h 162"/>
                  <a:gd name="T8" fmla="*/ 3 w 194"/>
                  <a:gd name="T9" fmla="*/ 86 h 162"/>
                  <a:gd name="T10" fmla="*/ 2 w 194"/>
                  <a:gd name="T11" fmla="*/ 72 h 162"/>
                  <a:gd name="T12" fmla="*/ 29 w 194"/>
                  <a:gd name="T13" fmla="*/ 61 h 162"/>
                  <a:gd name="T14" fmla="*/ 15 w 194"/>
                  <a:gd name="T15" fmla="*/ 34 h 162"/>
                  <a:gd name="T16" fmla="*/ 20 w 194"/>
                  <a:gd name="T17" fmla="*/ 15 h 162"/>
                  <a:gd name="T18" fmla="*/ 37 w 194"/>
                  <a:gd name="T19" fmla="*/ 21 h 162"/>
                  <a:gd name="T20" fmla="*/ 130 w 194"/>
                  <a:gd name="T21" fmla="*/ 1 h 162"/>
                  <a:gd name="T22" fmla="*/ 187 w 194"/>
                  <a:gd name="T23" fmla="*/ 68 h 162"/>
                  <a:gd name="T24" fmla="*/ 115 w 194"/>
                  <a:gd name="T25" fmla="*/ 119 h 162"/>
                  <a:gd name="T26" fmla="*/ 115 w 194"/>
                  <a:gd name="T27" fmla="*/ 155 h 162"/>
                  <a:gd name="T28" fmla="*/ 102 w 194"/>
                  <a:gd name="T29" fmla="*/ 162 h 162"/>
                  <a:gd name="T30" fmla="*/ 98 w 194"/>
                  <a:gd name="T31" fmla="*/ 147 h 162"/>
                  <a:gd name="T32" fmla="*/ 146 w 194"/>
                  <a:gd name="T33" fmla="*/ 80 h 162"/>
                  <a:gd name="T34" fmla="*/ 180 w 194"/>
                  <a:gd name="T35" fmla="*/ 46 h 162"/>
                  <a:gd name="T36" fmla="*/ 142 w 194"/>
                  <a:gd name="T37" fmla="*/ 42 h 162"/>
                  <a:gd name="T38" fmla="*/ 118 w 194"/>
                  <a:gd name="T39" fmla="*/ 34 h 162"/>
                  <a:gd name="T40" fmla="*/ 95 w 194"/>
                  <a:gd name="T41" fmla="*/ 46 h 162"/>
                  <a:gd name="T42" fmla="*/ 48 w 194"/>
                  <a:gd name="T43" fmla="*/ 64 h 162"/>
                  <a:gd name="T44" fmla="*/ 17 w 194"/>
                  <a:gd name="T45" fmla="*/ 82 h 162"/>
                  <a:gd name="T46" fmla="*/ 62 w 194"/>
                  <a:gd name="T47" fmla="*/ 71 h 162"/>
                  <a:gd name="T48" fmla="*/ 51 w 194"/>
                  <a:gd name="T49" fmla="*/ 124 h 162"/>
                  <a:gd name="T50" fmla="*/ 99 w 194"/>
                  <a:gd name="T51" fmla="*/ 96 h 162"/>
                  <a:gd name="T52" fmla="*/ 27 w 194"/>
                  <a:gd name="T53" fmla="*/ 32 h 162"/>
                  <a:gd name="T54" fmla="*/ 55 w 194"/>
                  <a:gd name="T55" fmla="*/ 46 h 162"/>
                  <a:gd name="T56" fmla="*/ 98 w 194"/>
                  <a:gd name="T57" fmla="*/ 21 h 162"/>
                  <a:gd name="T58" fmla="*/ 147 w 194"/>
                  <a:gd name="T59" fmla="*/ 23 h 162"/>
                  <a:gd name="T60" fmla="*/ 166 w 194"/>
                  <a:gd name="T61" fmla="*/ 33 h 162"/>
                  <a:gd name="T62" fmla="*/ 170 w 194"/>
                  <a:gd name="T63" fmla="*/ 25 h 162"/>
                  <a:gd name="T64" fmla="*/ 69 w 194"/>
                  <a:gd name="T65" fmla="*/ 27 h 162"/>
                  <a:gd name="T66" fmla="*/ 27 w 194"/>
                  <a:gd name="T67" fmla="*/ 3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4" h="162">
                    <a:moveTo>
                      <a:pt x="102" y="162"/>
                    </a:moveTo>
                    <a:cubicBezTo>
                      <a:pt x="89" y="162"/>
                      <a:pt x="78" y="143"/>
                      <a:pt x="77" y="127"/>
                    </a:cubicBezTo>
                    <a:cubicBezTo>
                      <a:pt x="77" y="126"/>
                      <a:pt x="77" y="126"/>
                      <a:pt x="77" y="126"/>
                    </a:cubicBezTo>
                    <a:cubicBezTo>
                      <a:pt x="77" y="124"/>
                      <a:pt x="77" y="121"/>
                      <a:pt x="78" y="118"/>
                    </a:cubicBezTo>
                    <a:cubicBezTo>
                      <a:pt x="68" y="128"/>
                      <a:pt x="59" y="135"/>
                      <a:pt x="48" y="139"/>
                    </a:cubicBezTo>
                    <a:cubicBezTo>
                      <a:pt x="42" y="141"/>
                      <a:pt x="42" y="141"/>
                      <a:pt x="42" y="141"/>
                    </a:cubicBezTo>
                    <a:cubicBezTo>
                      <a:pt x="40" y="135"/>
                      <a:pt x="40" y="135"/>
                      <a:pt x="40" y="135"/>
                    </a:cubicBezTo>
                    <a:cubicBezTo>
                      <a:pt x="37" y="122"/>
                      <a:pt x="39" y="108"/>
                      <a:pt x="47" y="93"/>
                    </a:cubicBezTo>
                    <a:cubicBezTo>
                      <a:pt x="40" y="95"/>
                      <a:pt x="34" y="96"/>
                      <a:pt x="29" y="96"/>
                    </a:cubicBezTo>
                    <a:cubicBezTo>
                      <a:pt x="17" y="96"/>
                      <a:pt x="7" y="92"/>
                      <a:pt x="3" y="86"/>
                    </a:cubicBezTo>
                    <a:cubicBezTo>
                      <a:pt x="0" y="83"/>
                      <a:pt x="0" y="79"/>
                      <a:pt x="1" y="76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6" y="71"/>
                      <a:pt x="6" y="71"/>
                      <a:pt x="6" y="71"/>
                    </a:cubicBezTo>
                    <a:cubicBezTo>
                      <a:pt x="16" y="71"/>
                      <a:pt x="22" y="66"/>
                      <a:pt x="29" y="61"/>
                    </a:cubicBezTo>
                    <a:cubicBezTo>
                      <a:pt x="32" y="59"/>
                      <a:pt x="35" y="57"/>
                      <a:pt x="38" y="55"/>
                    </a:cubicBezTo>
                    <a:cubicBezTo>
                      <a:pt x="27" y="51"/>
                      <a:pt x="18" y="42"/>
                      <a:pt x="15" y="34"/>
                    </a:cubicBezTo>
                    <a:cubicBezTo>
                      <a:pt x="13" y="29"/>
                      <a:pt x="13" y="23"/>
                      <a:pt x="17" y="19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7" y="20"/>
                      <a:pt x="32" y="21"/>
                      <a:pt x="37" y="21"/>
                    </a:cubicBezTo>
                    <a:cubicBezTo>
                      <a:pt x="45" y="21"/>
                      <a:pt x="55" y="19"/>
                      <a:pt x="64" y="15"/>
                    </a:cubicBezTo>
                    <a:cubicBezTo>
                      <a:pt x="92" y="5"/>
                      <a:pt x="103" y="2"/>
                      <a:pt x="130" y="1"/>
                    </a:cubicBezTo>
                    <a:cubicBezTo>
                      <a:pt x="157" y="0"/>
                      <a:pt x="186" y="16"/>
                      <a:pt x="191" y="33"/>
                    </a:cubicBezTo>
                    <a:cubicBezTo>
                      <a:pt x="194" y="47"/>
                      <a:pt x="193" y="59"/>
                      <a:pt x="187" y="68"/>
                    </a:cubicBezTo>
                    <a:cubicBezTo>
                      <a:pt x="180" y="80"/>
                      <a:pt x="167" y="88"/>
                      <a:pt x="149" y="92"/>
                    </a:cubicBezTo>
                    <a:cubicBezTo>
                      <a:pt x="133" y="96"/>
                      <a:pt x="121" y="105"/>
                      <a:pt x="115" y="119"/>
                    </a:cubicBezTo>
                    <a:cubicBezTo>
                      <a:pt x="108" y="133"/>
                      <a:pt x="109" y="147"/>
                      <a:pt x="111" y="150"/>
                    </a:cubicBezTo>
                    <a:cubicBezTo>
                      <a:pt x="115" y="155"/>
                      <a:pt x="115" y="155"/>
                      <a:pt x="115" y="155"/>
                    </a:cubicBezTo>
                    <a:cubicBezTo>
                      <a:pt x="110" y="159"/>
                      <a:pt x="110" y="159"/>
                      <a:pt x="110" y="159"/>
                    </a:cubicBezTo>
                    <a:cubicBezTo>
                      <a:pt x="107" y="161"/>
                      <a:pt x="104" y="162"/>
                      <a:pt x="102" y="162"/>
                    </a:cubicBezTo>
                    <a:close/>
                    <a:moveTo>
                      <a:pt x="89" y="126"/>
                    </a:moveTo>
                    <a:cubicBezTo>
                      <a:pt x="90" y="136"/>
                      <a:pt x="94" y="144"/>
                      <a:pt x="98" y="147"/>
                    </a:cubicBezTo>
                    <a:cubicBezTo>
                      <a:pt x="97" y="140"/>
                      <a:pt x="98" y="131"/>
                      <a:pt x="101" y="122"/>
                    </a:cubicBezTo>
                    <a:cubicBezTo>
                      <a:pt x="104" y="110"/>
                      <a:pt x="116" y="87"/>
                      <a:pt x="146" y="80"/>
                    </a:cubicBezTo>
                    <a:cubicBezTo>
                      <a:pt x="161" y="77"/>
                      <a:pt x="171" y="71"/>
                      <a:pt x="176" y="62"/>
                    </a:cubicBezTo>
                    <a:cubicBezTo>
                      <a:pt x="179" y="57"/>
                      <a:pt x="181" y="52"/>
                      <a:pt x="180" y="46"/>
                    </a:cubicBezTo>
                    <a:cubicBezTo>
                      <a:pt x="178" y="50"/>
                      <a:pt x="173" y="52"/>
                      <a:pt x="169" y="53"/>
                    </a:cubicBezTo>
                    <a:cubicBezTo>
                      <a:pt x="159" y="53"/>
                      <a:pt x="150" y="48"/>
                      <a:pt x="142" y="42"/>
                    </a:cubicBezTo>
                    <a:cubicBezTo>
                      <a:pt x="141" y="42"/>
                      <a:pt x="140" y="41"/>
                      <a:pt x="139" y="41"/>
                    </a:cubicBezTo>
                    <a:cubicBezTo>
                      <a:pt x="136" y="39"/>
                      <a:pt x="127" y="34"/>
                      <a:pt x="118" y="34"/>
                    </a:cubicBezTo>
                    <a:cubicBezTo>
                      <a:pt x="113" y="34"/>
                      <a:pt x="109" y="35"/>
                      <a:pt x="105" y="37"/>
                    </a:cubicBezTo>
                    <a:cubicBezTo>
                      <a:pt x="102" y="39"/>
                      <a:pt x="98" y="42"/>
                      <a:pt x="95" y="46"/>
                    </a:cubicBezTo>
                    <a:cubicBezTo>
                      <a:pt x="86" y="54"/>
                      <a:pt x="74" y="64"/>
                      <a:pt x="56" y="64"/>
                    </a:cubicBezTo>
                    <a:cubicBezTo>
                      <a:pt x="53" y="64"/>
                      <a:pt x="50" y="64"/>
                      <a:pt x="48" y="64"/>
                    </a:cubicBezTo>
                    <a:cubicBezTo>
                      <a:pt x="43" y="66"/>
                      <a:pt x="40" y="69"/>
                      <a:pt x="36" y="71"/>
                    </a:cubicBezTo>
                    <a:cubicBezTo>
                      <a:pt x="30" y="75"/>
                      <a:pt x="25" y="79"/>
                      <a:pt x="17" y="82"/>
                    </a:cubicBezTo>
                    <a:cubicBezTo>
                      <a:pt x="20" y="83"/>
                      <a:pt x="24" y="84"/>
                      <a:pt x="29" y="84"/>
                    </a:cubicBezTo>
                    <a:cubicBezTo>
                      <a:pt x="36" y="84"/>
                      <a:pt x="50" y="82"/>
                      <a:pt x="62" y="71"/>
                    </a:cubicBezTo>
                    <a:cubicBezTo>
                      <a:pt x="70" y="79"/>
                      <a:pt x="70" y="79"/>
                      <a:pt x="70" y="79"/>
                    </a:cubicBezTo>
                    <a:cubicBezTo>
                      <a:pt x="61" y="91"/>
                      <a:pt x="50" y="108"/>
                      <a:pt x="51" y="124"/>
                    </a:cubicBezTo>
                    <a:cubicBezTo>
                      <a:pt x="64" y="117"/>
                      <a:pt x="76" y="103"/>
                      <a:pt x="90" y="88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3" y="103"/>
                      <a:pt x="89" y="119"/>
                      <a:pt x="89" y="126"/>
                    </a:cubicBezTo>
                    <a:close/>
                    <a:moveTo>
                      <a:pt x="27" y="32"/>
                    </a:moveTo>
                    <a:cubicBezTo>
                      <a:pt x="31" y="38"/>
                      <a:pt x="40" y="45"/>
                      <a:pt x="52" y="46"/>
                    </a:cubicBezTo>
                    <a:cubicBezTo>
                      <a:pt x="53" y="46"/>
                      <a:pt x="54" y="46"/>
                      <a:pt x="55" y="46"/>
                    </a:cubicBezTo>
                    <a:cubicBezTo>
                      <a:pt x="65" y="46"/>
                      <a:pt x="72" y="41"/>
                      <a:pt x="80" y="34"/>
                    </a:cubicBezTo>
                    <a:cubicBezTo>
                      <a:pt x="85" y="29"/>
                      <a:pt x="91" y="24"/>
                      <a:pt x="98" y="21"/>
                    </a:cubicBezTo>
                    <a:cubicBezTo>
                      <a:pt x="106" y="17"/>
                      <a:pt x="114" y="15"/>
                      <a:pt x="121" y="15"/>
                    </a:cubicBezTo>
                    <a:cubicBezTo>
                      <a:pt x="130" y="15"/>
                      <a:pt x="138" y="17"/>
                      <a:pt x="147" y="23"/>
                    </a:cubicBezTo>
                    <a:cubicBezTo>
                      <a:pt x="148" y="24"/>
                      <a:pt x="150" y="25"/>
                      <a:pt x="151" y="25"/>
                    </a:cubicBezTo>
                    <a:cubicBezTo>
                      <a:pt x="156" y="29"/>
                      <a:pt x="163" y="33"/>
                      <a:pt x="166" y="33"/>
                    </a:cubicBezTo>
                    <a:cubicBezTo>
                      <a:pt x="168" y="33"/>
                      <a:pt x="168" y="33"/>
                      <a:pt x="169" y="30"/>
                    </a:cubicBezTo>
                    <a:cubicBezTo>
                      <a:pt x="170" y="25"/>
                      <a:pt x="170" y="25"/>
                      <a:pt x="170" y="25"/>
                    </a:cubicBezTo>
                    <a:cubicBezTo>
                      <a:pt x="160" y="18"/>
                      <a:pt x="145" y="13"/>
                      <a:pt x="130" y="13"/>
                    </a:cubicBezTo>
                    <a:cubicBezTo>
                      <a:pt x="105" y="14"/>
                      <a:pt x="95" y="17"/>
                      <a:pt x="69" y="27"/>
                    </a:cubicBezTo>
                    <a:cubicBezTo>
                      <a:pt x="58" y="31"/>
                      <a:pt x="47" y="33"/>
                      <a:pt x="37" y="33"/>
                    </a:cubicBezTo>
                    <a:cubicBezTo>
                      <a:pt x="34" y="33"/>
                      <a:pt x="30" y="33"/>
                      <a:pt x="27" y="3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9" name="Freeform 225"/>
              <p:cNvSpPr>
                <a:spLocks/>
              </p:cNvSpPr>
              <p:nvPr userDrawn="1"/>
            </p:nvSpPr>
            <p:spPr bwMode="auto">
              <a:xfrm>
                <a:off x="1457" y="1338"/>
                <a:ext cx="117" cy="97"/>
              </a:xfrm>
              <a:custGeom>
                <a:avLst/>
                <a:gdLst>
                  <a:gd name="T0" fmla="*/ 4 w 188"/>
                  <a:gd name="T1" fmla="*/ 71 h 155"/>
                  <a:gd name="T2" fmla="*/ 44 w 188"/>
                  <a:gd name="T3" fmla="*/ 52 h 155"/>
                  <a:gd name="T4" fmla="*/ 99 w 188"/>
                  <a:gd name="T5" fmla="*/ 26 h 155"/>
                  <a:gd name="T6" fmla="*/ 139 w 188"/>
                  <a:gd name="T7" fmla="*/ 29 h 155"/>
                  <a:gd name="T8" fmla="*/ 165 w 188"/>
                  <a:gd name="T9" fmla="*/ 41 h 155"/>
                  <a:gd name="T10" fmla="*/ 172 w 188"/>
                  <a:gd name="T11" fmla="*/ 25 h 155"/>
                  <a:gd name="T12" fmla="*/ 163 w 188"/>
                  <a:gd name="T13" fmla="*/ 33 h 155"/>
                  <a:gd name="T14" fmla="*/ 141 w 188"/>
                  <a:gd name="T15" fmla="*/ 22 h 155"/>
                  <a:gd name="T16" fmla="*/ 98 w 188"/>
                  <a:gd name="T17" fmla="*/ 20 h 155"/>
                  <a:gd name="T18" fmla="*/ 48 w 188"/>
                  <a:gd name="T19" fmla="*/ 46 h 155"/>
                  <a:gd name="T20" fmla="*/ 18 w 188"/>
                  <a:gd name="T21" fmla="*/ 17 h 155"/>
                  <a:gd name="T22" fmla="*/ 63 w 188"/>
                  <a:gd name="T23" fmla="*/ 15 h 155"/>
                  <a:gd name="T24" fmla="*/ 127 w 188"/>
                  <a:gd name="T25" fmla="*/ 1 h 155"/>
                  <a:gd name="T26" fmla="*/ 182 w 188"/>
                  <a:gd name="T27" fmla="*/ 28 h 155"/>
                  <a:gd name="T28" fmla="*/ 145 w 188"/>
                  <a:gd name="T29" fmla="*/ 80 h 155"/>
                  <a:gd name="T30" fmla="*/ 103 w 188"/>
                  <a:gd name="T31" fmla="*/ 148 h 155"/>
                  <a:gd name="T32" fmla="*/ 80 w 188"/>
                  <a:gd name="T33" fmla="*/ 120 h 155"/>
                  <a:gd name="T34" fmla="*/ 91 w 188"/>
                  <a:gd name="T35" fmla="*/ 86 h 155"/>
                  <a:gd name="T36" fmla="*/ 43 w 188"/>
                  <a:gd name="T37" fmla="*/ 127 h 155"/>
                  <a:gd name="T38" fmla="*/ 63 w 188"/>
                  <a:gd name="T39" fmla="*/ 69 h 155"/>
                  <a:gd name="T40" fmla="*/ 4 w 188"/>
                  <a:gd name="T41" fmla="*/ 71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8" h="155">
                    <a:moveTo>
                      <a:pt x="4" y="71"/>
                    </a:moveTo>
                    <a:cubicBezTo>
                      <a:pt x="21" y="70"/>
                      <a:pt x="28" y="60"/>
                      <a:pt x="44" y="52"/>
                    </a:cubicBezTo>
                    <a:cubicBezTo>
                      <a:pt x="75" y="57"/>
                      <a:pt x="85" y="34"/>
                      <a:pt x="99" y="26"/>
                    </a:cubicBezTo>
                    <a:cubicBezTo>
                      <a:pt x="115" y="17"/>
                      <a:pt x="132" y="25"/>
                      <a:pt x="139" y="29"/>
                    </a:cubicBezTo>
                    <a:cubicBezTo>
                      <a:pt x="148" y="35"/>
                      <a:pt x="157" y="41"/>
                      <a:pt x="165" y="41"/>
                    </a:cubicBezTo>
                    <a:cubicBezTo>
                      <a:pt x="172" y="40"/>
                      <a:pt x="178" y="31"/>
                      <a:pt x="172" y="25"/>
                    </a:cubicBezTo>
                    <a:cubicBezTo>
                      <a:pt x="171" y="30"/>
                      <a:pt x="168" y="33"/>
                      <a:pt x="163" y="33"/>
                    </a:cubicBezTo>
                    <a:cubicBezTo>
                      <a:pt x="158" y="34"/>
                      <a:pt x="150" y="28"/>
                      <a:pt x="141" y="22"/>
                    </a:cubicBezTo>
                    <a:cubicBezTo>
                      <a:pt x="129" y="15"/>
                      <a:pt x="116" y="11"/>
                      <a:pt x="98" y="20"/>
                    </a:cubicBezTo>
                    <a:cubicBezTo>
                      <a:pt x="80" y="29"/>
                      <a:pt x="70" y="49"/>
                      <a:pt x="48" y="46"/>
                    </a:cubicBezTo>
                    <a:cubicBezTo>
                      <a:pt x="26" y="43"/>
                      <a:pt x="12" y="25"/>
                      <a:pt x="18" y="17"/>
                    </a:cubicBezTo>
                    <a:cubicBezTo>
                      <a:pt x="27" y="24"/>
                      <a:pt x="47" y="21"/>
                      <a:pt x="63" y="15"/>
                    </a:cubicBezTo>
                    <a:cubicBezTo>
                      <a:pt x="90" y="5"/>
                      <a:pt x="101" y="2"/>
                      <a:pt x="127" y="1"/>
                    </a:cubicBezTo>
                    <a:cubicBezTo>
                      <a:pt x="152" y="0"/>
                      <a:pt x="178" y="15"/>
                      <a:pt x="182" y="28"/>
                    </a:cubicBezTo>
                    <a:cubicBezTo>
                      <a:pt x="188" y="53"/>
                      <a:pt x="177" y="73"/>
                      <a:pt x="145" y="80"/>
                    </a:cubicBezTo>
                    <a:cubicBezTo>
                      <a:pt x="97" y="91"/>
                      <a:pt x="98" y="143"/>
                      <a:pt x="103" y="148"/>
                    </a:cubicBezTo>
                    <a:cubicBezTo>
                      <a:pt x="94" y="155"/>
                      <a:pt x="81" y="138"/>
                      <a:pt x="80" y="120"/>
                    </a:cubicBezTo>
                    <a:cubicBezTo>
                      <a:pt x="80" y="112"/>
                      <a:pt x="85" y="95"/>
                      <a:pt x="91" y="86"/>
                    </a:cubicBezTo>
                    <a:cubicBezTo>
                      <a:pt x="73" y="106"/>
                      <a:pt x="60" y="121"/>
                      <a:pt x="43" y="127"/>
                    </a:cubicBezTo>
                    <a:cubicBezTo>
                      <a:pt x="38" y="108"/>
                      <a:pt x="48" y="87"/>
                      <a:pt x="63" y="69"/>
                    </a:cubicBezTo>
                    <a:cubicBezTo>
                      <a:pt x="38" y="93"/>
                      <a:pt x="0" y="83"/>
                      <a:pt x="4" y="71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0" name="Freeform 226"/>
              <p:cNvSpPr>
                <a:spLocks noEditPoints="1"/>
              </p:cNvSpPr>
              <p:nvPr userDrawn="1"/>
            </p:nvSpPr>
            <p:spPr bwMode="auto">
              <a:xfrm>
                <a:off x="1526" y="1395"/>
                <a:ext cx="75" cy="37"/>
              </a:xfrm>
              <a:custGeom>
                <a:avLst/>
                <a:gdLst>
                  <a:gd name="T0" fmla="*/ 92 w 120"/>
                  <a:gd name="T1" fmla="*/ 60 h 60"/>
                  <a:gd name="T2" fmla="*/ 77 w 120"/>
                  <a:gd name="T3" fmla="*/ 56 h 60"/>
                  <a:gd name="T4" fmla="*/ 57 w 120"/>
                  <a:gd name="T5" fmla="*/ 36 h 60"/>
                  <a:gd name="T6" fmla="*/ 38 w 120"/>
                  <a:gd name="T7" fmla="*/ 18 h 60"/>
                  <a:gd name="T8" fmla="*/ 27 w 120"/>
                  <a:gd name="T9" fmla="*/ 17 h 60"/>
                  <a:gd name="T10" fmla="*/ 12 w 120"/>
                  <a:gd name="T11" fmla="*/ 18 h 60"/>
                  <a:gd name="T12" fmla="*/ 0 w 120"/>
                  <a:gd name="T13" fmla="*/ 20 h 60"/>
                  <a:gd name="T14" fmla="*/ 4 w 120"/>
                  <a:gd name="T15" fmla="*/ 12 h 60"/>
                  <a:gd name="T16" fmla="*/ 5 w 120"/>
                  <a:gd name="T17" fmla="*/ 8 h 60"/>
                  <a:gd name="T18" fmla="*/ 5 w 120"/>
                  <a:gd name="T19" fmla="*/ 5 h 60"/>
                  <a:gd name="T20" fmla="*/ 8 w 120"/>
                  <a:gd name="T21" fmla="*/ 4 h 60"/>
                  <a:gd name="T22" fmla="*/ 31 w 120"/>
                  <a:gd name="T23" fmla="*/ 0 h 60"/>
                  <a:gd name="T24" fmla="*/ 55 w 120"/>
                  <a:gd name="T25" fmla="*/ 6 h 60"/>
                  <a:gd name="T26" fmla="*/ 68 w 120"/>
                  <a:gd name="T27" fmla="*/ 18 h 60"/>
                  <a:gd name="T28" fmla="*/ 86 w 120"/>
                  <a:gd name="T29" fmla="*/ 32 h 60"/>
                  <a:gd name="T30" fmla="*/ 93 w 120"/>
                  <a:gd name="T31" fmla="*/ 33 h 60"/>
                  <a:gd name="T32" fmla="*/ 102 w 120"/>
                  <a:gd name="T33" fmla="*/ 29 h 60"/>
                  <a:gd name="T34" fmla="*/ 103 w 120"/>
                  <a:gd name="T35" fmla="*/ 25 h 60"/>
                  <a:gd name="T36" fmla="*/ 106 w 120"/>
                  <a:gd name="T37" fmla="*/ 25 h 60"/>
                  <a:gd name="T38" fmla="*/ 116 w 120"/>
                  <a:gd name="T39" fmla="*/ 28 h 60"/>
                  <a:gd name="T40" fmla="*/ 119 w 120"/>
                  <a:gd name="T41" fmla="*/ 38 h 60"/>
                  <a:gd name="T42" fmla="*/ 92 w 120"/>
                  <a:gd name="T43" fmla="*/ 60 h 60"/>
                  <a:gd name="T44" fmla="*/ 77 w 120"/>
                  <a:gd name="T45" fmla="*/ 41 h 60"/>
                  <a:gd name="T46" fmla="*/ 83 w 120"/>
                  <a:gd name="T47" fmla="*/ 45 h 60"/>
                  <a:gd name="T48" fmla="*/ 92 w 120"/>
                  <a:gd name="T49" fmla="*/ 48 h 60"/>
                  <a:gd name="T50" fmla="*/ 104 w 120"/>
                  <a:gd name="T51" fmla="*/ 43 h 60"/>
                  <a:gd name="T52" fmla="*/ 82 w 120"/>
                  <a:gd name="T53" fmla="*/ 43 h 60"/>
                  <a:gd name="T54" fmla="*/ 77 w 120"/>
                  <a:gd name="T55" fmla="*/ 4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0" h="60">
                    <a:moveTo>
                      <a:pt x="92" y="60"/>
                    </a:moveTo>
                    <a:cubicBezTo>
                      <a:pt x="87" y="60"/>
                      <a:pt x="82" y="59"/>
                      <a:pt x="77" y="56"/>
                    </a:cubicBezTo>
                    <a:cubicBezTo>
                      <a:pt x="68" y="51"/>
                      <a:pt x="62" y="43"/>
                      <a:pt x="57" y="36"/>
                    </a:cubicBezTo>
                    <a:cubicBezTo>
                      <a:pt x="51" y="27"/>
                      <a:pt x="47" y="20"/>
                      <a:pt x="38" y="18"/>
                    </a:cubicBezTo>
                    <a:cubicBezTo>
                      <a:pt x="36" y="17"/>
                      <a:pt x="33" y="17"/>
                      <a:pt x="27" y="17"/>
                    </a:cubicBezTo>
                    <a:cubicBezTo>
                      <a:pt x="21" y="17"/>
                      <a:pt x="15" y="17"/>
                      <a:pt x="12" y="1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0"/>
                      <a:pt x="4" y="9"/>
                      <a:pt x="5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5" y="2"/>
                      <a:pt x="23" y="0"/>
                      <a:pt x="31" y="0"/>
                    </a:cubicBezTo>
                    <a:cubicBezTo>
                      <a:pt x="38" y="0"/>
                      <a:pt x="47" y="1"/>
                      <a:pt x="55" y="6"/>
                    </a:cubicBezTo>
                    <a:cubicBezTo>
                      <a:pt x="60" y="9"/>
                      <a:pt x="64" y="14"/>
                      <a:pt x="68" y="18"/>
                    </a:cubicBezTo>
                    <a:cubicBezTo>
                      <a:pt x="74" y="24"/>
                      <a:pt x="79" y="30"/>
                      <a:pt x="86" y="32"/>
                    </a:cubicBezTo>
                    <a:cubicBezTo>
                      <a:pt x="88" y="33"/>
                      <a:pt x="90" y="33"/>
                      <a:pt x="93" y="33"/>
                    </a:cubicBezTo>
                    <a:cubicBezTo>
                      <a:pt x="98" y="33"/>
                      <a:pt x="101" y="30"/>
                      <a:pt x="102" y="29"/>
                    </a:cubicBezTo>
                    <a:cubicBezTo>
                      <a:pt x="103" y="25"/>
                      <a:pt x="103" y="25"/>
                      <a:pt x="103" y="25"/>
                    </a:cubicBezTo>
                    <a:cubicBezTo>
                      <a:pt x="106" y="25"/>
                      <a:pt x="106" y="25"/>
                      <a:pt x="106" y="25"/>
                    </a:cubicBezTo>
                    <a:cubicBezTo>
                      <a:pt x="110" y="24"/>
                      <a:pt x="114" y="25"/>
                      <a:pt x="116" y="28"/>
                    </a:cubicBezTo>
                    <a:cubicBezTo>
                      <a:pt x="119" y="31"/>
                      <a:pt x="120" y="35"/>
                      <a:pt x="119" y="38"/>
                    </a:cubicBezTo>
                    <a:cubicBezTo>
                      <a:pt x="117" y="51"/>
                      <a:pt x="105" y="60"/>
                      <a:pt x="92" y="60"/>
                    </a:cubicBezTo>
                    <a:close/>
                    <a:moveTo>
                      <a:pt x="77" y="41"/>
                    </a:moveTo>
                    <a:cubicBezTo>
                      <a:pt x="79" y="43"/>
                      <a:pt x="80" y="44"/>
                      <a:pt x="83" y="45"/>
                    </a:cubicBezTo>
                    <a:cubicBezTo>
                      <a:pt x="86" y="47"/>
                      <a:pt x="89" y="48"/>
                      <a:pt x="92" y="48"/>
                    </a:cubicBezTo>
                    <a:cubicBezTo>
                      <a:pt x="97" y="48"/>
                      <a:pt x="101" y="46"/>
                      <a:pt x="104" y="43"/>
                    </a:cubicBezTo>
                    <a:cubicBezTo>
                      <a:pt x="98" y="46"/>
                      <a:pt x="90" y="46"/>
                      <a:pt x="82" y="43"/>
                    </a:cubicBezTo>
                    <a:cubicBezTo>
                      <a:pt x="80" y="43"/>
                      <a:pt x="79" y="42"/>
                      <a:pt x="77" y="41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1" name="Freeform 227"/>
              <p:cNvSpPr>
                <a:spLocks/>
              </p:cNvSpPr>
              <p:nvPr userDrawn="1"/>
            </p:nvSpPr>
            <p:spPr bwMode="auto">
              <a:xfrm>
                <a:off x="1532" y="1397"/>
                <a:ext cx="65" cy="35"/>
              </a:xfrm>
              <a:custGeom>
                <a:avLst/>
                <a:gdLst>
                  <a:gd name="T0" fmla="*/ 42 w 105"/>
                  <a:gd name="T1" fmla="*/ 7 h 55"/>
                  <a:gd name="T2" fmla="*/ 75 w 105"/>
                  <a:gd name="T3" fmla="*/ 34 h 55"/>
                  <a:gd name="T4" fmla="*/ 98 w 105"/>
                  <a:gd name="T5" fmla="*/ 27 h 55"/>
                  <a:gd name="T6" fmla="*/ 104 w 105"/>
                  <a:gd name="T7" fmla="*/ 33 h 55"/>
                  <a:gd name="T8" fmla="*/ 71 w 105"/>
                  <a:gd name="T9" fmla="*/ 47 h 55"/>
                  <a:gd name="T10" fmla="*/ 31 w 105"/>
                  <a:gd name="T11" fmla="*/ 8 h 55"/>
                  <a:gd name="T12" fmla="*/ 2 w 105"/>
                  <a:gd name="T13" fmla="*/ 8 h 55"/>
                  <a:gd name="T14" fmla="*/ 1 w 105"/>
                  <a:gd name="T15" fmla="*/ 6 h 55"/>
                  <a:gd name="T16" fmla="*/ 42 w 105"/>
                  <a:gd name="T17" fmla="*/ 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" h="55">
                    <a:moveTo>
                      <a:pt x="42" y="7"/>
                    </a:moveTo>
                    <a:cubicBezTo>
                      <a:pt x="53" y="14"/>
                      <a:pt x="62" y="29"/>
                      <a:pt x="75" y="34"/>
                    </a:cubicBezTo>
                    <a:cubicBezTo>
                      <a:pt x="88" y="38"/>
                      <a:pt x="96" y="32"/>
                      <a:pt x="98" y="27"/>
                    </a:cubicBezTo>
                    <a:cubicBezTo>
                      <a:pt x="103" y="26"/>
                      <a:pt x="105" y="31"/>
                      <a:pt x="104" y="33"/>
                    </a:cubicBezTo>
                    <a:cubicBezTo>
                      <a:pt x="102" y="45"/>
                      <a:pt x="87" y="55"/>
                      <a:pt x="71" y="47"/>
                    </a:cubicBezTo>
                    <a:cubicBezTo>
                      <a:pt x="53" y="37"/>
                      <a:pt x="50" y="14"/>
                      <a:pt x="31" y="8"/>
                    </a:cubicBezTo>
                    <a:cubicBezTo>
                      <a:pt x="23" y="6"/>
                      <a:pt x="10" y="7"/>
                      <a:pt x="2" y="8"/>
                    </a:cubicBezTo>
                    <a:cubicBezTo>
                      <a:pt x="3" y="5"/>
                      <a:pt x="0" y="9"/>
                      <a:pt x="1" y="6"/>
                    </a:cubicBezTo>
                    <a:cubicBezTo>
                      <a:pt x="12" y="2"/>
                      <a:pt x="32" y="0"/>
                      <a:pt x="42" y="7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2" name="Freeform 228"/>
              <p:cNvSpPr>
                <a:spLocks noEditPoints="1"/>
              </p:cNvSpPr>
              <p:nvPr userDrawn="1"/>
            </p:nvSpPr>
            <p:spPr bwMode="auto">
              <a:xfrm>
                <a:off x="1519" y="1353"/>
                <a:ext cx="86" cy="81"/>
              </a:xfrm>
              <a:custGeom>
                <a:avLst/>
                <a:gdLst>
                  <a:gd name="T0" fmla="*/ 55 w 139"/>
                  <a:gd name="T1" fmla="*/ 130 h 130"/>
                  <a:gd name="T2" fmla="*/ 51 w 139"/>
                  <a:gd name="T3" fmla="*/ 121 h 130"/>
                  <a:gd name="T4" fmla="*/ 19 w 139"/>
                  <a:gd name="T5" fmla="*/ 95 h 130"/>
                  <a:gd name="T6" fmla="*/ 14 w 139"/>
                  <a:gd name="T7" fmla="*/ 97 h 130"/>
                  <a:gd name="T8" fmla="*/ 11 w 139"/>
                  <a:gd name="T9" fmla="*/ 100 h 130"/>
                  <a:gd name="T10" fmla="*/ 7 w 139"/>
                  <a:gd name="T11" fmla="*/ 99 h 130"/>
                  <a:gd name="T12" fmla="*/ 2 w 139"/>
                  <a:gd name="T13" fmla="*/ 93 h 130"/>
                  <a:gd name="T14" fmla="*/ 2 w 139"/>
                  <a:gd name="T15" fmla="*/ 80 h 130"/>
                  <a:gd name="T16" fmla="*/ 20 w 139"/>
                  <a:gd name="T17" fmla="*/ 61 h 130"/>
                  <a:gd name="T18" fmla="*/ 29 w 139"/>
                  <a:gd name="T19" fmla="*/ 53 h 130"/>
                  <a:gd name="T20" fmla="*/ 30 w 139"/>
                  <a:gd name="T21" fmla="*/ 50 h 130"/>
                  <a:gd name="T22" fmla="*/ 34 w 139"/>
                  <a:gd name="T23" fmla="*/ 49 h 130"/>
                  <a:gd name="T24" fmla="*/ 81 w 139"/>
                  <a:gd name="T25" fmla="*/ 7 h 130"/>
                  <a:gd name="T26" fmla="*/ 81 w 139"/>
                  <a:gd name="T27" fmla="*/ 0 h 130"/>
                  <a:gd name="T28" fmla="*/ 88 w 139"/>
                  <a:gd name="T29" fmla="*/ 2 h 130"/>
                  <a:gd name="T30" fmla="*/ 94 w 139"/>
                  <a:gd name="T31" fmla="*/ 5 h 130"/>
                  <a:gd name="T32" fmla="*/ 94 w 139"/>
                  <a:gd name="T33" fmla="*/ 5 h 130"/>
                  <a:gd name="T34" fmla="*/ 101 w 139"/>
                  <a:gd name="T35" fmla="*/ 8 h 130"/>
                  <a:gd name="T36" fmla="*/ 135 w 139"/>
                  <a:gd name="T37" fmla="*/ 44 h 130"/>
                  <a:gd name="T38" fmla="*/ 121 w 139"/>
                  <a:gd name="T39" fmla="*/ 77 h 130"/>
                  <a:gd name="T40" fmla="*/ 114 w 139"/>
                  <a:gd name="T41" fmla="*/ 80 h 130"/>
                  <a:gd name="T42" fmla="*/ 113 w 139"/>
                  <a:gd name="T43" fmla="*/ 72 h 130"/>
                  <a:gd name="T44" fmla="*/ 86 w 139"/>
                  <a:gd name="T45" fmla="*/ 62 h 130"/>
                  <a:gd name="T46" fmla="*/ 68 w 139"/>
                  <a:gd name="T47" fmla="*/ 63 h 130"/>
                  <a:gd name="T48" fmla="*/ 35 w 139"/>
                  <a:gd name="T49" fmla="*/ 77 h 130"/>
                  <a:gd name="T50" fmla="*/ 62 w 139"/>
                  <a:gd name="T51" fmla="*/ 103 h 130"/>
                  <a:gd name="T52" fmla="*/ 61 w 139"/>
                  <a:gd name="T53" fmla="*/ 123 h 130"/>
                  <a:gd name="T54" fmla="*/ 55 w 139"/>
                  <a:gd name="T55" fmla="*/ 130 h 130"/>
                  <a:gd name="T56" fmla="*/ 20 w 139"/>
                  <a:gd name="T57" fmla="*/ 77 h 130"/>
                  <a:gd name="T58" fmla="*/ 14 w 139"/>
                  <a:gd name="T59" fmla="*/ 84 h 130"/>
                  <a:gd name="T60" fmla="*/ 17 w 139"/>
                  <a:gd name="T61" fmla="*/ 83 h 130"/>
                  <a:gd name="T62" fmla="*/ 19 w 139"/>
                  <a:gd name="T63" fmla="*/ 79 h 130"/>
                  <a:gd name="T64" fmla="*/ 20 w 139"/>
                  <a:gd name="T65" fmla="*/ 77 h 130"/>
                  <a:gd name="T66" fmla="*/ 86 w 139"/>
                  <a:gd name="T67" fmla="*/ 50 h 130"/>
                  <a:gd name="T68" fmla="*/ 122 w 139"/>
                  <a:gd name="T69" fmla="*/ 62 h 130"/>
                  <a:gd name="T70" fmla="*/ 123 w 139"/>
                  <a:gd name="T71" fmla="*/ 47 h 130"/>
                  <a:gd name="T72" fmla="*/ 102 w 139"/>
                  <a:gd name="T73" fmla="*/ 23 h 130"/>
                  <a:gd name="T74" fmla="*/ 80 w 139"/>
                  <a:gd name="T75" fmla="*/ 48 h 130"/>
                  <a:gd name="T76" fmla="*/ 76 w 139"/>
                  <a:gd name="T77" fmla="*/ 42 h 130"/>
                  <a:gd name="T78" fmla="*/ 64 w 139"/>
                  <a:gd name="T79" fmla="*/ 52 h 130"/>
                  <a:gd name="T80" fmla="*/ 66 w 139"/>
                  <a:gd name="T81" fmla="*/ 51 h 130"/>
                  <a:gd name="T82" fmla="*/ 86 w 139"/>
                  <a:gd name="T83" fmla="*/ 5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9" h="130">
                    <a:moveTo>
                      <a:pt x="55" y="130"/>
                    </a:moveTo>
                    <a:cubicBezTo>
                      <a:pt x="51" y="121"/>
                      <a:pt x="51" y="121"/>
                      <a:pt x="51" y="121"/>
                    </a:cubicBezTo>
                    <a:cubicBezTo>
                      <a:pt x="47" y="113"/>
                      <a:pt x="30" y="95"/>
                      <a:pt x="19" y="95"/>
                    </a:cubicBezTo>
                    <a:cubicBezTo>
                      <a:pt x="17" y="95"/>
                      <a:pt x="15" y="96"/>
                      <a:pt x="14" y="97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7" y="99"/>
                      <a:pt x="7" y="99"/>
                      <a:pt x="7" y="99"/>
                    </a:cubicBezTo>
                    <a:cubicBezTo>
                      <a:pt x="5" y="98"/>
                      <a:pt x="3" y="96"/>
                      <a:pt x="2" y="93"/>
                    </a:cubicBezTo>
                    <a:cubicBezTo>
                      <a:pt x="0" y="89"/>
                      <a:pt x="1" y="84"/>
                      <a:pt x="2" y="80"/>
                    </a:cubicBezTo>
                    <a:cubicBezTo>
                      <a:pt x="6" y="73"/>
                      <a:pt x="13" y="67"/>
                      <a:pt x="20" y="61"/>
                    </a:cubicBezTo>
                    <a:cubicBezTo>
                      <a:pt x="24" y="58"/>
                      <a:pt x="28" y="54"/>
                      <a:pt x="29" y="53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4" y="49"/>
                      <a:pt x="34" y="49"/>
                      <a:pt x="34" y="49"/>
                    </a:cubicBezTo>
                    <a:cubicBezTo>
                      <a:pt x="69" y="45"/>
                      <a:pt x="80" y="17"/>
                      <a:pt x="81" y="7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8" y="2"/>
                      <a:pt x="88" y="2"/>
                      <a:pt x="88" y="2"/>
                    </a:cubicBezTo>
                    <a:cubicBezTo>
                      <a:pt x="90" y="2"/>
                      <a:pt x="92" y="3"/>
                      <a:pt x="94" y="5"/>
                    </a:cubicBezTo>
                    <a:cubicBezTo>
                      <a:pt x="94" y="5"/>
                      <a:pt x="94" y="5"/>
                      <a:pt x="94" y="5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118" y="17"/>
                      <a:pt x="131" y="31"/>
                      <a:pt x="135" y="44"/>
                    </a:cubicBezTo>
                    <a:cubicBezTo>
                      <a:pt x="139" y="57"/>
                      <a:pt x="135" y="72"/>
                      <a:pt x="121" y="77"/>
                    </a:cubicBezTo>
                    <a:cubicBezTo>
                      <a:pt x="114" y="80"/>
                      <a:pt x="114" y="80"/>
                      <a:pt x="114" y="80"/>
                    </a:cubicBezTo>
                    <a:cubicBezTo>
                      <a:pt x="113" y="72"/>
                      <a:pt x="113" y="72"/>
                      <a:pt x="113" y="72"/>
                    </a:cubicBezTo>
                    <a:cubicBezTo>
                      <a:pt x="112" y="62"/>
                      <a:pt x="92" y="62"/>
                      <a:pt x="86" y="62"/>
                    </a:cubicBezTo>
                    <a:cubicBezTo>
                      <a:pt x="80" y="62"/>
                      <a:pt x="74" y="62"/>
                      <a:pt x="68" y="63"/>
                    </a:cubicBezTo>
                    <a:cubicBezTo>
                      <a:pt x="56" y="65"/>
                      <a:pt x="42" y="70"/>
                      <a:pt x="35" y="77"/>
                    </a:cubicBezTo>
                    <a:cubicBezTo>
                      <a:pt x="46" y="81"/>
                      <a:pt x="57" y="93"/>
                      <a:pt x="62" y="103"/>
                    </a:cubicBezTo>
                    <a:cubicBezTo>
                      <a:pt x="67" y="114"/>
                      <a:pt x="63" y="120"/>
                      <a:pt x="61" y="123"/>
                    </a:cubicBezTo>
                    <a:lnTo>
                      <a:pt x="55" y="130"/>
                    </a:lnTo>
                    <a:close/>
                    <a:moveTo>
                      <a:pt x="20" y="77"/>
                    </a:moveTo>
                    <a:cubicBezTo>
                      <a:pt x="17" y="79"/>
                      <a:pt x="15" y="82"/>
                      <a:pt x="14" y="84"/>
                    </a:cubicBezTo>
                    <a:cubicBezTo>
                      <a:pt x="15" y="83"/>
                      <a:pt x="16" y="83"/>
                      <a:pt x="17" y="83"/>
                    </a:cubicBezTo>
                    <a:cubicBezTo>
                      <a:pt x="19" y="79"/>
                      <a:pt x="19" y="79"/>
                      <a:pt x="19" y="79"/>
                    </a:cubicBezTo>
                    <a:cubicBezTo>
                      <a:pt x="19" y="79"/>
                      <a:pt x="19" y="78"/>
                      <a:pt x="20" y="77"/>
                    </a:cubicBezTo>
                    <a:close/>
                    <a:moveTo>
                      <a:pt x="86" y="50"/>
                    </a:moveTo>
                    <a:cubicBezTo>
                      <a:pt x="108" y="50"/>
                      <a:pt x="118" y="56"/>
                      <a:pt x="122" y="62"/>
                    </a:cubicBezTo>
                    <a:cubicBezTo>
                      <a:pt x="125" y="58"/>
                      <a:pt x="125" y="52"/>
                      <a:pt x="123" y="47"/>
                    </a:cubicBezTo>
                    <a:cubicBezTo>
                      <a:pt x="121" y="40"/>
                      <a:pt x="114" y="31"/>
                      <a:pt x="102" y="23"/>
                    </a:cubicBezTo>
                    <a:cubicBezTo>
                      <a:pt x="100" y="30"/>
                      <a:pt x="95" y="39"/>
                      <a:pt x="80" y="48"/>
                    </a:cubicBezTo>
                    <a:cubicBezTo>
                      <a:pt x="76" y="42"/>
                      <a:pt x="76" y="42"/>
                      <a:pt x="76" y="42"/>
                    </a:cubicBezTo>
                    <a:cubicBezTo>
                      <a:pt x="73" y="46"/>
                      <a:pt x="69" y="49"/>
                      <a:pt x="64" y="52"/>
                    </a:cubicBezTo>
                    <a:cubicBezTo>
                      <a:pt x="65" y="52"/>
                      <a:pt x="65" y="51"/>
                      <a:pt x="66" y="51"/>
                    </a:cubicBezTo>
                    <a:cubicBezTo>
                      <a:pt x="71" y="51"/>
                      <a:pt x="78" y="50"/>
                      <a:pt x="86" y="5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3" name="Freeform 229"/>
              <p:cNvSpPr>
                <a:spLocks/>
              </p:cNvSpPr>
              <p:nvPr userDrawn="1"/>
            </p:nvSpPr>
            <p:spPr bwMode="auto">
              <a:xfrm>
                <a:off x="1523" y="1358"/>
                <a:ext cx="78" cy="69"/>
              </a:xfrm>
              <a:custGeom>
                <a:avLst/>
                <a:gdLst>
                  <a:gd name="T0" fmla="*/ 2 w 126"/>
                  <a:gd name="T1" fmla="*/ 75 h 111"/>
                  <a:gd name="T2" fmla="*/ 28 w 126"/>
                  <a:gd name="T3" fmla="*/ 47 h 111"/>
                  <a:gd name="T4" fmla="*/ 81 w 126"/>
                  <a:gd name="T5" fmla="*/ 0 h 111"/>
                  <a:gd name="T6" fmla="*/ 71 w 126"/>
                  <a:gd name="T7" fmla="*/ 34 h 111"/>
                  <a:gd name="T8" fmla="*/ 92 w 126"/>
                  <a:gd name="T9" fmla="*/ 6 h 111"/>
                  <a:gd name="T10" fmla="*/ 123 w 126"/>
                  <a:gd name="T11" fmla="*/ 37 h 111"/>
                  <a:gd name="T12" fmla="*/ 113 w 126"/>
                  <a:gd name="T13" fmla="*/ 64 h 111"/>
                  <a:gd name="T14" fmla="*/ 61 w 126"/>
                  <a:gd name="T15" fmla="*/ 49 h 111"/>
                  <a:gd name="T16" fmla="*/ 18 w 126"/>
                  <a:gd name="T17" fmla="*/ 74 h 111"/>
                  <a:gd name="T18" fmla="*/ 50 w 126"/>
                  <a:gd name="T19" fmla="*/ 111 h 111"/>
                  <a:gd name="T20" fmla="*/ 3 w 126"/>
                  <a:gd name="T21" fmla="*/ 85 h 111"/>
                  <a:gd name="T22" fmla="*/ 2 w 126"/>
                  <a:gd name="T23" fmla="*/ 7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6" h="111">
                    <a:moveTo>
                      <a:pt x="2" y="75"/>
                    </a:moveTo>
                    <a:cubicBezTo>
                      <a:pt x="7" y="64"/>
                      <a:pt x="25" y="54"/>
                      <a:pt x="28" y="47"/>
                    </a:cubicBezTo>
                    <a:cubicBezTo>
                      <a:pt x="68" y="43"/>
                      <a:pt x="79" y="12"/>
                      <a:pt x="81" y="0"/>
                    </a:cubicBezTo>
                    <a:cubicBezTo>
                      <a:pt x="87" y="1"/>
                      <a:pt x="94" y="13"/>
                      <a:pt x="71" y="34"/>
                    </a:cubicBezTo>
                    <a:cubicBezTo>
                      <a:pt x="89" y="24"/>
                      <a:pt x="90" y="13"/>
                      <a:pt x="92" y="6"/>
                    </a:cubicBezTo>
                    <a:cubicBezTo>
                      <a:pt x="109" y="14"/>
                      <a:pt x="120" y="27"/>
                      <a:pt x="123" y="37"/>
                    </a:cubicBezTo>
                    <a:cubicBezTo>
                      <a:pt x="126" y="48"/>
                      <a:pt x="123" y="60"/>
                      <a:pt x="113" y="64"/>
                    </a:cubicBezTo>
                    <a:cubicBezTo>
                      <a:pt x="112" y="46"/>
                      <a:pt x="80" y="46"/>
                      <a:pt x="61" y="49"/>
                    </a:cubicBezTo>
                    <a:cubicBezTo>
                      <a:pt x="46" y="52"/>
                      <a:pt x="24" y="59"/>
                      <a:pt x="18" y="74"/>
                    </a:cubicBezTo>
                    <a:cubicBezTo>
                      <a:pt x="32" y="70"/>
                      <a:pt x="60" y="100"/>
                      <a:pt x="50" y="111"/>
                    </a:cubicBezTo>
                    <a:cubicBezTo>
                      <a:pt x="45" y="99"/>
                      <a:pt x="18" y="71"/>
                      <a:pt x="3" y="85"/>
                    </a:cubicBezTo>
                    <a:cubicBezTo>
                      <a:pt x="0" y="84"/>
                      <a:pt x="0" y="78"/>
                      <a:pt x="2" y="75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4" name="Freeform 230"/>
              <p:cNvSpPr>
                <a:spLocks/>
              </p:cNvSpPr>
              <p:nvPr userDrawn="1"/>
            </p:nvSpPr>
            <p:spPr bwMode="auto">
              <a:xfrm>
                <a:off x="1533" y="1354"/>
                <a:ext cx="28" cy="18"/>
              </a:xfrm>
              <a:custGeom>
                <a:avLst/>
                <a:gdLst>
                  <a:gd name="T0" fmla="*/ 27 w 45"/>
                  <a:gd name="T1" fmla="*/ 30 h 30"/>
                  <a:gd name="T2" fmla="*/ 24 w 45"/>
                  <a:gd name="T3" fmla="*/ 30 h 30"/>
                  <a:gd name="T4" fmla="*/ 0 w 45"/>
                  <a:gd name="T5" fmla="*/ 8 h 30"/>
                  <a:gd name="T6" fmla="*/ 0 w 45"/>
                  <a:gd name="T7" fmla="*/ 6 h 30"/>
                  <a:gd name="T8" fmla="*/ 2 w 45"/>
                  <a:gd name="T9" fmla="*/ 5 h 30"/>
                  <a:gd name="T10" fmla="*/ 17 w 45"/>
                  <a:gd name="T11" fmla="*/ 0 h 30"/>
                  <a:gd name="T12" fmla="*/ 21 w 45"/>
                  <a:gd name="T13" fmla="*/ 3 h 30"/>
                  <a:gd name="T14" fmla="*/ 18 w 45"/>
                  <a:gd name="T15" fmla="*/ 6 h 30"/>
                  <a:gd name="T16" fmla="*/ 7 w 45"/>
                  <a:gd name="T17" fmla="*/ 9 h 30"/>
                  <a:gd name="T18" fmla="*/ 24 w 45"/>
                  <a:gd name="T19" fmla="*/ 24 h 30"/>
                  <a:gd name="T20" fmla="*/ 36 w 45"/>
                  <a:gd name="T21" fmla="*/ 21 h 30"/>
                  <a:gd name="T22" fmla="*/ 39 w 45"/>
                  <a:gd name="T23" fmla="*/ 14 h 30"/>
                  <a:gd name="T24" fmla="*/ 42 w 45"/>
                  <a:gd name="T25" fmla="*/ 11 h 30"/>
                  <a:gd name="T26" fmla="*/ 45 w 45"/>
                  <a:gd name="T27" fmla="*/ 14 h 30"/>
                  <a:gd name="T28" fmla="*/ 40 w 45"/>
                  <a:gd name="T29" fmla="*/ 25 h 30"/>
                  <a:gd name="T30" fmla="*/ 27 w 45"/>
                  <a:gd name="T3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5" h="30">
                    <a:moveTo>
                      <a:pt x="27" y="30"/>
                    </a:moveTo>
                    <a:cubicBezTo>
                      <a:pt x="26" y="30"/>
                      <a:pt x="25" y="30"/>
                      <a:pt x="24" y="30"/>
                    </a:cubicBezTo>
                    <a:cubicBezTo>
                      <a:pt x="11" y="28"/>
                      <a:pt x="1" y="16"/>
                      <a:pt x="0" y="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7" y="2"/>
                      <a:pt x="11" y="1"/>
                      <a:pt x="17" y="0"/>
                    </a:cubicBezTo>
                    <a:cubicBezTo>
                      <a:pt x="19" y="0"/>
                      <a:pt x="21" y="1"/>
                      <a:pt x="21" y="3"/>
                    </a:cubicBezTo>
                    <a:cubicBezTo>
                      <a:pt x="21" y="4"/>
                      <a:pt x="20" y="6"/>
                      <a:pt x="18" y="6"/>
                    </a:cubicBezTo>
                    <a:cubicBezTo>
                      <a:pt x="14" y="7"/>
                      <a:pt x="10" y="8"/>
                      <a:pt x="7" y="9"/>
                    </a:cubicBezTo>
                    <a:cubicBezTo>
                      <a:pt x="9" y="15"/>
                      <a:pt x="16" y="23"/>
                      <a:pt x="24" y="24"/>
                    </a:cubicBezTo>
                    <a:cubicBezTo>
                      <a:pt x="29" y="24"/>
                      <a:pt x="33" y="23"/>
                      <a:pt x="36" y="21"/>
                    </a:cubicBezTo>
                    <a:cubicBezTo>
                      <a:pt x="38" y="19"/>
                      <a:pt x="39" y="17"/>
                      <a:pt x="39" y="14"/>
                    </a:cubicBezTo>
                    <a:cubicBezTo>
                      <a:pt x="39" y="12"/>
                      <a:pt x="40" y="11"/>
                      <a:pt x="42" y="11"/>
                    </a:cubicBezTo>
                    <a:cubicBezTo>
                      <a:pt x="44" y="11"/>
                      <a:pt x="45" y="12"/>
                      <a:pt x="45" y="14"/>
                    </a:cubicBezTo>
                    <a:cubicBezTo>
                      <a:pt x="45" y="18"/>
                      <a:pt x="43" y="22"/>
                      <a:pt x="40" y="25"/>
                    </a:cubicBezTo>
                    <a:cubicBezTo>
                      <a:pt x="37" y="27"/>
                      <a:pt x="33" y="30"/>
                      <a:pt x="27" y="3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5" name="Freeform 231"/>
              <p:cNvSpPr>
                <a:spLocks/>
              </p:cNvSpPr>
              <p:nvPr userDrawn="1"/>
            </p:nvSpPr>
            <p:spPr bwMode="auto">
              <a:xfrm>
                <a:off x="1545" y="1358"/>
                <a:ext cx="11" cy="8"/>
              </a:xfrm>
              <a:custGeom>
                <a:avLst/>
                <a:gdLst>
                  <a:gd name="T0" fmla="*/ 3 w 17"/>
                  <a:gd name="T1" fmla="*/ 0 h 14"/>
                  <a:gd name="T2" fmla="*/ 0 w 17"/>
                  <a:gd name="T3" fmla="*/ 5 h 14"/>
                  <a:gd name="T4" fmla="*/ 7 w 17"/>
                  <a:gd name="T5" fmla="*/ 14 h 14"/>
                  <a:gd name="T6" fmla="*/ 17 w 17"/>
                  <a:gd name="T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4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9"/>
                      <a:pt x="3" y="13"/>
                      <a:pt x="7" y="14"/>
                    </a:cubicBezTo>
                    <a:cubicBezTo>
                      <a:pt x="11" y="14"/>
                      <a:pt x="16" y="11"/>
                      <a:pt x="17" y="6"/>
                    </a:cubicBezTo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6" name="Freeform 232"/>
              <p:cNvSpPr>
                <a:spLocks/>
              </p:cNvSpPr>
              <p:nvPr userDrawn="1"/>
            </p:nvSpPr>
            <p:spPr bwMode="auto">
              <a:xfrm>
                <a:off x="1574" y="1376"/>
                <a:ext cx="10" cy="9"/>
              </a:xfrm>
              <a:custGeom>
                <a:avLst/>
                <a:gdLst>
                  <a:gd name="T0" fmla="*/ 0 w 17"/>
                  <a:gd name="T1" fmla="*/ 7 h 14"/>
                  <a:gd name="T2" fmla="*/ 15 w 17"/>
                  <a:gd name="T3" fmla="*/ 9 h 14"/>
                  <a:gd name="T4" fmla="*/ 0 w 17"/>
                  <a:gd name="T5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4">
                    <a:moveTo>
                      <a:pt x="0" y="7"/>
                    </a:moveTo>
                    <a:cubicBezTo>
                      <a:pt x="5" y="0"/>
                      <a:pt x="17" y="4"/>
                      <a:pt x="15" y="9"/>
                    </a:cubicBezTo>
                    <a:cubicBezTo>
                      <a:pt x="13" y="14"/>
                      <a:pt x="8" y="5"/>
                      <a:pt x="0" y="7"/>
                    </a:cubicBezTo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7" name="Freeform 233"/>
              <p:cNvSpPr>
                <a:spLocks/>
              </p:cNvSpPr>
              <p:nvPr userDrawn="1"/>
            </p:nvSpPr>
            <p:spPr bwMode="auto">
              <a:xfrm>
                <a:off x="1488" y="1389"/>
                <a:ext cx="14" cy="23"/>
              </a:xfrm>
              <a:custGeom>
                <a:avLst/>
                <a:gdLst>
                  <a:gd name="T0" fmla="*/ 16 w 23"/>
                  <a:gd name="T1" fmla="*/ 3 h 37"/>
                  <a:gd name="T2" fmla="*/ 16 w 23"/>
                  <a:gd name="T3" fmla="*/ 3 h 37"/>
                  <a:gd name="T4" fmla="*/ 15 w 23"/>
                  <a:gd name="T5" fmla="*/ 4 h 37"/>
                  <a:gd name="T6" fmla="*/ 12 w 23"/>
                  <a:gd name="T7" fmla="*/ 8 h 37"/>
                  <a:gd name="T8" fmla="*/ 9 w 23"/>
                  <a:gd name="T9" fmla="*/ 13 h 37"/>
                  <a:gd name="T10" fmla="*/ 5 w 23"/>
                  <a:gd name="T11" fmla="*/ 19 h 37"/>
                  <a:gd name="T12" fmla="*/ 1 w 23"/>
                  <a:gd name="T13" fmla="*/ 31 h 37"/>
                  <a:gd name="T14" fmla="*/ 0 w 23"/>
                  <a:gd name="T15" fmla="*/ 35 h 37"/>
                  <a:gd name="T16" fmla="*/ 0 w 23"/>
                  <a:gd name="T17" fmla="*/ 37 h 37"/>
                  <a:gd name="T18" fmla="*/ 0 w 23"/>
                  <a:gd name="T19" fmla="*/ 35 h 37"/>
                  <a:gd name="T20" fmla="*/ 2 w 23"/>
                  <a:gd name="T21" fmla="*/ 31 h 37"/>
                  <a:gd name="T22" fmla="*/ 8 w 23"/>
                  <a:gd name="T23" fmla="*/ 20 h 37"/>
                  <a:gd name="T24" fmla="*/ 12 w 23"/>
                  <a:gd name="T25" fmla="*/ 15 h 37"/>
                  <a:gd name="T26" fmla="*/ 16 w 23"/>
                  <a:gd name="T27" fmla="*/ 11 h 37"/>
                  <a:gd name="T28" fmla="*/ 19 w 23"/>
                  <a:gd name="T29" fmla="*/ 8 h 37"/>
                  <a:gd name="T30" fmla="*/ 20 w 23"/>
                  <a:gd name="T31" fmla="*/ 7 h 37"/>
                  <a:gd name="T32" fmla="*/ 20 w 23"/>
                  <a:gd name="T33" fmla="*/ 7 h 37"/>
                  <a:gd name="T34" fmla="*/ 22 w 23"/>
                  <a:gd name="T35" fmla="*/ 2 h 37"/>
                  <a:gd name="T36" fmla="*/ 16 w 23"/>
                  <a:gd name="T37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37">
                    <a:moveTo>
                      <a:pt x="16" y="3"/>
                    </a:moveTo>
                    <a:cubicBezTo>
                      <a:pt x="16" y="3"/>
                      <a:pt x="16" y="3"/>
                      <a:pt x="16" y="3"/>
                    </a:cubicBezTo>
                    <a:cubicBezTo>
                      <a:pt x="16" y="3"/>
                      <a:pt x="16" y="4"/>
                      <a:pt x="15" y="4"/>
                    </a:cubicBezTo>
                    <a:cubicBezTo>
                      <a:pt x="14" y="5"/>
                      <a:pt x="13" y="6"/>
                      <a:pt x="12" y="8"/>
                    </a:cubicBezTo>
                    <a:cubicBezTo>
                      <a:pt x="11" y="9"/>
                      <a:pt x="10" y="11"/>
                      <a:pt x="9" y="13"/>
                    </a:cubicBezTo>
                    <a:cubicBezTo>
                      <a:pt x="8" y="15"/>
                      <a:pt x="6" y="17"/>
                      <a:pt x="5" y="19"/>
                    </a:cubicBezTo>
                    <a:cubicBezTo>
                      <a:pt x="3" y="23"/>
                      <a:pt x="2" y="28"/>
                      <a:pt x="1" y="31"/>
                    </a:cubicBezTo>
                    <a:cubicBezTo>
                      <a:pt x="0" y="33"/>
                      <a:pt x="0" y="34"/>
                      <a:pt x="0" y="35"/>
                    </a:cubicBezTo>
                    <a:cubicBezTo>
                      <a:pt x="0" y="36"/>
                      <a:pt x="0" y="37"/>
                      <a:pt x="0" y="37"/>
                    </a:cubicBezTo>
                    <a:cubicBezTo>
                      <a:pt x="0" y="37"/>
                      <a:pt x="0" y="36"/>
                      <a:pt x="0" y="35"/>
                    </a:cubicBezTo>
                    <a:cubicBezTo>
                      <a:pt x="1" y="34"/>
                      <a:pt x="1" y="33"/>
                      <a:pt x="2" y="31"/>
                    </a:cubicBezTo>
                    <a:cubicBezTo>
                      <a:pt x="3" y="28"/>
                      <a:pt x="5" y="24"/>
                      <a:pt x="8" y="20"/>
                    </a:cubicBezTo>
                    <a:cubicBezTo>
                      <a:pt x="9" y="18"/>
                      <a:pt x="10" y="17"/>
                      <a:pt x="12" y="15"/>
                    </a:cubicBezTo>
                    <a:cubicBezTo>
                      <a:pt x="13" y="14"/>
                      <a:pt x="15" y="12"/>
                      <a:pt x="16" y="11"/>
                    </a:cubicBezTo>
                    <a:cubicBezTo>
                      <a:pt x="17" y="10"/>
                      <a:pt x="18" y="9"/>
                      <a:pt x="19" y="8"/>
                    </a:cubicBezTo>
                    <a:cubicBezTo>
                      <a:pt x="19" y="8"/>
                      <a:pt x="20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4"/>
                      <a:pt x="23" y="3"/>
                      <a:pt x="22" y="2"/>
                    </a:cubicBezTo>
                    <a:cubicBezTo>
                      <a:pt x="21" y="1"/>
                      <a:pt x="20" y="0"/>
                      <a:pt x="16" y="3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8" name="Freeform 234"/>
              <p:cNvSpPr>
                <a:spLocks/>
              </p:cNvSpPr>
              <p:nvPr userDrawn="1"/>
            </p:nvSpPr>
            <p:spPr bwMode="auto">
              <a:xfrm>
                <a:off x="1471" y="1350"/>
                <a:ext cx="15" cy="13"/>
              </a:xfrm>
              <a:custGeom>
                <a:avLst/>
                <a:gdLst>
                  <a:gd name="T0" fmla="*/ 25 w 25"/>
                  <a:gd name="T1" fmla="*/ 21 h 21"/>
                  <a:gd name="T2" fmla="*/ 3 w 25"/>
                  <a:gd name="T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5" h="21">
                    <a:moveTo>
                      <a:pt x="25" y="21"/>
                    </a:moveTo>
                    <a:cubicBezTo>
                      <a:pt x="15" y="21"/>
                      <a:pt x="0" y="11"/>
                      <a:pt x="3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9" name="Freeform 235"/>
              <p:cNvSpPr>
                <a:spLocks/>
              </p:cNvSpPr>
              <p:nvPr userDrawn="1"/>
            </p:nvSpPr>
            <p:spPr bwMode="auto">
              <a:xfrm>
                <a:off x="1471" y="1349"/>
                <a:ext cx="15" cy="14"/>
              </a:xfrm>
              <a:custGeom>
                <a:avLst/>
                <a:gdLst>
                  <a:gd name="T0" fmla="*/ 0 w 24"/>
                  <a:gd name="T1" fmla="*/ 0 h 22"/>
                  <a:gd name="T2" fmla="*/ 0 w 24"/>
                  <a:gd name="T3" fmla="*/ 2 h 22"/>
                  <a:gd name="T4" fmla="*/ 0 w 24"/>
                  <a:gd name="T5" fmla="*/ 4 h 22"/>
                  <a:gd name="T6" fmla="*/ 0 w 24"/>
                  <a:gd name="T7" fmla="*/ 7 h 22"/>
                  <a:gd name="T8" fmla="*/ 8 w 24"/>
                  <a:gd name="T9" fmla="*/ 17 h 22"/>
                  <a:gd name="T10" fmla="*/ 19 w 24"/>
                  <a:gd name="T11" fmla="*/ 21 h 22"/>
                  <a:gd name="T12" fmla="*/ 23 w 24"/>
                  <a:gd name="T13" fmla="*/ 22 h 22"/>
                  <a:gd name="T14" fmla="*/ 24 w 24"/>
                  <a:gd name="T15" fmla="*/ 22 h 22"/>
                  <a:gd name="T16" fmla="*/ 23 w 24"/>
                  <a:gd name="T17" fmla="*/ 22 h 22"/>
                  <a:gd name="T18" fmla="*/ 19 w 24"/>
                  <a:gd name="T19" fmla="*/ 21 h 22"/>
                  <a:gd name="T20" fmla="*/ 9 w 24"/>
                  <a:gd name="T21" fmla="*/ 15 h 22"/>
                  <a:gd name="T22" fmla="*/ 4 w 24"/>
                  <a:gd name="T23" fmla="*/ 6 h 22"/>
                  <a:gd name="T24" fmla="*/ 4 w 24"/>
                  <a:gd name="T25" fmla="*/ 1 h 22"/>
                  <a:gd name="T26" fmla="*/ 0 w 24"/>
                  <a:gd name="T2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" h="2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5"/>
                      <a:pt x="0" y="6"/>
                      <a:pt x="0" y="7"/>
                    </a:cubicBezTo>
                    <a:cubicBezTo>
                      <a:pt x="1" y="10"/>
                      <a:pt x="4" y="14"/>
                      <a:pt x="8" y="17"/>
                    </a:cubicBezTo>
                    <a:cubicBezTo>
                      <a:pt x="11" y="19"/>
                      <a:pt x="15" y="21"/>
                      <a:pt x="19" y="21"/>
                    </a:cubicBezTo>
                    <a:cubicBezTo>
                      <a:pt x="20" y="22"/>
                      <a:pt x="22" y="22"/>
                      <a:pt x="23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3" y="22"/>
                    </a:cubicBezTo>
                    <a:cubicBezTo>
                      <a:pt x="22" y="22"/>
                      <a:pt x="20" y="21"/>
                      <a:pt x="19" y="21"/>
                    </a:cubicBezTo>
                    <a:cubicBezTo>
                      <a:pt x="16" y="20"/>
                      <a:pt x="12" y="18"/>
                      <a:pt x="9" y="15"/>
                    </a:cubicBezTo>
                    <a:cubicBezTo>
                      <a:pt x="6" y="12"/>
                      <a:pt x="4" y="9"/>
                      <a:pt x="4" y="6"/>
                    </a:cubicBezTo>
                    <a:cubicBezTo>
                      <a:pt x="3" y="3"/>
                      <a:pt x="4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0" name="Freeform 236"/>
              <p:cNvSpPr>
                <a:spLocks/>
              </p:cNvSpPr>
              <p:nvPr userDrawn="1"/>
            </p:nvSpPr>
            <p:spPr bwMode="auto">
              <a:xfrm>
                <a:off x="1512" y="1411"/>
                <a:ext cx="9" cy="18"/>
              </a:xfrm>
              <a:custGeom>
                <a:avLst/>
                <a:gdLst>
                  <a:gd name="T0" fmla="*/ 15 w 15"/>
                  <a:gd name="T1" fmla="*/ 26 h 30"/>
                  <a:gd name="T2" fmla="*/ 10 w 15"/>
                  <a:gd name="T3" fmla="*/ 25 h 30"/>
                  <a:gd name="T4" fmla="*/ 3 w 15"/>
                  <a:gd name="T5" fmla="*/ 17 h 30"/>
                  <a:gd name="T6" fmla="*/ 1 w 15"/>
                  <a:gd name="T7" fmla="*/ 5 h 30"/>
                  <a:gd name="T8" fmla="*/ 1 w 15"/>
                  <a:gd name="T9" fmla="*/ 0 h 30"/>
                  <a:gd name="T10" fmla="*/ 0 w 15"/>
                  <a:gd name="T11" fmla="*/ 5 h 30"/>
                  <a:gd name="T12" fmla="*/ 1 w 15"/>
                  <a:gd name="T13" fmla="*/ 18 h 30"/>
                  <a:gd name="T14" fmla="*/ 9 w 15"/>
                  <a:gd name="T15" fmla="*/ 28 h 30"/>
                  <a:gd name="T16" fmla="*/ 13 w 15"/>
                  <a:gd name="T17" fmla="*/ 29 h 30"/>
                  <a:gd name="T18" fmla="*/ 15 w 15"/>
                  <a:gd name="T19" fmla="*/ 30 h 30"/>
                  <a:gd name="T20" fmla="*/ 15 w 15"/>
                  <a:gd name="T21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30">
                    <a:moveTo>
                      <a:pt x="15" y="26"/>
                    </a:moveTo>
                    <a:cubicBezTo>
                      <a:pt x="15" y="26"/>
                      <a:pt x="13" y="26"/>
                      <a:pt x="10" y="25"/>
                    </a:cubicBezTo>
                    <a:cubicBezTo>
                      <a:pt x="8" y="24"/>
                      <a:pt x="5" y="21"/>
                      <a:pt x="3" y="17"/>
                    </a:cubicBezTo>
                    <a:cubicBezTo>
                      <a:pt x="2" y="13"/>
                      <a:pt x="1" y="8"/>
                      <a:pt x="1" y="5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5"/>
                    </a:cubicBezTo>
                    <a:cubicBezTo>
                      <a:pt x="0" y="9"/>
                      <a:pt x="0" y="13"/>
                      <a:pt x="1" y="18"/>
                    </a:cubicBezTo>
                    <a:cubicBezTo>
                      <a:pt x="2" y="22"/>
                      <a:pt x="5" y="26"/>
                      <a:pt x="9" y="28"/>
                    </a:cubicBezTo>
                    <a:cubicBezTo>
                      <a:pt x="11" y="29"/>
                      <a:pt x="12" y="29"/>
                      <a:pt x="13" y="29"/>
                    </a:cubicBezTo>
                    <a:cubicBezTo>
                      <a:pt x="14" y="30"/>
                      <a:pt x="15" y="30"/>
                      <a:pt x="15" y="30"/>
                    </a:cubicBezTo>
                    <a:lnTo>
                      <a:pt x="15" y="2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1" name="Freeform 237"/>
              <p:cNvSpPr>
                <a:spLocks/>
              </p:cNvSpPr>
              <p:nvPr userDrawn="1"/>
            </p:nvSpPr>
            <p:spPr bwMode="auto">
              <a:xfrm>
                <a:off x="1460" y="1381"/>
                <a:ext cx="18" cy="6"/>
              </a:xfrm>
              <a:custGeom>
                <a:avLst/>
                <a:gdLst>
                  <a:gd name="T0" fmla="*/ 0 w 29"/>
                  <a:gd name="T1" fmla="*/ 0 h 9"/>
                  <a:gd name="T2" fmla="*/ 0 w 29"/>
                  <a:gd name="T3" fmla="*/ 2 h 9"/>
                  <a:gd name="T4" fmla="*/ 1 w 29"/>
                  <a:gd name="T5" fmla="*/ 4 h 9"/>
                  <a:gd name="T6" fmla="*/ 3 w 29"/>
                  <a:gd name="T7" fmla="*/ 5 h 9"/>
                  <a:gd name="T8" fmla="*/ 14 w 29"/>
                  <a:gd name="T9" fmla="*/ 9 h 9"/>
                  <a:gd name="T10" fmla="*/ 25 w 29"/>
                  <a:gd name="T11" fmla="*/ 7 h 9"/>
                  <a:gd name="T12" fmla="*/ 28 w 29"/>
                  <a:gd name="T13" fmla="*/ 6 h 9"/>
                  <a:gd name="T14" fmla="*/ 29 w 29"/>
                  <a:gd name="T15" fmla="*/ 6 h 9"/>
                  <a:gd name="T16" fmla="*/ 28 w 29"/>
                  <a:gd name="T17" fmla="*/ 6 h 9"/>
                  <a:gd name="T18" fmla="*/ 24 w 29"/>
                  <a:gd name="T19" fmla="*/ 7 h 9"/>
                  <a:gd name="T20" fmla="*/ 14 w 29"/>
                  <a:gd name="T21" fmla="*/ 7 h 9"/>
                  <a:gd name="T22" fmla="*/ 5 w 29"/>
                  <a:gd name="T23" fmla="*/ 3 h 9"/>
                  <a:gd name="T24" fmla="*/ 4 w 29"/>
                  <a:gd name="T25" fmla="*/ 0 h 9"/>
                  <a:gd name="T26" fmla="*/ 0 w 29"/>
                  <a:gd name="T2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" h="9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6" y="8"/>
                      <a:pt x="10" y="8"/>
                      <a:pt x="14" y="9"/>
                    </a:cubicBezTo>
                    <a:cubicBezTo>
                      <a:pt x="18" y="9"/>
                      <a:pt x="22" y="8"/>
                      <a:pt x="25" y="7"/>
                    </a:cubicBezTo>
                    <a:cubicBezTo>
                      <a:pt x="26" y="7"/>
                      <a:pt x="27" y="7"/>
                      <a:pt x="28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29" y="6"/>
                      <a:pt x="28" y="6"/>
                    </a:cubicBezTo>
                    <a:cubicBezTo>
                      <a:pt x="27" y="6"/>
                      <a:pt x="26" y="7"/>
                      <a:pt x="24" y="7"/>
                    </a:cubicBezTo>
                    <a:cubicBezTo>
                      <a:pt x="22" y="7"/>
                      <a:pt x="18" y="7"/>
                      <a:pt x="14" y="7"/>
                    </a:cubicBezTo>
                    <a:cubicBezTo>
                      <a:pt x="11" y="6"/>
                      <a:pt x="7" y="5"/>
                      <a:pt x="5" y="3"/>
                    </a:cubicBezTo>
                    <a:cubicBezTo>
                      <a:pt x="4" y="1"/>
                      <a:pt x="4" y="0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2" name="Freeform 238"/>
              <p:cNvSpPr>
                <a:spLocks noEditPoints="1"/>
              </p:cNvSpPr>
              <p:nvPr userDrawn="1"/>
            </p:nvSpPr>
            <p:spPr bwMode="auto">
              <a:xfrm>
                <a:off x="1284" y="1274"/>
                <a:ext cx="70" cy="65"/>
              </a:xfrm>
              <a:custGeom>
                <a:avLst/>
                <a:gdLst>
                  <a:gd name="T0" fmla="*/ 54 w 112"/>
                  <a:gd name="T1" fmla="*/ 103 h 103"/>
                  <a:gd name="T2" fmla="*/ 0 w 112"/>
                  <a:gd name="T3" fmla="*/ 59 h 103"/>
                  <a:gd name="T4" fmla="*/ 15 w 112"/>
                  <a:gd name="T5" fmla="*/ 18 h 103"/>
                  <a:gd name="T6" fmla="*/ 54 w 112"/>
                  <a:gd name="T7" fmla="*/ 0 h 103"/>
                  <a:gd name="T8" fmla="*/ 55 w 112"/>
                  <a:gd name="T9" fmla="*/ 0 h 103"/>
                  <a:gd name="T10" fmla="*/ 111 w 112"/>
                  <a:gd name="T11" fmla="*/ 57 h 103"/>
                  <a:gd name="T12" fmla="*/ 95 w 112"/>
                  <a:gd name="T13" fmla="*/ 92 h 103"/>
                  <a:gd name="T14" fmla="*/ 57 w 112"/>
                  <a:gd name="T15" fmla="*/ 103 h 103"/>
                  <a:gd name="T16" fmla="*/ 54 w 112"/>
                  <a:gd name="T17" fmla="*/ 103 h 103"/>
                  <a:gd name="T18" fmla="*/ 55 w 112"/>
                  <a:gd name="T19" fmla="*/ 12 h 103"/>
                  <a:gd name="T20" fmla="*/ 54 w 112"/>
                  <a:gd name="T21" fmla="*/ 12 h 103"/>
                  <a:gd name="T22" fmla="*/ 24 w 112"/>
                  <a:gd name="T23" fmla="*/ 26 h 103"/>
                  <a:gd name="T24" fmla="*/ 12 w 112"/>
                  <a:gd name="T25" fmla="*/ 59 h 103"/>
                  <a:gd name="T26" fmla="*/ 54 w 112"/>
                  <a:gd name="T27" fmla="*/ 91 h 103"/>
                  <a:gd name="T28" fmla="*/ 56 w 112"/>
                  <a:gd name="T29" fmla="*/ 91 h 103"/>
                  <a:gd name="T30" fmla="*/ 88 w 112"/>
                  <a:gd name="T31" fmla="*/ 82 h 103"/>
                  <a:gd name="T32" fmla="*/ 99 w 112"/>
                  <a:gd name="T33" fmla="*/ 57 h 103"/>
                  <a:gd name="T34" fmla="*/ 55 w 112"/>
                  <a:gd name="T35" fmla="*/ 1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2" h="103">
                    <a:moveTo>
                      <a:pt x="54" y="103"/>
                    </a:moveTo>
                    <a:cubicBezTo>
                      <a:pt x="20" y="103"/>
                      <a:pt x="1" y="87"/>
                      <a:pt x="0" y="59"/>
                    </a:cubicBezTo>
                    <a:cubicBezTo>
                      <a:pt x="0" y="44"/>
                      <a:pt x="5" y="29"/>
                      <a:pt x="15" y="18"/>
                    </a:cubicBezTo>
                    <a:cubicBezTo>
                      <a:pt x="25" y="6"/>
                      <a:pt x="39" y="0"/>
                      <a:pt x="54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85" y="0"/>
                      <a:pt x="110" y="25"/>
                      <a:pt x="111" y="57"/>
                    </a:cubicBezTo>
                    <a:cubicBezTo>
                      <a:pt x="112" y="72"/>
                      <a:pt x="106" y="84"/>
                      <a:pt x="95" y="92"/>
                    </a:cubicBezTo>
                    <a:cubicBezTo>
                      <a:pt x="86" y="99"/>
                      <a:pt x="73" y="102"/>
                      <a:pt x="57" y="103"/>
                    </a:cubicBezTo>
                    <a:cubicBezTo>
                      <a:pt x="56" y="103"/>
                      <a:pt x="55" y="103"/>
                      <a:pt x="54" y="103"/>
                    </a:cubicBezTo>
                    <a:close/>
                    <a:moveTo>
                      <a:pt x="55" y="12"/>
                    </a:moveTo>
                    <a:cubicBezTo>
                      <a:pt x="54" y="12"/>
                      <a:pt x="54" y="12"/>
                      <a:pt x="54" y="12"/>
                    </a:cubicBezTo>
                    <a:cubicBezTo>
                      <a:pt x="43" y="12"/>
                      <a:pt x="32" y="17"/>
                      <a:pt x="24" y="26"/>
                    </a:cubicBezTo>
                    <a:cubicBezTo>
                      <a:pt x="16" y="35"/>
                      <a:pt x="12" y="47"/>
                      <a:pt x="12" y="59"/>
                    </a:cubicBezTo>
                    <a:cubicBezTo>
                      <a:pt x="13" y="80"/>
                      <a:pt x="27" y="91"/>
                      <a:pt x="54" y="91"/>
                    </a:cubicBezTo>
                    <a:cubicBezTo>
                      <a:pt x="55" y="91"/>
                      <a:pt x="56" y="91"/>
                      <a:pt x="56" y="91"/>
                    </a:cubicBezTo>
                    <a:cubicBezTo>
                      <a:pt x="70" y="90"/>
                      <a:pt x="81" y="87"/>
                      <a:pt x="88" y="82"/>
                    </a:cubicBezTo>
                    <a:cubicBezTo>
                      <a:pt x="96" y="77"/>
                      <a:pt x="99" y="68"/>
                      <a:pt x="99" y="57"/>
                    </a:cubicBezTo>
                    <a:cubicBezTo>
                      <a:pt x="98" y="32"/>
                      <a:pt x="79" y="12"/>
                      <a:pt x="55" y="1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3" name="Freeform 239"/>
              <p:cNvSpPr>
                <a:spLocks/>
              </p:cNvSpPr>
              <p:nvPr userDrawn="1"/>
            </p:nvSpPr>
            <p:spPr bwMode="auto">
              <a:xfrm>
                <a:off x="1287" y="1278"/>
                <a:ext cx="63" cy="57"/>
              </a:xfrm>
              <a:custGeom>
                <a:avLst/>
                <a:gdLst>
                  <a:gd name="T0" fmla="*/ 100 w 101"/>
                  <a:gd name="T1" fmla="*/ 52 h 92"/>
                  <a:gd name="T2" fmla="*/ 51 w 101"/>
                  <a:gd name="T3" fmla="*/ 92 h 92"/>
                  <a:gd name="T4" fmla="*/ 1 w 101"/>
                  <a:gd name="T5" fmla="*/ 54 h 92"/>
                  <a:gd name="T6" fmla="*/ 49 w 101"/>
                  <a:gd name="T7" fmla="*/ 1 h 92"/>
                  <a:gd name="T8" fmla="*/ 100 w 101"/>
                  <a:gd name="T9" fmla="*/ 5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92">
                    <a:moveTo>
                      <a:pt x="100" y="52"/>
                    </a:moveTo>
                    <a:cubicBezTo>
                      <a:pt x="101" y="81"/>
                      <a:pt x="79" y="91"/>
                      <a:pt x="51" y="92"/>
                    </a:cubicBezTo>
                    <a:cubicBezTo>
                      <a:pt x="24" y="92"/>
                      <a:pt x="2" y="83"/>
                      <a:pt x="1" y="54"/>
                    </a:cubicBezTo>
                    <a:cubicBezTo>
                      <a:pt x="0" y="25"/>
                      <a:pt x="22" y="1"/>
                      <a:pt x="49" y="1"/>
                    </a:cubicBezTo>
                    <a:cubicBezTo>
                      <a:pt x="77" y="0"/>
                      <a:pt x="99" y="23"/>
                      <a:pt x="100" y="52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4" name="Freeform 240"/>
              <p:cNvSpPr>
                <a:spLocks noEditPoints="1"/>
              </p:cNvSpPr>
              <p:nvPr userDrawn="1"/>
            </p:nvSpPr>
            <p:spPr bwMode="auto">
              <a:xfrm>
                <a:off x="1308" y="1272"/>
                <a:ext cx="20" cy="49"/>
              </a:xfrm>
              <a:custGeom>
                <a:avLst/>
                <a:gdLst>
                  <a:gd name="T0" fmla="*/ 3 w 20"/>
                  <a:gd name="T1" fmla="*/ 49 h 49"/>
                  <a:gd name="T2" fmla="*/ 0 w 20"/>
                  <a:gd name="T3" fmla="*/ 1 h 49"/>
                  <a:gd name="T4" fmla="*/ 20 w 20"/>
                  <a:gd name="T5" fmla="*/ 0 h 49"/>
                  <a:gd name="T6" fmla="*/ 19 w 20"/>
                  <a:gd name="T7" fmla="*/ 49 h 49"/>
                  <a:gd name="T8" fmla="*/ 3 w 20"/>
                  <a:gd name="T9" fmla="*/ 49 h 49"/>
                  <a:gd name="T10" fmla="*/ 8 w 20"/>
                  <a:gd name="T11" fmla="*/ 8 h 49"/>
                  <a:gd name="T12" fmla="*/ 10 w 20"/>
                  <a:gd name="T13" fmla="*/ 41 h 49"/>
                  <a:gd name="T14" fmla="*/ 11 w 20"/>
                  <a:gd name="T15" fmla="*/ 41 h 49"/>
                  <a:gd name="T16" fmla="*/ 12 w 20"/>
                  <a:gd name="T17" fmla="*/ 8 h 49"/>
                  <a:gd name="T18" fmla="*/ 8 w 20"/>
                  <a:gd name="T19" fmla="*/ 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49">
                    <a:moveTo>
                      <a:pt x="3" y="49"/>
                    </a:moveTo>
                    <a:lnTo>
                      <a:pt x="0" y="1"/>
                    </a:lnTo>
                    <a:lnTo>
                      <a:pt x="20" y="0"/>
                    </a:lnTo>
                    <a:lnTo>
                      <a:pt x="19" y="49"/>
                    </a:lnTo>
                    <a:lnTo>
                      <a:pt x="3" y="49"/>
                    </a:lnTo>
                    <a:close/>
                    <a:moveTo>
                      <a:pt x="8" y="8"/>
                    </a:moveTo>
                    <a:lnTo>
                      <a:pt x="10" y="41"/>
                    </a:lnTo>
                    <a:lnTo>
                      <a:pt x="11" y="41"/>
                    </a:lnTo>
                    <a:lnTo>
                      <a:pt x="12" y="8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5" name="Freeform 241"/>
              <p:cNvSpPr>
                <a:spLocks/>
              </p:cNvSpPr>
              <p:nvPr userDrawn="1"/>
            </p:nvSpPr>
            <p:spPr bwMode="auto">
              <a:xfrm>
                <a:off x="1312" y="1276"/>
                <a:ext cx="12" cy="41"/>
              </a:xfrm>
              <a:custGeom>
                <a:avLst/>
                <a:gdLst>
                  <a:gd name="T0" fmla="*/ 11 w 12"/>
                  <a:gd name="T1" fmla="*/ 41 h 41"/>
                  <a:gd name="T2" fmla="*/ 3 w 12"/>
                  <a:gd name="T3" fmla="*/ 41 h 41"/>
                  <a:gd name="T4" fmla="*/ 0 w 12"/>
                  <a:gd name="T5" fmla="*/ 0 h 41"/>
                  <a:gd name="T6" fmla="*/ 12 w 12"/>
                  <a:gd name="T7" fmla="*/ 0 h 41"/>
                  <a:gd name="T8" fmla="*/ 11 w 12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1">
                    <a:moveTo>
                      <a:pt x="11" y="41"/>
                    </a:moveTo>
                    <a:lnTo>
                      <a:pt x="3" y="41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1" y="41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6" name="Freeform 242"/>
              <p:cNvSpPr>
                <a:spLocks noEditPoints="1"/>
              </p:cNvSpPr>
              <p:nvPr userDrawn="1"/>
            </p:nvSpPr>
            <p:spPr bwMode="auto">
              <a:xfrm>
                <a:off x="1270" y="1274"/>
                <a:ext cx="46" cy="64"/>
              </a:xfrm>
              <a:custGeom>
                <a:avLst/>
                <a:gdLst>
                  <a:gd name="T0" fmla="*/ 56 w 75"/>
                  <a:gd name="T1" fmla="*/ 102 h 102"/>
                  <a:gd name="T2" fmla="*/ 56 w 75"/>
                  <a:gd name="T3" fmla="*/ 102 h 102"/>
                  <a:gd name="T4" fmla="*/ 33 w 75"/>
                  <a:gd name="T5" fmla="*/ 94 h 102"/>
                  <a:gd name="T6" fmla="*/ 31 w 75"/>
                  <a:gd name="T7" fmla="*/ 91 h 102"/>
                  <a:gd name="T8" fmla="*/ 11 w 75"/>
                  <a:gd name="T9" fmla="*/ 26 h 102"/>
                  <a:gd name="T10" fmla="*/ 53 w 75"/>
                  <a:gd name="T11" fmla="*/ 0 h 102"/>
                  <a:gd name="T12" fmla="*/ 58 w 75"/>
                  <a:gd name="T13" fmla="*/ 0 h 102"/>
                  <a:gd name="T14" fmla="*/ 75 w 75"/>
                  <a:gd name="T15" fmla="*/ 99 h 102"/>
                  <a:gd name="T16" fmla="*/ 70 w 75"/>
                  <a:gd name="T17" fmla="*/ 100 h 102"/>
                  <a:gd name="T18" fmla="*/ 56 w 75"/>
                  <a:gd name="T19" fmla="*/ 102 h 102"/>
                  <a:gd name="T20" fmla="*/ 48 w 75"/>
                  <a:gd name="T21" fmla="*/ 13 h 102"/>
                  <a:gd name="T22" fmla="*/ 22 w 75"/>
                  <a:gd name="T23" fmla="*/ 30 h 102"/>
                  <a:gd name="T24" fmla="*/ 40 w 75"/>
                  <a:gd name="T25" fmla="*/ 83 h 102"/>
                  <a:gd name="T26" fmla="*/ 42 w 75"/>
                  <a:gd name="T27" fmla="*/ 86 h 102"/>
                  <a:gd name="T28" fmla="*/ 56 w 75"/>
                  <a:gd name="T29" fmla="*/ 89 h 102"/>
                  <a:gd name="T30" fmla="*/ 61 w 75"/>
                  <a:gd name="T31" fmla="*/ 89 h 102"/>
                  <a:gd name="T32" fmla="*/ 48 w 75"/>
                  <a:gd name="T33" fmla="*/ 13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5" h="102">
                    <a:moveTo>
                      <a:pt x="56" y="102"/>
                    </a:moveTo>
                    <a:cubicBezTo>
                      <a:pt x="56" y="102"/>
                      <a:pt x="56" y="102"/>
                      <a:pt x="56" y="102"/>
                    </a:cubicBezTo>
                    <a:cubicBezTo>
                      <a:pt x="45" y="102"/>
                      <a:pt x="37" y="99"/>
                      <a:pt x="33" y="94"/>
                    </a:cubicBezTo>
                    <a:cubicBezTo>
                      <a:pt x="32" y="93"/>
                      <a:pt x="32" y="92"/>
                      <a:pt x="31" y="91"/>
                    </a:cubicBezTo>
                    <a:cubicBezTo>
                      <a:pt x="22" y="80"/>
                      <a:pt x="0" y="55"/>
                      <a:pt x="11" y="26"/>
                    </a:cubicBezTo>
                    <a:cubicBezTo>
                      <a:pt x="18" y="8"/>
                      <a:pt x="44" y="0"/>
                      <a:pt x="53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75" y="99"/>
                      <a:pt x="75" y="99"/>
                      <a:pt x="75" y="99"/>
                    </a:cubicBezTo>
                    <a:cubicBezTo>
                      <a:pt x="70" y="100"/>
                      <a:pt x="70" y="100"/>
                      <a:pt x="70" y="100"/>
                    </a:cubicBezTo>
                    <a:cubicBezTo>
                      <a:pt x="69" y="100"/>
                      <a:pt x="63" y="102"/>
                      <a:pt x="56" y="102"/>
                    </a:cubicBezTo>
                    <a:close/>
                    <a:moveTo>
                      <a:pt x="48" y="13"/>
                    </a:moveTo>
                    <a:cubicBezTo>
                      <a:pt x="39" y="15"/>
                      <a:pt x="26" y="21"/>
                      <a:pt x="22" y="30"/>
                    </a:cubicBezTo>
                    <a:cubicBezTo>
                      <a:pt x="14" y="53"/>
                      <a:pt x="32" y="73"/>
                      <a:pt x="40" y="83"/>
                    </a:cubicBezTo>
                    <a:cubicBezTo>
                      <a:pt x="41" y="84"/>
                      <a:pt x="42" y="85"/>
                      <a:pt x="42" y="86"/>
                    </a:cubicBezTo>
                    <a:cubicBezTo>
                      <a:pt x="44" y="88"/>
                      <a:pt x="49" y="89"/>
                      <a:pt x="56" y="89"/>
                    </a:cubicBezTo>
                    <a:cubicBezTo>
                      <a:pt x="58" y="89"/>
                      <a:pt x="60" y="89"/>
                      <a:pt x="61" y="89"/>
                    </a:cubicBezTo>
                    <a:lnTo>
                      <a:pt x="48" y="1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7" name="Freeform 243"/>
              <p:cNvSpPr>
                <a:spLocks/>
              </p:cNvSpPr>
              <p:nvPr userDrawn="1"/>
            </p:nvSpPr>
            <p:spPr bwMode="auto">
              <a:xfrm>
                <a:off x="1273" y="1278"/>
                <a:ext cx="39" cy="58"/>
              </a:xfrm>
              <a:custGeom>
                <a:avLst/>
                <a:gdLst>
                  <a:gd name="T0" fmla="*/ 47 w 62"/>
                  <a:gd name="T1" fmla="*/ 0 h 93"/>
                  <a:gd name="T2" fmla="*/ 11 w 62"/>
                  <a:gd name="T3" fmla="*/ 22 h 93"/>
                  <a:gd name="T4" fmla="*/ 32 w 62"/>
                  <a:gd name="T5" fmla="*/ 84 h 93"/>
                  <a:gd name="T6" fmla="*/ 62 w 62"/>
                  <a:gd name="T7" fmla="*/ 88 h 93"/>
                  <a:gd name="T8" fmla="*/ 47 w 62"/>
                  <a:gd name="T9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93">
                    <a:moveTo>
                      <a:pt x="47" y="0"/>
                    </a:moveTo>
                    <a:cubicBezTo>
                      <a:pt x="40" y="0"/>
                      <a:pt x="16" y="7"/>
                      <a:pt x="11" y="22"/>
                    </a:cubicBezTo>
                    <a:cubicBezTo>
                      <a:pt x="0" y="50"/>
                      <a:pt x="24" y="75"/>
                      <a:pt x="32" y="84"/>
                    </a:cubicBezTo>
                    <a:cubicBezTo>
                      <a:pt x="39" y="93"/>
                      <a:pt x="62" y="88"/>
                      <a:pt x="62" y="88"/>
                    </a:cubicBez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8" name="Freeform 244"/>
              <p:cNvSpPr>
                <a:spLocks/>
              </p:cNvSpPr>
              <p:nvPr userDrawn="1"/>
            </p:nvSpPr>
            <p:spPr bwMode="auto">
              <a:xfrm>
                <a:off x="1285" y="1283"/>
                <a:ext cx="18" cy="13"/>
              </a:xfrm>
              <a:custGeom>
                <a:avLst/>
                <a:gdLst>
                  <a:gd name="T0" fmla="*/ 17 w 18"/>
                  <a:gd name="T1" fmla="*/ 13 h 13"/>
                  <a:gd name="T2" fmla="*/ 0 w 18"/>
                  <a:gd name="T3" fmla="*/ 1 h 13"/>
                  <a:gd name="T4" fmla="*/ 1 w 18"/>
                  <a:gd name="T5" fmla="*/ 0 h 13"/>
                  <a:gd name="T6" fmla="*/ 18 w 18"/>
                  <a:gd name="T7" fmla="*/ 11 h 13"/>
                  <a:gd name="T8" fmla="*/ 17 w 18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7" y="13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8" y="11"/>
                    </a:lnTo>
                    <a:lnTo>
                      <a:pt x="17" y="1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9" name="Freeform 245"/>
              <p:cNvSpPr>
                <a:spLocks/>
              </p:cNvSpPr>
              <p:nvPr userDrawn="1"/>
            </p:nvSpPr>
            <p:spPr bwMode="auto">
              <a:xfrm>
                <a:off x="1278" y="1291"/>
                <a:ext cx="28" cy="20"/>
              </a:xfrm>
              <a:custGeom>
                <a:avLst/>
                <a:gdLst>
                  <a:gd name="T0" fmla="*/ 27 w 28"/>
                  <a:gd name="T1" fmla="*/ 20 h 20"/>
                  <a:gd name="T2" fmla="*/ 0 w 28"/>
                  <a:gd name="T3" fmla="*/ 2 h 20"/>
                  <a:gd name="T4" fmla="*/ 1 w 28"/>
                  <a:gd name="T5" fmla="*/ 0 h 20"/>
                  <a:gd name="T6" fmla="*/ 28 w 28"/>
                  <a:gd name="T7" fmla="*/ 18 h 20"/>
                  <a:gd name="T8" fmla="*/ 27 w 28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0">
                    <a:moveTo>
                      <a:pt x="27" y="20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28" y="18"/>
                    </a:lnTo>
                    <a:lnTo>
                      <a:pt x="27" y="2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0" name="Freeform 246"/>
              <p:cNvSpPr>
                <a:spLocks/>
              </p:cNvSpPr>
              <p:nvPr userDrawn="1"/>
            </p:nvSpPr>
            <p:spPr bwMode="auto">
              <a:xfrm>
                <a:off x="1277" y="1303"/>
                <a:ext cx="28" cy="20"/>
              </a:xfrm>
              <a:custGeom>
                <a:avLst/>
                <a:gdLst>
                  <a:gd name="T0" fmla="*/ 27 w 28"/>
                  <a:gd name="T1" fmla="*/ 20 h 20"/>
                  <a:gd name="T2" fmla="*/ 0 w 28"/>
                  <a:gd name="T3" fmla="*/ 1 h 20"/>
                  <a:gd name="T4" fmla="*/ 1 w 28"/>
                  <a:gd name="T5" fmla="*/ 0 h 20"/>
                  <a:gd name="T6" fmla="*/ 28 w 28"/>
                  <a:gd name="T7" fmla="*/ 17 h 20"/>
                  <a:gd name="T8" fmla="*/ 27 w 28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0">
                    <a:moveTo>
                      <a:pt x="27" y="2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28" y="17"/>
                    </a:lnTo>
                    <a:lnTo>
                      <a:pt x="27" y="2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1" name="Freeform 247"/>
              <p:cNvSpPr>
                <a:spLocks/>
              </p:cNvSpPr>
              <p:nvPr userDrawn="1"/>
            </p:nvSpPr>
            <p:spPr bwMode="auto">
              <a:xfrm>
                <a:off x="1281" y="1317"/>
                <a:ext cx="17" cy="12"/>
              </a:xfrm>
              <a:custGeom>
                <a:avLst/>
                <a:gdLst>
                  <a:gd name="T0" fmla="*/ 16 w 17"/>
                  <a:gd name="T1" fmla="*/ 12 h 12"/>
                  <a:gd name="T2" fmla="*/ 0 w 17"/>
                  <a:gd name="T3" fmla="*/ 2 h 12"/>
                  <a:gd name="T4" fmla="*/ 2 w 17"/>
                  <a:gd name="T5" fmla="*/ 0 h 12"/>
                  <a:gd name="T6" fmla="*/ 17 w 17"/>
                  <a:gd name="T7" fmla="*/ 9 h 12"/>
                  <a:gd name="T8" fmla="*/ 16 w 17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6" y="12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17" y="9"/>
                    </a:lnTo>
                    <a:lnTo>
                      <a:pt x="16" y="1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2" name="Freeform 248"/>
              <p:cNvSpPr>
                <a:spLocks/>
              </p:cNvSpPr>
              <p:nvPr userDrawn="1"/>
            </p:nvSpPr>
            <p:spPr bwMode="auto">
              <a:xfrm>
                <a:off x="1277" y="1279"/>
                <a:ext cx="21" cy="28"/>
              </a:xfrm>
              <a:custGeom>
                <a:avLst/>
                <a:gdLst>
                  <a:gd name="T0" fmla="*/ 1 w 21"/>
                  <a:gd name="T1" fmla="*/ 28 h 28"/>
                  <a:gd name="T2" fmla="*/ 0 w 21"/>
                  <a:gd name="T3" fmla="*/ 26 h 28"/>
                  <a:gd name="T4" fmla="*/ 19 w 21"/>
                  <a:gd name="T5" fmla="*/ 0 h 28"/>
                  <a:gd name="T6" fmla="*/ 21 w 21"/>
                  <a:gd name="T7" fmla="*/ 2 h 28"/>
                  <a:gd name="T8" fmla="*/ 1 w 21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8">
                    <a:moveTo>
                      <a:pt x="1" y="28"/>
                    </a:moveTo>
                    <a:lnTo>
                      <a:pt x="0" y="26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3" name="Freeform 249"/>
              <p:cNvSpPr>
                <a:spLocks/>
              </p:cNvSpPr>
              <p:nvPr userDrawn="1"/>
            </p:nvSpPr>
            <p:spPr bwMode="auto">
              <a:xfrm>
                <a:off x="1281" y="1290"/>
                <a:ext cx="20" cy="28"/>
              </a:xfrm>
              <a:custGeom>
                <a:avLst/>
                <a:gdLst>
                  <a:gd name="T0" fmla="*/ 2 w 20"/>
                  <a:gd name="T1" fmla="*/ 28 h 28"/>
                  <a:gd name="T2" fmla="*/ 0 w 20"/>
                  <a:gd name="T3" fmla="*/ 27 h 28"/>
                  <a:gd name="T4" fmla="*/ 19 w 20"/>
                  <a:gd name="T5" fmla="*/ 0 h 28"/>
                  <a:gd name="T6" fmla="*/ 20 w 20"/>
                  <a:gd name="T7" fmla="*/ 1 h 28"/>
                  <a:gd name="T8" fmla="*/ 2 w 2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8">
                    <a:moveTo>
                      <a:pt x="2" y="28"/>
                    </a:moveTo>
                    <a:lnTo>
                      <a:pt x="0" y="27"/>
                    </a:lnTo>
                    <a:lnTo>
                      <a:pt x="19" y="0"/>
                    </a:lnTo>
                    <a:lnTo>
                      <a:pt x="20" y="1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4" name="Freeform 250"/>
              <p:cNvSpPr>
                <a:spLocks/>
              </p:cNvSpPr>
              <p:nvPr userDrawn="1"/>
            </p:nvSpPr>
            <p:spPr bwMode="auto">
              <a:xfrm>
                <a:off x="1287" y="1301"/>
                <a:ext cx="18" cy="26"/>
              </a:xfrm>
              <a:custGeom>
                <a:avLst/>
                <a:gdLst>
                  <a:gd name="T0" fmla="*/ 2 w 18"/>
                  <a:gd name="T1" fmla="*/ 26 h 26"/>
                  <a:gd name="T2" fmla="*/ 0 w 18"/>
                  <a:gd name="T3" fmla="*/ 25 h 26"/>
                  <a:gd name="T4" fmla="*/ 16 w 18"/>
                  <a:gd name="T5" fmla="*/ 0 h 26"/>
                  <a:gd name="T6" fmla="*/ 18 w 18"/>
                  <a:gd name="T7" fmla="*/ 2 h 26"/>
                  <a:gd name="T8" fmla="*/ 2 w 18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6">
                    <a:moveTo>
                      <a:pt x="2" y="26"/>
                    </a:moveTo>
                    <a:lnTo>
                      <a:pt x="0" y="25"/>
                    </a:lnTo>
                    <a:lnTo>
                      <a:pt x="16" y="0"/>
                    </a:lnTo>
                    <a:lnTo>
                      <a:pt x="18" y="2"/>
                    </a:lnTo>
                    <a:lnTo>
                      <a:pt x="2" y="2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5" name="Freeform 251"/>
              <p:cNvSpPr>
                <a:spLocks/>
              </p:cNvSpPr>
              <p:nvPr userDrawn="1"/>
            </p:nvSpPr>
            <p:spPr bwMode="auto">
              <a:xfrm>
                <a:off x="1298" y="1312"/>
                <a:ext cx="12" cy="16"/>
              </a:xfrm>
              <a:custGeom>
                <a:avLst/>
                <a:gdLst>
                  <a:gd name="T0" fmla="*/ 2 w 12"/>
                  <a:gd name="T1" fmla="*/ 16 h 16"/>
                  <a:gd name="T2" fmla="*/ 0 w 12"/>
                  <a:gd name="T3" fmla="*/ 14 h 16"/>
                  <a:gd name="T4" fmla="*/ 10 w 12"/>
                  <a:gd name="T5" fmla="*/ 0 h 16"/>
                  <a:gd name="T6" fmla="*/ 12 w 12"/>
                  <a:gd name="T7" fmla="*/ 1 h 16"/>
                  <a:gd name="T8" fmla="*/ 2 w 12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6">
                    <a:moveTo>
                      <a:pt x="2" y="16"/>
                    </a:moveTo>
                    <a:lnTo>
                      <a:pt x="0" y="14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6" name="Freeform 252"/>
              <p:cNvSpPr>
                <a:spLocks/>
              </p:cNvSpPr>
              <p:nvPr userDrawn="1"/>
            </p:nvSpPr>
            <p:spPr bwMode="auto">
              <a:xfrm>
                <a:off x="1294" y="1271"/>
                <a:ext cx="21" cy="44"/>
              </a:xfrm>
              <a:custGeom>
                <a:avLst/>
                <a:gdLst>
                  <a:gd name="T0" fmla="*/ 29 w 33"/>
                  <a:gd name="T1" fmla="*/ 71 h 71"/>
                  <a:gd name="T2" fmla="*/ 31 w 33"/>
                  <a:gd name="T3" fmla="*/ 69 h 71"/>
                  <a:gd name="T4" fmla="*/ 19 w 33"/>
                  <a:gd name="T5" fmla="*/ 70 h 71"/>
                  <a:gd name="T6" fmla="*/ 3 w 33"/>
                  <a:gd name="T7" fmla="*/ 19 h 71"/>
                  <a:gd name="T8" fmla="*/ 1 w 33"/>
                  <a:gd name="T9" fmla="*/ 13 h 71"/>
                  <a:gd name="T10" fmla="*/ 0 w 33"/>
                  <a:gd name="T11" fmla="*/ 12 h 71"/>
                  <a:gd name="T12" fmla="*/ 0 w 33"/>
                  <a:gd name="T13" fmla="*/ 11 h 71"/>
                  <a:gd name="T14" fmla="*/ 3 w 33"/>
                  <a:gd name="T15" fmla="*/ 5 h 71"/>
                  <a:gd name="T16" fmla="*/ 18 w 33"/>
                  <a:gd name="T17" fmla="*/ 4 h 71"/>
                  <a:gd name="T18" fmla="*/ 19 w 33"/>
                  <a:gd name="T19" fmla="*/ 5 h 71"/>
                  <a:gd name="T20" fmla="*/ 19 w 33"/>
                  <a:gd name="T21" fmla="*/ 6 h 71"/>
                  <a:gd name="T22" fmla="*/ 33 w 33"/>
                  <a:gd name="T23" fmla="*/ 63 h 71"/>
                  <a:gd name="T24" fmla="*/ 33 w 33"/>
                  <a:gd name="T25" fmla="*/ 64 h 71"/>
                  <a:gd name="T26" fmla="*/ 33 w 33"/>
                  <a:gd name="T27" fmla="*/ 66 h 71"/>
                  <a:gd name="T28" fmla="*/ 29 w 33"/>
                  <a:gd name="T2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71">
                    <a:moveTo>
                      <a:pt x="29" y="71"/>
                    </a:moveTo>
                    <a:cubicBezTo>
                      <a:pt x="30" y="71"/>
                      <a:pt x="30" y="70"/>
                      <a:pt x="31" y="69"/>
                    </a:cubicBezTo>
                    <a:cubicBezTo>
                      <a:pt x="19" y="70"/>
                      <a:pt x="19" y="70"/>
                      <a:pt x="19" y="70"/>
                    </a:cubicBezTo>
                    <a:cubicBezTo>
                      <a:pt x="16" y="53"/>
                      <a:pt x="8" y="31"/>
                      <a:pt x="3" y="19"/>
                    </a:cubicBezTo>
                    <a:cubicBezTo>
                      <a:pt x="2" y="16"/>
                      <a:pt x="1" y="14"/>
                      <a:pt x="1" y="1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1" y="6"/>
                      <a:pt x="3" y="5"/>
                    </a:cubicBezTo>
                    <a:cubicBezTo>
                      <a:pt x="6" y="1"/>
                      <a:pt x="14" y="0"/>
                      <a:pt x="18" y="4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22" y="12"/>
                      <a:pt x="31" y="49"/>
                      <a:pt x="33" y="63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32" y="68"/>
                      <a:pt x="31" y="70"/>
                      <a:pt x="29" y="71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7" name="Freeform 253"/>
              <p:cNvSpPr>
                <a:spLocks/>
              </p:cNvSpPr>
              <p:nvPr userDrawn="1"/>
            </p:nvSpPr>
            <p:spPr bwMode="auto">
              <a:xfrm>
                <a:off x="1298" y="1274"/>
                <a:ext cx="13" cy="40"/>
              </a:xfrm>
              <a:custGeom>
                <a:avLst/>
                <a:gdLst>
                  <a:gd name="T0" fmla="*/ 21 w 21"/>
                  <a:gd name="T1" fmla="*/ 58 h 63"/>
                  <a:gd name="T2" fmla="*/ 8 w 21"/>
                  <a:gd name="T3" fmla="*/ 2 h 63"/>
                  <a:gd name="T4" fmla="*/ 0 w 21"/>
                  <a:gd name="T5" fmla="*/ 5 h 63"/>
                  <a:gd name="T6" fmla="*/ 19 w 21"/>
                  <a:gd name="T7" fmla="*/ 63 h 63"/>
                  <a:gd name="T8" fmla="*/ 21 w 21"/>
                  <a:gd name="T9" fmla="*/ 58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63">
                    <a:moveTo>
                      <a:pt x="21" y="58"/>
                    </a:moveTo>
                    <a:cubicBezTo>
                      <a:pt x="19" y="44"/>
                      <a:pt x="10" y="8"/>
                      <a:pt x="8" y="2"/>
                    </a:cubicBezTo>
                    <a:cubicBezTo>
                      <a:pt x="5" y="0"/>
                      <a:pt x="0" y="2"/>
                      <a:pt x="0" y="5"/>
                    </a:cubicBezTo>
                    <a:cubicBezTo>
                      <a:pt x="3" y="12"/>
                      <a:pt x="15" y="42"/>
                      <a:pt x="19" y="63"/>
                    </a:cubicBezTo>
                    <a:cubicBezTo>
                      <a:pt x="19" y="59"/>
                      <a:pt x="20" y="62"/>
                      <a:pt x="21" y="58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8" name="Freeform 254"/>
              <p:cNvSpPr>
                <a:spLocks noEditPoints="1"/>
              </p:cNvSpPr>
              <p:nvPr userDrawn="1"/>
            </p:nvSpPr>
            <p:spPr bwMode="auto">
              <a:xfrm>
                <a:off x="1322" y="1274"/>
                <a:ext cx="45" cy="64"/>
              </a:xfrm>
              <a:custGeom>
                <a:avLst/>
                <a:gdLst>
                  <a:gd name="T0" fmla="*/ 16 w 73"/>
                  <a:gd name="T1" fmla="*/ 102 h 102"/>
                  <a:gd name="T2" fmla="*/ 6 w 73"/>
                  <a:gd name="T3" fmla="*/ 101 h 102"/>
                  <a:gd name="T4" fmla="*/ 0 w 73"/>
                  <a:gd name="T5" fmla="*/ 100 h 102"/>
                  <a:gd name="T6" fmla="*/ 13 w 73"/>
                  <a:gd name="T7" fmla="*/ 0 h 102"/>
                  <a:gd name="T8" fmla="*/ 18 w 73"/>
                  <a:gd name="T9" fmla="*/ 0 h 102"/>
                  <a:gd name="T10" fmla="*/ 61 w 73"/>
                  <a:gd name="T11" fmla="*/ 24 h 102"/>
                  <a:gd name="T12" fmla="*/ 44 w 73"/>
                  <a:gd name="T13" fmla="*/ 90 h 102"/>
                  <a:gd name="T14" fmla="*/ 42 w 73"/>
                  <a:gd name="T15" fmla="*/ 92 h 102"/>
                  <a:gd name="T16" fmla="*/ 16 w 73"/>
                  <a:gd name="T17" fmla="*/ 102 h 102"/>
                  <a:gd name="T18" fmla="*/ 13 w 73"/>
                  <a:gd name="T19" fmla="*/ 89 h 102"/>
                  <a:gd name="T20" fmla="*/ 16 w 73"/>
                  <a:gd name="T21" fmla="*/ 89 h 102"/>
                  <a:gd name="T22" fmla="*/ 32 w 73"/>
                  <a:gd name="T23" fmla="*/ 85 h 102"/>
                  <a:gd name="T24" fmla="*/ 34 w 73"/>
                  <a:gd name="T25" fmla="*/ 83 h 102"/>
                  <a:gd name="T26" fmla="*/ 49 w 73"/>
                  <a:gd name="T27" fmla="*/ 29 h 102"/>
                  <a:gd name="T28" fmla="*/ 23 w 73"/>
                  <a:gd name="T29" fmla="*/ 12 h 102"/>
                  <a:gd name="T30" fmla="*/ 13 w 73"/>
                  <a:gd name="T31" fmla="*/ 8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3" h="102">
                    <a:moveTo>
                      <a:pt x="16" y="102"/>
                    </a:moveTo>
                    <a:cubicBezTo>
                      <a:pt x="10" y="102"/>
                      <a:pt x="6" y="101"/>
                      <a:pt x="6" y="101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8" y="0"/>
                      <a:pt x="53" y="7"/>
                      <a:pt x="61" y="24"/>
                    </a:cubicBezTo>
                    <a:cubicBezTo>
                      <a:pt x="73" y="52"/>
                      <a:pt x="52" y="79"/>
                      <a:pt x="44" y="90"/>
                    </a:cubicBezTo>
                    <a:cubicBezTo>
                      <a:pt x="43" y="91"/>
                      <a:pt x="42" y="92"/>
                      <a:pt x="42" y="92"/>
                    </a:cubicBezTo>
                    <a:cubicBezTo>
                      <a:pt x="37" y="98"/>
                      <a:pt x="28" y="102"/>
                      <a:pt x="16" y="102"/>
                    </a:cubicBezTo>
                    <a:close/>
                    <a:moveTo>
                      <a:pt x="13" y="89"/>
                    </a:moveTo>
                    <a:cubicBezTo>
                      <a:pt x="14" y="89"/>
                      <a:pt x="15" y="89"/>
                      <a:pt x="16" y="89"/>
                    </a:cubicBezTo>
                    <a:cubicBezTo>
                      <a:pt x="24" y="89"/>
                      <a:pt x="30" y="88"/>
                      <a:pt x="32" y="85"/>
                    </a:cubicBezTo>
                    <a:cubicBezTo>
                      <a:pt x="33" y="84"/>
                      <a:pt x="33" y="83"/>
                      <a:pt x="34" y="83"/>
                    </a:cubicBezTo>
                    <a:cubicBezTo>
                      <a:pt x="42" y="72"/>
                      <a:pt x="59" y="51"/>
                      <a:pt x="49" y="29"/>
                    </a:cubicBezTo>
                    <a:cubicBezTo>
                      <a:pt x="45" y="19"/>
                      <a:pt x="31" y="14"/>
                      <a:pt x="23" y="12"/>
                    </a:cubicBezTo>
                    <a:lnTo>
                      <a:pt x="13" y="89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9" name="Freeform 255"/>
              <p:cNvSpPr>
                <a:spLocks/>
              </p:cNvSpPr>
              <p:nvPr userDrawn="1"/>
            </p:nvSpPr>
            <p:spPr bwMode="auto">
              <a:xfrm>
                <a:off x="1326" y="1277"/>
                <a:ext cx="38" cy="58"/>
              </a:xfrm>
              <a:custGeom>
                <a:avLst/>
                <a:gdLst>
                  <a:gd name="T0" fmla="*/ 12 w 61"/>
                  <a:gd name="T1" fmla="*/ 1 h 93"/>
                  <a:gd name="T2" fmla="*/ 49 w 61"/>
                  <a:gd name="T3" fmla="*/ 21 h 93"/>
                  <a:gd name="T4" fmla="*/ 31 w 61"/>
                  <a:gd name="T5" fmla="*/ 84 h 93"/>
                  <a:gd name="T6" fmla="*/ 0 w 61"/>
                  <a:gd name="T7" fmla="*/ 90 h 93"/>
                  <a:gd name="T8" fmla="*/ 12 w 61"/>
                  <a:gd name="T9" fmla="*/ 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93">
                    <a:moveTo>
                      <a:pt x="12" y="1"/>
                    </a:moveTo>
                    <a:cubicBezTo>
                      <a:pt x="19" y="0"/>
                      <a:pt x="43" y="6"/>
                      <a:pt x="49" y="21"/>
                    </a:cubicBezTo>
                    <a:cubicBezTo>
                      <a:pt x="61" y="49"/>
                      <a:pt x="38" y="74"/>
                      <a:pt x="31" y="84"/>
                    </a:cubicBezTo>
                    <a:cubicBezTo>
                      <a:pt x="24" y="93"/>
                      <a:pt x="0" y="90"/>
                      <a:pt x="0" y="90"/>
                    </a:cubicBez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0" name="Line 256"/>
              <p:cNvSpPr>
                <a:spLocks noChangeShapeType="1"/>
              </p:cNvSpPr>
              <p:nvPr userDrawn="1"/>
            </p:nvSpPr>
            <p:spPr bwMode="auto">
              <a:xfrm>
                <a:off x="1329" y="1308"/>
                <a:ext cx="0" cy="0"/>
              </a:xfrm>
              <a:prstGeom prst="line">
                <a:avLst/>
              </a:prstGeom>
              <a:noFill/>
              <a:ln w="19050" cap="flat">
                <a:solidFill>
                  <a:srgbClr val="008CC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1" name="Line 257"/>
              <p:cNvSpPr>
                <a:spLocks noChangeShapeType="1"/>
              </p:cNvSpPr>
              <p:nvPr userDrawn="1"/>
            </p:nvSpPr>
            <p:spPr bwMode="auto">
              <a:xfrm>
                <a:off x="1353" y="1285"/>
                <a:ext cx="0" cy="0"/>
              </a:xfrm>
              <a:prstGeom prst="line">
                <a:avLst/>
              </a:prstGeom>
              <a:noFill/>
              <a:ln w="19050" cap="flat">
                <a:solidFill>
                  <a:srgbClr val="008CC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2" name="Freeform 258"/>
              <p:cNvSpPr>
                <a:spLocks/>
              </p:cNvSpPr>
              <p:nvPr userDrawn="1"/>
            </p:nvSpPr>
            <p:spPr bwMode="auto">
              <a:xfrm>
                <a:off x="1323" y="1271"/>
                <a:ext cx="18" cy="44"/>
              </a:xfrm>
              <a:custGeom>
                <a:avLst/>
                <a:gdLst>
                  <a:gd name="T0" fmla="*/ 5 w 30"/>
                  <a:gd name="T1" fmla="*/ 71 h 71"/>
                  <a:gd name="T2" fmla="*/ 1 w 30"/>
                  <a:gd name="T3" fmla="*/ 65 h 71"/>
                  <a:gd name="T4" fmla="*/ 0 w 30"/>
                  <a:gd name="T5" fmla="*/ 64 h 71"/>
                  <a:gd name="T6" fmla="*/ 0 w 30"/>
                  <a:gd name="T7" fmla="*/ 63 h 71"/>
                  <a:gd name="T8" fmla="*/ 11 w 30"/>
                  <a:gd name="T9" fmla="*/ 5 h 71"/>
                  <a:gd name="T10" fmla="*/ 12 w 30"/>
                  <a:gd name="T11" fmla="*/ 4 h 71"/>
                  <a:gd name="T12" fmla="*/ 13 w 30"/>
                  <a:gd name="T13" fmla="*/ 3 h 71"/>
                  <a:gd name="T14" fmla="*/ 20 w 30"/>
                  <a:gd name="T15" fmla="*/ 0 h 71"/>
                  <a:gd name="T16" fmla="*/ 30 w 30"/>
                  <a:gd name="T17" fmla="*/ 9 h 71"/>
                  <a:gd name="T18" fmla="*/ 30 w 30"/>
                  <a:gd name="T19" fmla="*/ 10 h 71"/>
                  <a:gd name="T20" fmla="*/ 30 w 30"/>
                  <a:gd name="T21" fmla="*/ 11 h 71"/>
                  <a:gd name="T22" fmla="*/ 28 w 30"/>
                  <a:gd name="T23" fmla="*/ 18 h 71"/>
                  <a:gd name="T24" fmla="*/ 15 w 30"/>
                  <a:gd name="T25" fmla="*/ 69 h 71"/>
                  <a:gd name="T26" fmla="*/ 3 w 30"/>
                  <a:gd name="T27" fmla="*/ 69 h 71"/>
                  <a:gd name="T28" fmla="*/ 5 w 30"/>
                  <a:gd name="T2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71">
                    <a:moveTo>
                      <a:pt x="5" y="71"/>
                    </a:moveTo>
                    <a:cubicBezTo>
                      <a:pt x="3" y="70"/>
                      <a:pt x="2" y="68"/>
                      <a:pt x="1" y="65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2" y="48"/>
                      <a:pt x="9" y="12"/>
                      <a:pt x="11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7" y="0"/>
                      <a:pt x="20" y="0"/>
                    </a:cubicBezTo>
                    <a:cubicBezTo>
                      <a:pt x="26" y="0"/>
                      <a:pt x="30" y="4"/>
                      <a:pt x="30" y="9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2"/>
                      <a:pt x="29" y="15"/>
                      <a:pt x="28" y="18"/>
                    </a:cubicBezTo>
                    <a:cubicBezTo>
                      <a:pt x="24" y="30"/>
                      <a:pt x="17" y="52"/>
                      <a:pt x="15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69"/>
                      <a:pt x="4" y="70"/>
                      <a:pt x="5" y="71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3" name="Freeform 259"/>
              <p:cNvSpPr>
                <a:spLocks/>
              </p:cNvSpPr>
              <p:nvPr userDrawn="1"/>
            </p:nvSpPr>
            <p:spPr bwMode="auto">
              <a:xfrm>
                <a:off x="1326" y="1274"/>
                <a:ext cx="12" cy="39"/>
              </a:xfrm>
              <a:custGeom>
                <a:avLst/>
                <a:gdLst>
                  <a:gd name="T0" fmla="*/ 0 w 18"/>
                  <a:gd name="T1" fmla="*/ 58 h 63"/>
                  <a:gd name="T2" fmla="*/ 11 w 18"/>
                  <a:gd name="T3" fmla="*/ 2 h 63"/>
                  <a:gd name="T4" fmla="*/ 18 w 18"/>
                  <a:gd name="T5" fmla="*/ 4 h 63"/>
                  <a:gd name="T6" fmla="*/ 3 w 18"/>
                  <a:gd name="T7" fmla="*/ 63 h 63"/>
                  <a:gd name="T8" fmla="*/ 0 w 18"/>
                  <a:gd name="T9" fmla="*/ 58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3">
                    <a:moveTo>
                      <a:pt x="0" y="58"/>
                    </a:moveTo>
                    <a:cubicBezTo>
                      <a:pt x="2" y="44"/>
                      <a:pt x="9" y="8"/>
                      <a:pt x="11" y="2"/>
                    </a:cubicBezTo>
                    <a:cubicBezTo>
                      <a:pt x="13" y="0"/>
                      <a:pt x="18" y="1"/>
                      <a:pt x="18" y="4"/>
                    </a:cubicBezTo>
                    <a:cubicBezTo>
                      <a:pt x="16" y="12"/>
                      <a:pt x="5" y="42"/>
                      <a:pt x="3" y="63"/>
                    </a:cubicBezTo>
                    <a:cubicBezTo>
                      <a:pt x="2" y="59"/>
                      <a:pt x="2" y="62"/>
                      <a:pt x="0" y="58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4" name="Freeform 260"/>
              <p:cNvSpPr>
                <a:spLocks/>
              </p:cNvSpPr>
              <p:nvPr userDrawn="1"/>
            </p:nvSpPr>
            <p:spPr bwMode="auto">
              <a:xfrm>
                <a:off x="1333" y="1281"/>
                <a:ext cx="19" cy="13"/>
              </a:xfrm>
              <a:custGeom>
                <a:avLst/>
                <a:gdLst>
                  <a:gd name="T0" fmla="*/ 1 w 19"/>
                  <a:gd name="T1" fmla="*/ 13 h 13"/>
                  <a:gd name="T2" fmla="*/ 0 w 19"/>
                  <a:gd name="T3" fmla="*/ 12 h 13"/>
                  <a:gd name="T4" fmla="*/ 17 w 19"/>
                  <a:gd name="T5" fmla="*/ 0 h 13"/>
                  <a:gd name="T6" fmla="*/ 19 w 19"/>
                  <a:gd name="T7" fmla="*/ 1 h 13"/>
                  <a:gd name="T8" fmla="*/ 1 w 19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" y="13"/>
                    </a:moveTo>
                    <a:lnTo>
                      <a:pt x="0" y="12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5" name="Freeform 261"/>
              <p:cNvSpPr>
                <a:spLocks/>
              </p:cNvSpPr>
              <p:nvPr userDrawn="1"/>
            </p:nvSpPr>
            <p:spPr bwMode="auto">
              <a:xfrm>
                <a:off x="1331" y="1288"/>
                <a:ext cx="28" cy="21"/>
              </a:xfrm>
              <a:custGeom>
                <a:avLst/>
                <a:gdLst>
                  <a:gd name="T0" fmla="*/ 1 w 28"/>
                  <a:gd name="T1" fmla="*/ 21 h 21"/>
                  <a:gd name="T2" fmla="*/ 0 w 28"/>
                  <a:gd name="T3" fmla="*/ 20 h 21"/>
                  <a:gd name="T4" fmla="*/ 26 w 28"/>
                  <a:gd name="T5" fmla="*/ 0 h 21"/>
                  <a:gd name="T6" fmla="*/ 28 w 28"/>
                  <a:gd name="T7" fmla="*/ 2 h 21"/>
                  <a:gd name="T8" fmla="*/ 1 w 28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1">
                    <a:moveTo>
                      <a:pt x="1" y="21"/>
                    </a:moveTo>
                    <a:lnTo>
                      <a:pt x="0" y="20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6" name="Freeform 262"/>
              <p:cNvSpPr>
                <a:spLocks/>
              </p:cNvSpPr>
              <p:nvPr userDrawn="1"/>
            </p:nvSpPr>
            <p:spPr bwMode="auto">
              <a:xfrm>
                <a:off x="1333" y="1300"/>
                <a:ext cx="27" cy="21"/>
              </a:xfrm>
              <a:custGeom>
                <a:avLst/>
                <a:gdLst>
                  <a:gd name="T0" fmla="*/ 1 w 27"/>
                  <a:gd name="T1" fmla="*/ 21 h 21"/>
                  <a:gd name="T2" fmla="*/ 0 w 27"/>
                  <a:gd name="T3" fmla="*/ 19 h 21"/>
                  <a:gd name="T4" fmla="*/ 26 w 27"/>
                  <a:gd name="T5" fmla="*/ 0 h 21"/>
                  <a:gd name="T6" fmla="*/ 27 w 27"/>
                  <a:gd name="T7" fmla="*/ 2 h 21"/>
                  <a:gd name="T8" fmla="*/ 1 w 27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1">
                    <a:moveTo>
                      <a:pt x="1" y="21"/>
                    </a:moveTo>
                    <a:lnTo>
                      <a:pt x="0" y="19"/>
                    </a:lnTo>
                    <a:lnTo>
                      <a:pt x="26" y="0"/>
                    </a:lnTo>
                    <a:lnTo>
                      <a:pt x="27" y="2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7" name="Freeform 263"/>
              <p:cNvSpPr>
                <a:spLocks/>
              </p:cNvSpPr>
              <p:nvPr userDrawn="1"/>
            </p:nvSpPr>
            <p:spPr bwMode="auto">
              <a:xfrm>
                <a:off x="1340" y="1315"/>
                <a:ext cx="16" cy="12"/>
              </a:xfrm>
              <a:custGeom>
                <a:avLst/>
                <a:gdLst>
                  <a:gd name="T0" fmla="*/ 1 w 16"/>
                  <a:gd name="T1" fmla="*/ 12 h 12"/>
                  <a:gd name="T2" fmla="*/ 0 w 16"/>
                  <a:gd name="T3" fmla="*/ 10 h 12"/>
                  <a:gd name="T4" fmla="*/ 15 w 16"/>
                  <a:gd name="T5" fmla="*/ 0 h 12"/>
                  <a:gd name="T6" fmla="*/ 16 w 16"/>
                  <a:gd name="T7" fmla="*/ 2 h 12"/>
                  <a:gd name="T8" fmla="*/ 1 w 1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" y="12"/>
                    </a:moveTo>
                    <a:lnTo>
                      <a:pt x="0" y="10"/>
                    </a:lnTo>
                    <a:lnTo>
                      <a:pt x="15" y="0"/>
                    </a:lnTo>
                    <a:lnTo>
                      <a:pt x="16" y="2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8" name="Freeform 264"/>
              <p:cNvSpPr>
                <a:spLocks/>
              </p:cNvSpPr>
              <p:nvPr userDrawn="1"/>
            </p:nvSpPr>
            <p:spPr bwMode="auto">
              <a:xfrm>
                <a:off x="1338" y="1278"/>
                <a:ext cx="23" cy="26"/>
              </a:xfrm>
              <a:custGeom>
                <a:avLst/>
                <a:gdLst>
                  <a:gd name="T0" fmla="*/ 21 w 23"/>
                  <a:gd name="T1" fmla="*/ 26 h 26"/>
                  <a:gd name="T2" fmla="*/ 0 w 23"/>
                  <a:gd name="T3" fmla="*/ 1 h 26"/>
                  <a:gd name="T4" fmla="*/ 2 w 23"/>
                  <a:gd name="T5" fmla="*/ 0 h 26"/>
                  <a:gd name="T6" fmla="*/ 23 w 23"/>
                  <a:gd name="T7" fmla="*/ 25 h 26"/>
                  <a:gd name="T8" fmla="*/ 21 w 23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6">
                    <a:moveTo>
                      <a:pt x="21" y="26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23" y="25"/>
                    </a:lnTo>
                    <a:lnTo>
                      <a:pt x="21" y="2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9" name="Freeform 265"/>
              <p:cNvSpPr>
                <a:spLocks/>
              </p:cNvSpPr>
              <p:nvPr userDrawn="1"/>
            </p:nvSpPr>
            <p:spPr bwMode="auto">
              <a:xfrm>
                <a:off x="1335" y="1289"/>
                <a:ext cx="22" cy="27"/>
              </a:xfrm>
              <a:custGeom>
                <a:avLst/>
                <a:gdLst>
                  <a:gd name="T0" fmla="*/ 20 w 22"/>
                  <a:gd name="T1" fmla="*/ 27 h 27"/>
                  <a:gd name="T2" fmla="*/ 0 w 22"/>
                  <a:gd name="T3" fmla="*/ 1 h 27"/>
                  <a:gd name="T4" fmla="*/ 2 w 22"/>
                  <a:gd name="T5" fmla="*/ 0 h 27"/>
                  <a:gd name="T6" fmla="*/ 22 w 22"/>
                  <a:gd name="T7" fmla="*/ 25 h 27"/>
                  <a:gd name="T8" fmla="*/ 20 w 22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7">
                    <a:moveTo>
                      <a:pt x="20" y="27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22" y="25"/>
                    </a:lnTo>
                    <a:lnTo>
                      <a:pt x="20" y="2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0" name="Freeform 266"/>
              <p:cNvSpPr>
                <a:spLocks/>
              </p:cNvSpPr>
              <p:nvPr userDrawn="1"/>
            </p:nvSpPr>
            <p:spPr bwMode="auto">
              <a:xfrm>
                <a:off x="1331" y="1299"/>
                <a:ext cx="20" cy="26"/>
              </a:xfrm>
              <a:custGeom>
                <a:avLst/>
                <a:gdLst>
                  <a:gd name="T0" fmla="*/ 18 w 20"/>
                  <a:gd name="T1" fmla="*/ 26 h 26"/>
                  <a:gd name="T2" fmla="*/ 0 w 20"/>
                  <a:gd name="T3" fmla="*/ 2 h 26"/>
                  <a:gd name="T4" fmla="*/ 2 w 20"/>
                  <a:gd name="T5" fmla="*/ 0 h 26"/>
                  <a:gd name="T6" fmla="*/ 20 w 20"/>
                  <a:gd name="T7" fmla="*/ 25 h 26"/>
                  <a:gd name="T8" fmla="*/ 18 w 20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6">
                    <a:moveTo>
                      <a:pt x="18" y="2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0" y="25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1" name="Freeform 267"/>
              <p:cNvSpPr>
                <a:spLocks/>
              </p:cNvSpPr>
              <p:nvPr userDrawn="1"/>
            </p:nvSpPr>
            <p:spPr bwMode="auto">
              <a:xfrm>
                <a:off x="1328" y="1311"/>
                <a:ext cx="12" cy="15"/>
              </a:xfrm>
              <a:custGeom>
                <a:avLst/>
                <a:gdLst>
                  <a:gd name="T0" fmla="*/ 10 w 12"/>
                  <a:gd name="T1" fmla="*/ 15 h 15"/>
                  <a:gd name="T2" fmla="*/ 0 w 12"/>
                  <a:gd name="T3" fmla="*/ 1 h 15"/>
                  <a:gd name="T4" fmla="*/ 2 w 12"/>
                  <a:gd name="T5" fmla="*/ 0 h 15"/>
                  <a:gd name="T6" fmla="*/ 12 w 12"/>
                  <a:gd name="T7" fmla="*/ 13 h 15"/>
                  <a:gd name="T8" fmla="*/ 10 w 12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10" y="15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12" y="13"/>
                    </a:lnTo>
                    <a:lnTo>
                      <a:pt x="10" y="1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2" name="Freeform 268"/>
              <p:cNvSpPr>
                <a:spLocks/>
              </p:cNvSpPr>
              <p:nvPr userDrawn="1"/>
            </p:nvSpPr>
            <p:spPr bwMode="auto">
              <a:xfrm>
                <a:off x="1305" y="1240"/>
                <a:ext cx="25" cy="25"/>
              </a:xfrm>
              <a:custGeom>
                <a:avLst/>
                <a:gdLst>
                  <a:gd name="T0" fmla="*/ 5 w 25"/>
                  <a:gd name="T1" fmla="*/ 25 h 25"/>
                  <a:gd name="T2" fmla="*/ 6 w 25"/>
                  <a:gd name="T3" fmla="*/ 19 h 25"/>
                  <a:gd name="T4" fmla="*/ 0 w 25"/>
                  <a:gd name="T5" fmla="*/ 21 h 25"/>
                  <a:gd name="T6" fmla="*/ 0 w 25"/>
                  <a:gd name="T7" fmla="*/ 5 h 25"/>
                  <a:gd name="T8" fmla="*/ 6 w 25"/>
                  <a:gd name="T9" fmla="*/ 6 h 25"/>
                  <a:gd name="T10" fmla="*/ 4 w 25"/>
                  <a:gd name="T11" fmla="*/ 0 h 25"/>
                  <a:gd name="T12" fmla="*/ 20 w 25"/>
                  <a:gd name="T13" fmla="*/ 0 h 25"/>
                  <a:gd name="T14" fmla="*/ 19 w 25"/>
                  <a:gd name="T15" fmla="*/ 6 h 25"/>
                  <a:gd name="T16" fmla="*/ 24 w 25"/>
                  <a:gd name="T17" fmla="*/ 4 h 25"/>
                  <a:gd name="T18" fmla="*/ 25 w 25"/>
                  <a:gd name="T19" fmla="*/ 20 h 25"/>
                  <a:gd name="T20" fmla="*/ 19 w 25"/>
                  <a:gd name="T21" fmla="*/ 19 h 25"/>
                  <a:gd name="T22" fmla="*/ 21 w 25"/>
                  <a:gd name="T23" fmla="*/ 25 h 25"/>
                  <a:gd name="T24" fmla="*/ 5 w 25"/>
                  <a:gd name="T2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5" y="25"/>
                    </a:moveTo>
                    <a:lnTo>
                      <a:pt x="6" y="19"/>
                    </a:lnTo>
                    <a:lnTo>
                      <a:pt x="0" y="21"/>
                    </a:lnTo>
                    <a:lnTo>
                      <a:pt x="0" y="5"/>
                    </a:lnTo>
                    <a:lnTo>
                      <a:pt x="6" y="6"/>
                    </a:lnTo>
                    <a:lnTo>
                      <a:pt x="4" y="0"/>
                    </a:lnTo>
                    <a:lnTo>
                      <a:pt x="20" y="0"/>
                    </a:lnTo>
                    <a:lnTo>
                      <a:pt x="19" y="6"/>
                    </a:lnTo>
                    <a:lnTo>
                      <a:pt x="24" y="4"/>
                    </a:lnTo>
                    <a:lnTo>
                      <a:pt x="25" y="20"/>
                    </a:lnTo>
                    <a:lnTo>
                      <a:pt x="19" y="19"/>
                    </a:lnTo>
                    <a:lnTo>
                      <a:pt x="21" y="25"/>
                    </a:lnTo>
                    <a:lnTo>
                      <a:pt x="5" y="2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3" name="Freeform 269"/>
              <p:cNvSpPr>
                <a:spLocks/>
              </p:cNvSpPr>
              <p:nvPr userDrawn="1"/>
            </p:nvSpPr>
            <p:spPr bwMode="auto">
              <a:xfrm>
                <a:off x="1308" y="1243"/>
                <a:ext cx="18" cy="18"/>
              </a:xfrm>
              <a:custGeom>
                <a:avLst/>
                <a:gdLst>
                  <a:gd name="T0" fmla="*/ 6 w 18"/>
                  <a:gd name="T1" fmla="*/ 18 h 18"/>
                  <a:gd name="T2" fmla="*/ 8 w 18"/>
                  <a:gd name="T3" fmla="*/ 11 h 18"/>
                  <a:gd name="T4" fmla="*/ 0 w 18"/>
                  <a:gd name="T5" fmla="*/ 13 h 18"/>
                  <a:gd name="T6" fmla="*/ 0 w 18"/>
                  <a:gd name="T7" fmla="*/ 7 h 18"/>
                  <a:gd name="T8" fmla="*/ 8 w 18"/>
                  <a:gd name="T9" fmla="*/ 8 h 18"/>
                  <a:gd name="T10" fmla="*/ 6 w 18"/>
                  <a:gd name="T11" fmla="*/ 0 h 18"/>
                  <a:gd name="T12" fmla="*/ 12 w 18"/>
                  <a:gd name="T13" fmla="*/ 0 h 18"/>
                  <a:gd name="T14" fmla="*/ 11 w 18"/>
                  <a:gd name="T15" fmla="*/ 8 h 18"/>
                  <a:gd name="T16" fmla="*/ 18 w 18"/>
                  <a:gd name="T17" fmla="*/ 6 h 18"/>
                  <a:gd name="T18" fmla="*/ 18 w 18"/>
                  <a:gd name="T19" fmla="*/ 12 h 18"/>
                  <a:gd name="T20" fmla="*/ 11 w 18"/>
                  <a:gd name="T21" fmla="*/ 11 h 18"/>
                  <a:gd name="T22" fmla="*/ 13 w 18"/>
                  <a:gd name="T23" fmla="*/ 18 h 18"/>
                  <a:gd name="T24" fmla="*/ 6 w 18"/>
                  <a:gd name="T2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18">
                    <a:moveTo>
                      <a:pt x="6" y="18"/>
                    </a:moveTo>
                    <a:lnTo>
                      <a:pt x="8" y="11"/>
                    </a:lnTo>
                    <a:lnTo>
                      <a:pt x="0" y="13"/>
                    </a:lnTo>
                    <a:lnTo>
                      <a:pt x="0" y="7"/>
                    </a:lnTo>
                    <a:lnTo>
                      <a:pt x="8" y="8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1" y="8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11" y="11"/>
                    </a:lnTo>
                    <a:lnTo>
                      <a:pt x="13" y="18"/>
                    </a:lnTo>
                    <a:lnTo>
                      <a:pt x="6" y="18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4" name="Freeform 270"/>
              <p:cNvSpPr>
                <a:spLocks noEditPoints="1"/>
              </p:cNvSpPr>
              <p:nvPr userDrawn="1"/>
            </p:nvSpPr>
            <p:spPr bwMode="auto">
              <a:xfrm>
                <a:off x="1307" y="1258"/>
                <a:ext cx="21" cy="21"/>
              </a:xfrm>
              <a:custGeom>
                <a:avLst/>
                <a:gdLst>
                  <a:gd name="T0" fmla="*/ 17 w 34"/>
                  <a:gd name="T1" fmla="*/ 33 h 33"/>
                  <a:gd name="T2" fmla="*/ 1 w 34"/>
                  <a:gd name="T3" fmla="*/ 17 h 33"/>
                  <a:gd name="T4" fmla="*/ 5 w 34"/>
                  <a:gd name="T5" fmla="*/ 5 h 33"/>
                  <a:gd name="T6" fmla="*/ 17 w 34"/>
                  <a:gd name="T7" fmla="*/ 0 h 33"/>
                  <a:gd name="T8" fmla="*/ 17 w 34"/>
                  <a:gd name="T9" fmla="*/ 0 h 33"/>
                  <a:gd name="T10" fmla="*/ 34 w 34"/>
                  <a:gd name="T11" fmla="*/ 16 h 33"/>
                  <a:gd name="T12" fmla="*/ 29 w 34"/>
                  <a:gd name="T13" fmla="*/ 28 h 33"/>
                  <a:gd name="T14" fmla="*/ 17 w 34"/>
                  <a:gd name="T15" fmla="*/ 33 h 33"/>
                  <a:gd name="T16" fmla="*/ 17 w 34"/>
                  <a:gd name="T17" fmla="*/ 12 h 33"/>
                  <a:gd name="T18" fmla="*/ 14 w 34"/>
                  <a:gd name="T19" fmla="*/ 14 h 33"/>
                  <a:gd name="T20" fmla="*/ 13 w 34"/>
                  <a:gd name="T21" fmla="*/ 17 h 33"/>
                  <a:gd name="T22" fmla="*/ 17 w 34"/>
                  <a:gd name="T23" fmla="*/ 21 h 33"/>
                  <a:gd name="T24" fmla="*/ 17 w 34"/>
                  <a:gd name="T25" fmla="*/ 27 h 33"/>
                  <a:gd name="T26" fmla="*/ 17 w 34"/>
                  <a:gd name="T27" fmla="*/ 21 h 33"/>
                  <a:gd name="T28" fmla="*/ 20 w 34"/>
                  <a:gd name="T29" fmla="*/ 20 h 33"/>
                  <a:gd name="T30" fmla="*/ 21 w 34"/>
                  <a:gd name="T31" fmla="*/ 17 h 33"/>
                  <a:gd name="T32" fmla="*/ 17 w 34"/>
                  <a:gd name="T33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7" y="33"/>
                    </a:moveTo>
                    <a:cubicBezTo>
                      <a:pt x="8" y="33"/>
                      <a:pt x="1" y="26"/>
                      <a:pt x="1" y="17"/>
                    </a:cubicBezTo>
                    <a:cubicBezTo>
                      <a:pt x="0" y="13"/>
                      <a:pt x="2" y="8"/>
                      <a:pt x="5" y="5"/>
                    </a:cubicBezTo>
                    <a:cubicBezTo>
                      <a:pt x="8" y="2"/>
                      <a:pt x="12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6" y="0"/>
                      <a:pt x="33" y="7"/>
                      <a:pt x="34" y="16"/>
                    </a:cubicBezTo>
                    <a:cubicBezTo>
                      <a:pt x="34" y="21"/>
                      <a:pt x="32" y="25"/>
                      <a:pt x="29" y="28"/>
                    </a:cubicBezTo>
                    <a:cubicBezTo>
                      <a:pt x="26" y="31"/>
                      <a:pt x="22" y="33"/>
                      <a:pt x="17" y="33"/>
                    </a:cubicBezTo>
                    <a:close/>
                    <a:moveTo>
                      <a:pt x="17" y="12"/>
                    </a:moveTo>
                    <a:cubicBezTo>
                      <a:pt x="16" y="12"/>
                      <a:pt x="15" y="13"/>
                      <a:pt x="14" y="14"/>
                    </a:cubicBezTo>
                    <a:cubicBezTo>
                      <a:pt x="13" y="15"/>
                      <a:pt x="13" y="16"/>
                      <a:pt x="13" y="17"/>
                    </a:cubicBezTo>
                    <a:cubicBezTo>
                      <a:pt x="13" y="19"/>
                      <a:pt x="15" y="21"/>
                      <a:pt x="17" y="21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8" y="21"/>
                      <a:pt x="19" y="21"/>
                      <a:pt x="20" y="20"/>
                    </a:cubicBezTo>
                    <a:cubicBezTo>
                      <a:pt x="21" y="19"/>
                      <a:pt x="21" y="18"/>
                      <a:pt x="21" y="17"/>
                    </a:cubicBezTo>
                    <a:cubicBezTo>
                      <a:pt x="21" y="14"/>
                      <a:pt x="19" y="12"/>
                      <a:pt x="17" y="1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5" name="Freeform 271"/>
              <p:cNvSpPr>
                <a:spLocks/>
              </p:cNvSpPr>
              <p:nvPr userDrawn="1"/>
            </p:nvSpPr>
            <p:spPr bwMode="auto">
              <a:xfrm>
                <a:off x="1311" y="1262"/>
                <a:ext cx="13" cy="13"/>
              </a:xfrm>
              <a:custGeom>
                <a:avLst/>
                <a:gdLst>
                  <a:gd name="T0" fmla="*/ 21 w 22"/>
                  <a:gd name="T1" fmla="*/ 10 h 21"/>
                  <a:gd name="T2" fmla="*/ 11 w 22"/>
                  <a:gd name="T3" fmla="*/ 21 h 21"/>
                  <a:gd name="T4" fmla="*/ 1 w 22"/>
                  <a:gd name="T5" fmla="*/ 11 h 21"/>
                  <a:gd name="T6" fmla="*/ 11 w 22"/>
                  <a:gd name="T7" fmla="*/ 0 h 21"/>
                  <a:gd name="T8" fmla="*/ 21 w 22"/>
                  <a:gd name="T9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21" y="10"/>
                    </a:moveTo>
                    <a:cubicBezTo>
                      <a:pt x="22" y="16"/>
                      <a:pt x="17" y="21"/>
                      <a:pt x="11" y="21"/>
                    </a:cubicBezTo>
                    <a:cubicBezTo>
                      <a:pt x="5" y="21"/>
                      <a:pt x="1" y="17"/>
                      <a:pt x="1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7" y="0"/>
                      <a:pt x="21" y="5"/>
                      <a:pt x="21" y="10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6" name="Freeform 272"/>
              <p:cNvSpPr>
                <a:spLocks noEditPoints="1"/>
              </p:cNvSpPr>
              <p:nvPr userDrawn="1"/>
            </p:nvSpPr>
            <p:spPr bwMode="auto">
              <a:xfrm>
                <a:off x="1314" y="1278"/>
                <a:ext cx="8" cy="7"/>
              </a:xfrm>
              <a:custGeom>
                <a:avLst/>
                <a:gdLst>
                  <a:gd name="T0" fmla="*/ 7 w 13"/>
                  <a:gd name="T1" fmla="*/ 12 h 12"/>
                  <a:gd name="T2" fmla="*/ 0 w 13"/>
                  <a:gd name="T3" fmla="*/ 6 h 12"/>
                  <a:gd name="T4" fmla="*/ 2 w 13"/>
                  <a:gd name="T5" fmla="*/ 2 h 12"/>
                  <a:gd name="T6" fmla="*/ 6 w 13"/>
                  <a:gd name="T7" fmla="*/ 0 h 12"/>
                  <a:gd name="T8" fmla="*/ 6 w 13"/>
                  <a:gd name="T9" fmla="*/ 0 h 12"/>
                  <a:gd name="T10" fmla="*/ 13 w 13"/>
                  <a:gd name="T11" fmla="*/ 6 h 12"/>
                  <a:gd name="T12" fmla="*/ 7 w 13"/>
                  <a:gd name="T13" fmla="*/ 12 h 12"/>
                  <a:gd name="T14" fmla="*/ 7 w 13"/>
                  <a:gd name="T15" fmla="*/ 6 h 12"/>
                  <a:gd name="T16" fmla="*/ 7 w 13"/>
                  <a:gd name="T17" fmla="*/ 6 h 12"/>
                  <a:gd name="T18" fmla="*/ 6 w 13"/>
                  <a:gd name="T19" fmla="*/ 6 h 12"/>
                  <a:gd name="T20" fmla="*/ 7 w 13"/>
                  <a:gd name="T21" fmla="*/ 6 h 12"/>
                  <a:gd name="T22" fmla="*/ 7 w 13"/>
                  <a:gd name="T23" fmla="*/ 9 h 12"/>
                  <a:gd name="T24" fmla="*/ 7 w 13"/>
                  <a:gd name="T25" fmla="*/ 6 h 12"/>
                  <a:gd name="T26" fmla="*/ 7 w 13"/>
                  <a:gd name="T27" fmla="*/ 6 h 12"/>
                  <a:gd name="T28" fmla="*/ 7 w 13"/>
                  <a:gd name="T2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12">
                    <a:moveTo>
                      <a:pt x="7" y="12"/>
                    </a:moveTo>
                    <a:cubicBezTo>
                      <a:pt x="3" y="12"/>
                      <a:pt x="0" y="10"/>
                      <a:pt x="0" y="6"/>
                    </a:cubicBezTo>
                    <a:cubicBezTo>
                      <a:pt x="0" y="5"/>
                      <a:pt x="1" y="3"/>
                      <a:pt x="2" y="2"/>
                    </a:cubicBezTo>
                    <a:cubicBezTo>
                      <a:pt x="3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0" y="0"/>
                      <a:pt x="13" y="2"/>
                      <a:pt x="13" y="6"/>
                    </a:cubicBezTo>
                    <a:cubicBezTo>
                      <a:pt x="13" y="9"/>
                      <a:pt x="10" y="12"/>
                      <a:pt x="7" y="12"/>
                    </a:cubicBezTo>
                    <a:close/>
                    <a:moveTo>
                      <a:pt x="7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7" name="Freeform 273"/>
              <p:cNvSpPr>
                <a:spLocks/>
              </p:cNvSpPr>
              <p:nvPr userDrawn="1"/>
            </p:nvSpPr>
            <p:spPr bwMode="auto">
              <a:xfrm>
                <a:off x="1316" y="1279"/>
                <a:ext cx="4" cy="4"/>
              </a:xfrm>
              <a:custGeom>
                <a:avLst/>
                <a:gdLst>
                  <a:gd name="T0" fmla="*/ 7 w 7"/>
                  <a:gd name="T1" fmla="*/ 3 h 6"/>
                  <a:gd name="T2" fmla="*/ 4 w 7"/>
                  <a:gd name="T3" fmla="*/ 6 h 6"/>
                  <a:gd name="T4" fmla="*/ 0 w 7"/>
                  <a:gd name="T5" fmla="*/ 3 h 6"/>
                  <a:gd name="T6" fmla="*/ 4 w 7"/>
                  <a:gd name="T7" fmla="*/ 0 h 6"/>
                  <a:gd name="T8" fmla="*/ 7 w 7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cubicBezTo>
                      <a:pt x="7" y="5"/>
                      <a:pt x="6" y="6"/>
                      <a:pt x="4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5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8" name="Freeform 274"/>
              <p:cNvSpPr>
                <a:spLocks noEditPoints="1"/>
              </p:cNvSpPr>
              <p:nvPr userDrawn="1"/>
            </p:nvSpPr>
            <p:spPr bwMode="auto">
              <a:xfrm>
                <a:off x="1315" y="1285"/>
                <a:ext cx="7" cy="8"/>
              </a:xfrm>
              <a:custGeom>
                <a:avLst/>
                <a:gdLst>
                  <a:gd name="T0" fmla="*/ 6 w 12"/>
                  <a:gd name="T1" fmla="*/ 12 h 12"/>
                  <a:gd name="T2" fmla="*/ 0 w 12"/>
                  <a:gd name="T3" fmla="*/ 6 h 12"/>
                  <a:gd name="T4" fmla="*/ 1 w 12"/>
                  <a:gd name="T5" fmla="*/ 1 h 12"/>
                  <a:gd name="T6" fmla="*/ 6 w 12"/>
                  <a:gd name="T7" fmla="*/ 0 h 12"/>
                  <a:gd name="T8" fmla="*/ 6 w 12"/>
                  <a:gd name="T9" fmla="*/ 0 h 12"/>
                  <a:gd name="T10" fmla="*/ 12 w 12"/>
                  <a:gd name="T11" fmla="*/ 6 h 12"/>
                  <a:gd name="T12" fmla="*/ 10 w 12"/>
                  <a:gd name="T13" fmla="*/ 10 h 12"/>
                  <a:gd name="T14" fmla="*/ 6 w 12"/>
                  <a:gd name="T15" fmla="*/ 12 h 12"/>
                  <a:gd name="T16" fmla="*/ 6 w 12"/>
                  <a:gd name="T17" fmla="*/ 3 h 12"/>
                  <a:gd name="T18" fmla="*/ 6 w 12"/>
                  <a:gd name="T19" fmla="*/ 6 h 12"/>
                  <a:gd name="T20" fmla="*/ 6 w 12"/>
                  <a:gd name="T21" fmla="*/ 6 h 12"/>
                  <a:gd name="T22" fmla="*/ 6 w 12"/>
                  <a:gd name="T23" fmla="*/ 6 h 12"/>
                  <a:gd name="T24" fmla="*/ 6 w 12"/>
                  <a:gd name="T25" fmla="*/ 9 h 12"/>
                  <a:gd name="T26" fmla="*/ 6 w 12"/>
                  <a:gd name="T27" fmla="*/ 6 h 12"/>
                  <a:gd name="T28" fmla="*/ 6 w 12"/>
                  <a:gd name="T29" fmla="*/ 6 h 12"/>
                  <a:gd name="T30" fmla="*/ 6 w 12"/>
                  <a:gd name="T31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cubicBezTo>
                      <a:pt x="3" y="12"/>
                      <a:pt x="0" y="9"/>
                      <a:pt x="0" y="6"/>
                    </a:cubicBezTo>
                    <a:cubicBezTo>
                      <a:pt x="0" y="4"/>
                      <a:pt x="0" y="3"/>
                      <a:pt x="1" y="1"/>
                    </a:cubicBezTo>
                    <a:cubicBezTo>
                      <a:pt x="3" y="0"/>
                      <a:pt x="4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9" y="0"/>
                      <a:pt x="12" y="2"/>
                      <a:pt x="12" y="6"/>
                    </a:cubicBezTo>
                    <a:cubicBezTo>
                      <a:pt x="12" y="7"/>
                      <a:pt x="12" y="9"/>
                      <a:pt x="10" y="10"/>
                    </a:cubicBezTo>
                    <a:cubicBezTo>
                      <a:pt x="9" y="11"/>
                      <a:pt x="8" y="12"/>
                      <a:pt x="6" y="12"/>
                    </a:cubicBezTo>
                    <a:close/>
                    <a:moveTo>
                      <a:pt x="6" y="3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9" name="Freeform 275"/>
              <p:cNvSpPr>
                <a:spLocks/>
              </p:cNvSpPr>
              <p:nvPr userDrawn="1"/>
            </p:nvSpPr>
            <p:spPr bwMode="auto">
              <a:xfrm>
                <a:off x="1316" y="1286"/>
                <a:ext cx="4" cy="5"/>
              </a:xfrm>
              <a:custGeom>
                <a:avLst/>
                <a:gdLst>
                  <a:gd name="T0" fmla="*/ 6 w 6"/>
                  <a:gd name="T1" fmla="*/ 4 h 7"/>
                  <a:gd name="T2" fmla="*/ 3 w 6"/>
                  <a:gd name="T3" fmla="*/ 7 h 7"/>
                  <a:gd name="T4" fmla="*/ 0 w 6"/>
                  <a:gd name="T5" fmla="*/ 4 h 7"/>
                  <a:gd name="T6" fmla="*/ 3 w 6"/>
                  <a:gd name="T7" fmla="*/ 1 h 7"/>
                  <a:gd name="T8" fmla="*/ 6 w 6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cubicBezTo>
                      <a:pt x="6" y="6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2"/>
                      <a:pt x="1" y="1"/>
                      <a:pt x="3" y="1"/>
                    </a:cubicBezTo>
                    <a:cubicBezTo>
                      <a:pt x="5" y="0"/>
                      <a:pt x="6" y="2"/>
                      <a:pt x="6" y="4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0" name="Freeform 276"/>
              <p:cNvSpPr>
                <a:spLocks noEditPoints="1"/>
              </p:cNvSpPr>
              <p:nvPr userDrawn="1"/>
            </p:nvSpPr>
            <p:spPr bwMode="auto">
              <a:xfrm>
                <a:off x="1315" y="1292"/>
                <a:ext cx="8" cy="8"/>
              </a:xfrm>
              <a:custGeom>
                <a:avLst/>
                <a:gdLst>
                  <a:gd name="T0" fmla="*/ 6 w 13"/>
                  <a:gd name="T1" fmla="*/ 13 h 13"/>
                  <a:gd name="T2" fmla="*/ 0 w 13"/>
                  <a:gd name="T3" fmla="*/ 7 h 13"/>
                  <a:gd name="T4" fmla="*/ 2 w 13"/>
                  <a:gd name="T5" fmla="*/ 2 h 13"/>
                  <a:gd name="T6" fmla="*/ 6 w 13"/>
                  <a:gd name="T7" fmla="*/ 0 h 13"/>
                  <a:gd name="T8" fmla="*/ 6 w 13"/>
                  <a:gd name="T9" fmla="*/ 0 h 13"/>
                  <a:gd name="T10" fmla="*/ 13 w 13"/>
                  <a:gd name="T11" fmla="*/ 6 h 13"/>
                  <a:gd name="T12" fmla="*/ 6 w 13"/>
                  <a:gd name="T13" fmla="*/ 13 h 13"/>
                  <a:gd name="T14" fmla="*/ 6 w 13"/>
                  <a:gd name="T15" fmla="*/ 6 h 13"/>
                  <a:gd name="T16" fmla="*/ 6 w 13"/>
                  <a:gd name="T17" fmla="*/ 6 h 13"/>
                  <a:gd name="T18" fmla="*/ 6 w 13"/>
                  <a:gd name="T19" fmla="*/ 7 h 13"/>
                  <a:gd name="T20" fmla="*/ 6 w 13"/>
                  <a:gd name="T21" fmla="*/ 7 h 13"/>
                  <a:gd name="T22" fmla="*/ 6 w 13"/>
                  <a:gd name="T23" fmla="*/ 10 h 13"/>
                  <a:gd name="T24" fmla="*/ 6 w 13"/>
                  <a:gd name="T25" fmla="*/ 7 h 13"/>
                  <a:gd name="T26" fmla="*/ 6 w 13"/>
                  <a:gd name="T27" fmla="*/ 7 h 13"/>
                  <a:gd name="T28" fmla="*/ 6 w 13"/>
                  <a:gd name="T2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13">
                    <a:moveTo>
                      <a:pt x="6" y="13"/>
                    </a:moveTo>
                    <a:cubicBezTo>
                      <a:pt x="3" y="13"/>
                      <a:pt x="0" y="10"/>
                      <a:pt x="0" y="7"/>
                    </a:cubicBezTo>
                    <a:cubicBezTo>
                      <a:pt x="0" y="5"/>
                      <a:pt x="0" y="3"/>
                      <a:pt x="2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0" y="0"/>
                      <a:pt x="12" y="3"/>
                      <a:pt x="13" y="6"/>
                    </a:cubicBezTo>
                    <a:cubicBezTo>
                      <a:pt x="13" y="10"/>
                      <a:pt x="10" y="13"/>
                      <a:pt x="6" y="13"/>
                    </a:cubicBezTo>
                    <a:close/>
                    <a:moveTo>
                      <a:pt x="6" y="6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1" name="Freeform 277"/>
              <p:cNvSpPr>
                <a:spLocks/>
              </p:cNvSpPr>
              <p:nvPr userDrawn="1"/>
            </p:nvSpPr>
            <p:spPr bwMode="auto">
              <a:xfrm>
                <a:off x="1316" y="1294"/>
                <a:ext cx="4" cy="4"/>
              </a:xfrm>
              <a:custGeom>
                <a:avLst/>
                <a:gdLst>
                  <a:gd name="T0" fmla="*/ 6 w 6"/>
                  <a:gd name="T1" fmla="*/ 3 h 7"/>
                  <a:gd name="T2" fmla="*/ 3 w 6"/>
                  <a:gd name="T3" fmla="*/ 7 h 7"/>
                  <a:gd name="T4" fmla="*/ 0 w 6"/>
                  <a:gd name="T5" fmla="*/ 4 h 7"/>
                  <a:gd name="T6" fmla="*/ 3 w 6"/>
                  <a:gd name="T7" fmla="*/ 0 h 7"/>
                  <a:gd name="T8" fmla="*/ 6 w 6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5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5" y="0"/>
                      <a:pt x="6" y="2"/>
                      <a:pt x="6" y="3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2" name="Freeform 278"/>
              <p:cNvSpPr>
                <a:spLocks noEditPoints="1"/>
              </p:cNvSpPr>
              <p:nvPr userDrawn="1"/>
            </p:nvSpPr>
            <p:spPr bwMode="auto">
              <a:xfrm>
                <a:off x="1301" y="1316"/>
                <a:ext cx="18" cy="10"/>
              </a:xfrm>
              <a:custGeom>
                <a:avLst/>
                <a:gdLst>
                  <a:gd name="T0" fmla="*/ 11 w 30"/>
                  <a:gd name="T1" fmla="*/ 16 h 16"/>
                  <a:gd name="T2" fmla="*/ 11 w 30"/>
                  <a:gd name="T3" fmla="*/ 16 h 16"/>
                  <a:gd name="T4" fmla="*/ 2 w 30"/>
                  <a:gd name="T5" fmla="*/ 12 h 16"/>
                  <a:gd name="T6" fmla="*/ 1 w 30"/>
                  <a:gd name="T7" fmla="*/ 5 h 16"/>
                  <a:gd name="T8" fmla="*/ 3 w 30"/>
                  <a:gd name="T9" fmla="*/ 0 h 16"/>
                  <a:gd name="T10" fmla="*/ 6 w 30"/>
                  <a:gd name="T11" fmla="*/ 4 h 16"/>
                  <a:gd name="T12" fmla="*/ 10 w 30"/>
                  <a:gd name="T13" fmla="*/ 4 h 16"/>
                  <a:gd name="T14" fmla="*/ 11 w 30"/>
                  <a:gd name="T15" fmla="*/ 4 h 16"/>
                  <a:gd name="T16" fmla="*/ 27 w 30"/>
                  <a:gd name="T17" fmla="*/ 8 h 16"/>
                  <a:gd name="T18" fmla="*/ 30 w 30"/>
                  <a:gd name="T19" fmla="*/ 11 h 16"/>
                  <a:gd name="T20" fmla="*/ 27 w 30"/>
                  <a:gd name="T21" fmla="*/ 13 h 16"/>
                  <a:gd name="T22" fmla="*/ 11 w 30"/>
                  <a:gd name="T23" fmla="*/ 16 h 16"/>
                  <a:gd name="T24" fmla="*/ 9 w 30"/>
                  <a:gd name="T25" fmla="*/ 10 h 16"/>
                  <a:gd name="T26" fmla="*/ 11 w 30"/>
                  <a:gd name="T27" fmla="*/ 10 h 16"/>
                  <a:gd name="T28" fmla="*/ 11 w 30"/>
                  <a:gd name="T29" fmla="*/ 13 h 16"/>
                  <a:gd name="T30" fmla="*/ 11 w 30"/>
                  <a:gd name="T31" fmla="*/ 10 h 16"/>
                  <a:gd name="T32" fmla="*/ 14 w 30"/>
                  <a:gd name="T33" fmla="*/ 10 h 16"/>
                  <a:gd name="T34" fmla="*/ 11 w 30"/>
                  <a:gd name="T35" fmla="*/ 10 h 16"/>
                  <a:gd name="T36" fmla="*/ 10 w 30"/>
                  <a:gd name="T37" fmla="*/ 10 h 16"/>
                  <a:gd name="T38" fmla="*/ 9 w 30"/>
                  <a:gd name="T39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" h="16">
                    <a:moveTo>
                      <a:pt x="11" y="16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7" y="16"/>
                      <a:pt x="4" y="15"/>
                      <a:pt x="2" y="12"/>
                    </a:cubicBezTo>
                    <a:cubicBezTo>
                      <a:pt x="0" y="10"/>
                      <a:pt x="0" y="7"/>
                      <a:pt x="1" y="5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9" y="4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6" y="4"/>
                      <a:pt x="23" y="6"/>
                      <a:pt x="27" y="8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3" y="16"/>
                      <a:pt x="14" y="16"/>
                      <a:pt x="11" y="16"/>
                    </a:cubicBezTo>
                    <a:close/>
                    <a:moveTo>
                      <a:pt x="9" y="10"/>
                    </a:moveTo>
                    <a:cubicBezTo>
                      <a:pt x="10" y="10"/>
                      <a:pt x="10" y="10"/>
                      <a:pt x="11" y="10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0"/>
                      <a:pt x="13" y="10"/>
                      <a:pt x="14" y="10"/>
                    </a:cubicBezTo>
                    <a:cubicBezTo>
                      <a:pt x="13" y="10"/>
                      <a:pt x="12" y="10"/>
                      <a:pt x="11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0"/>
                      <a:pt x="9" y="10"/>
                      <a:pt x="9" y="1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3" name="Freeform 279"/>
              <p:cNvSpPr>
                <a:spLocks/>
              </p:cNvSpPr>
              <p:nvPr userDrawn="1"/>
            </p:nvSpPr>
            <p:spPr bwMode="auto">
              <a:xfrm>
                <a:off x="1302" y="1320"/>
                <a:ext cx="14" cy="4"/>
              </a:xfrm>
              <a:custGeom>
                <a:avLst/>
                <a:gdLst>
                  <a:gd name="T0" fmla="*/ 9 w 23"/>
                  <a:gd name="T1" fmla="*/ 7 h 7"/>
                  <a:gd name="T2" fmla="*/ 23 w 23"/>
                  <a:gd name="T3" fmla="*/ 5 h 7"/>
                  <a:gd name="T4" fmla="*/ 9 w 23"/>
                  <a:gd name="T5" fmla="*/ 1 h 7"/>
                  <a:gd name="T6" fmla="*/ 2 w 23"/>
                  <a:gd name="T7" fmla="*/ 0 h 7"/>
                  <a:gd name="T8" fmla="*/ 9 w 23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7">
                    <a:moveTo>
                      <a:pt x="9" y="7"/>
                    </a:moveTo>
                    <a:cubicBezTo>
                      <a:pt x="13" y="7"/>
                      <a:pt x="20" y="7"/>
                      <a:pt x="23" y="5"/>
                    </a:cubicBezTo>
                    <a:cubicBezTo>
                      <a:pt x="20" y="3"/>
                      <a:pt x="13" y="1"/>
                      <a:pt x="9" y="1"/>
                    </a:cubicBezTo>
                    <a:cubicBezTo>
                      <a:pt x="5" y="1"/>
                      <a:pt x="3" y="1"/>
                      <a:pt x="2" y="0"/>
                    </a:cubicBezTo>
                    <a:cubicBezTo>
                      <a:pt x="0" y="4"/>
                      <a:pt x="5" y="7"/>
                      <a:pt x="9" y="7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4" name="Freeform 280"/>
              <p:cNvSpPr>
                <a:spLocks noEditPoints="1"/>
              </p:cNvSpPr>
              <p:nvPr userDrawn="1"/>
            </p:nvSpPr>
            <p:spPr bwMode="auto">
              <a:xfrm>
                <a:off x="1306" y="1302"/>
                <a:ext cx="12" cy="19"/>
              </a:xfrm>
              <a:custGeom>
                <a:avLst/>
                <a:gdLst>
                  <a:gd name="T0" fmla="*/ 5 w 19"/>
                  <a:gd name="T1" fmla="*/ 5 h 30"/>
                  <a:gd name="T2" fmla="*/ 13 w 19"/>
                  <a:gd name="T3" fmla="*/ 12 h 30"/>
                  <a:gd name="T4" fmla="*/ 16 w 19"/>
                  <a:gd name="T5" fmla="*/ 25 h 30"/>
                  <a:gd name="T6" fmla="*/ 5 w 19"/>
                  <a:gd name="T7" fmla="*/ 17 h 30"/>
                  <a:gd name="T8" fmla="*/ 5 w 19"/>
                  <a:gd name="T9" fmla="*/ 5 h 30"/>
                  <a:gd name="T10" fmla="*/ 3 w 19"/>
                  <a:gd name="T11" fmla="*/ 0 h 30"/>
                  <a:gd name="T12" fmla="*/ 2 w 19"/>
                  <a:gd name="T13" fmla="*/ 4 h 30"/>
                  <a:gd name="T14" fmla="*/ 3 w 19"/>
                  <a:gd name="T15" fmla="*/ 18 h 30"/>
                  <a:gd name="T16" fmla="*/ 15 w 19"/>
                  <a:gd name="T17" fmla="*/ 28 h 30"/>
                  <a:gd name="T18" fmla="*/ 18 w 19"/>
                  <a:gd name="T19" fmla="*/ 30 h 30"/>
                  <a:gd name="T20" fmla="*/ 19 w 19"/>
                  <a:gd name="T21" fmla="*/ 25 h 30"/>
                  <a:gd name="T22" fmla="*/ 16 w 19"/>
                  <a:gd name="T23" fmla="*/ 10 h 30"/>
                  <a:gd name="T24" fmla="*/ 6 w 19"/>
                  <a:gd name="T25" fmla="*/ 2 h 30"/>
                  <a:gd name="T26" fmla="*/ 3 w 19"/>
                  <a:gd name="T2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30">
                    <a:moveTo>
                      <a:pt x="5" y="5"/>
                    </a:moveTo>
                    <a:cubicBezTo>
                      <a:pt x="8" y="6"/>
                      <a:pt x="11" y="8"/>
                      <a:pt x="13" y="12"/>
                    </a:cubicBezTo>
                    <a:cubicBezTo>
                      <a:pt x="15" y="15"/>
                      <a:pt x="16" y="22"/>
                      <a:pt x="16" y="25"/>
                    </a:cubicBezTo>
                    <a:cubicBezTo>
                      <a:pt x="13" y="24"/>
                      <a:pt x="7" y="20"/>
                      <a:pt x="5" y="17"/>
                    </a:cubicBezTo>
                    <a:cubicBezTo>
                      <a:pt x="4" y="13"/>
                      <a:pt x="4" y="7"/>
                      <a:pt x="5" y="5"/>
                    </a:cubicBezTo>
                    <a:moveTo>
                      <a:pt x="3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0" y="14"/>
                      <a:pt x="3" y="18"/>
                    </a:cubicBezTo>
                    <a:cubicBezTo>
                      <a:pt x="5" y="22"/>
                      <a:pt x="11" y="26"/>
                      <a:pt x="15" y="28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1"/>
                      <a:pt x="18" y="15"/>
                      <a:pt x="16" y="10"/>
                    </a:cubicBezTo>
                    <a:cubicBezTo>
                      <a:pt x="14" y="6"/>
                      <a:pt x="10" y="4"/>
                      <a:pt x="6" y="2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5" name="Freeform 281"/>
              <p:cNvSpPr>
                <a:spLocks/>
              </p:cNvSpPr>
              <p:nvPr userDrawn="1"/>
            </p:nvSpPr>
            <p:spPr bwMode="auto">
              <a:xfrm>
                <a:off x="1309" y="1305"/>
                <a:ext cx="7" cy="13"/>
              </a:xfrm>
              <a:custGeom>
                <a:avLst/>
                <a:gdLst>
                  <a:gd name="T0" fmla="*/ 1 w 12"/>
                  <a:gd name="T1" fmla="*/ 12 h 20"/>
                  <a:gd name="T2" fmla="*/ 12 w 12"/>
                  <a:gd name="T3" fmla="*/ 20 h 20"/>
                  <a:gd name="T4" fmla="*/ 9 w 12"/>
                  <a:gd name="T5" fmla="*/ 7 h 20"/>
                  <a:gd name="T6" fmla="*/ 1 w 12"/>
                  <a:gd name="T7" fmla="*/ 0 h 20"/>
                  <a:gd name="T8" fmla="*/ 1 w 12"/>
                  <a:gd name="T9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0">
                    <a:moveTo>
                      <a:pt x="1" y="12"/>
                    </a:moveTo>
                    <a:cubicBezTo>
                      <a:pt x="3" y="15"/>
                      <a:pt x="9" y="19"/>
                      <a:pt x="12" y="20"/>
                    </a:cubicBezTo>
                    <a:cubicBezTo>
                      <a:pt x="12" y="17"/>
                      <a:pt x="11" y="10"/>
                      <a:pt x="9" y="7"/>
                    </a:cubicBezTo>
                    <a:cubicBezTo>
                      <a:pt x="7" y="3"/>
                      <a:pt x="4" y="1"/>
                      <a:pt x="1" y="0"/>
                    </a:cubicBezTo>
                    <a:cubicBezTo>
                      <a:pt x="0" y="2"/>
                      <a:pt x="0" y="8"/>
                      <a:pt x="1" y="12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6" name="Freeform 282"/>
              <p:cNvSpPr>
                <a:spLocks noEditPoints="1"/>
              </p:cNvSpPr>
              <p:nvPr userDrawn="1"/>
            </p:nvSpPr>
            <p:spPr bwMode="auto">
              <a:xfrm>
                <a:off x="1298" y="1305"/>
                <a:ext cx="22" cy="19"/>
              </a:xfrm>
              <a:custGeom>
                <a:avLst/>
                <a:gdLst>
                  <a:gd name="T0" fmla="*/ 31 w 35"/>
                  <a:gd name="T1" fmla="*/ 30 h 30"/>
                  <a:gd name="T2" fmla="*/ 23 w 35"/>
                  <a:gd name="T3" fmla="*/ 29 h 30"/>
                  <a:gd name="T4" fmla="*/ 10 w 35"/>
                  <a:gd name="T5" fmla="*/ 25 h 30"/>
                  <a:gd name="T6" fmla="*/ 1 w 35"/>
                  <a:gd name="T7" fmla="*/ 13 h 30"/>
                  <a:gd name="T8" fmla="*/ 2 w 35"/>
                  <a:gd name="T9" fmla="*/ 5 h 30"/>
                  <a:gd name="T10" fmla="*/ 5 w 35"/>
                  <a:gd name="T11" fmla="*/ 0 h 30"/>
                  <a:gd name="T12" fmla="*/ 9 w 35"/>
                  <a:gd name="T13" fmla="*/ 4 h 30"/>
                  <a:gd name="T14" fmla="*/ 10 w 35"/>
                  <a:gd name="T15" fmla="*/ 5 h 30"/>
                  <a:gd name="T16" fmla="*/ 11 w 35"/>
                  <a:gd name="T17" fmla="*/ 5 h 30"/>
                  <a:gd name="T18" fmla="*/ 17 w 35"/>
                  <a:gd name="T19" fmla="*/ 6 h 30"/>
                  <a:gd name="T20" fmla="*/ 26 w 35"/>
                  <a:gd name="T21" fmla="*/ 14 h 30"/>
                  <a:gd name="T22" fmla="*/ 35 w 35"/>
                  <a:gd name="T23" fmla="*/ 22 h 30"/>
                  <a:gd name="T24" fmla="*/ 31 w 35"/>
                  <a:gd name="T25" fmla="*/ 30 h 30"/>
                  <a:gd name="T26" fmla="*/ 11 w 35"/>
                  <a:gd name="T27" fmla="*/ 14 h 30"/>
                  <a:gd name="T28" fmla="*/ 15 w 35"/>
                  <a:gd name="T29" fmla="*/ 17 h 30"/>
                  <a:gd name="T30" fmla="*/ 17 w 35"/>
                  <a:gd name="T31" fmla="*/ 18 h 30"/>
                  <a:gd name="T32" fmla="*/ 14 w 35"/>
                  <a:gd name="T33" fmla="*/ 15 h 30"/>
                  <a:gd name="T34" fmla="*/ 11 w 35"/>
                  <a:gd name="T35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" h="30">
                    <a:moveTo>
                      <a:pt x="31" y="30"/>
                    </a:moveTo>
                    <a:cubicBezTo>
                      <a:pt x="29" y="29"/>
                      <a:pt x="26" y="29"/>
                      <a:pt x="23" y="29"/>
                    </a:cubicBezTo>
                    <a:cubicBezTo>
                      <a:pt x="19" y="28"/>
                      <a:pt x="13" y="27"/>
                      <a:pt x="10" y="25"/>
                    </a:cubicBezTo>
                    <a:cubicBezTo>
                      <a:pt x="6" y="23"/>
                      <a:pt x="2" y="18"/>
                      <a:pt x="1" y="13"/>
                    </a:cubicBezTo>
                    <a:cubicBezTo>
                      <a:pt x="0" y="10"/>
                      <a:pt x="1" y="7"/>
                      <a:pt x="2" y="5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4" y="5"/>
                      <a:pt x="17" y="6"/>
                    </a:cubicBezTo>
                    <a:cubicBezTo>
                      <a:pt x="21" y="8"/>
                      <a:pt x="23" y="11"/>
                      <a:pt x="26" y="14"/>
                    </a:cubicBezTo>
                    <a:cubicBezTo>
                      <a:pt x="28" y="17"/>
                      <a:pt x="31" y="19"/>
                      <a:pt x="35" y="22"/>
                    </a:cubicBezTo>
                    <a:lnTo>
                      <a:pt x="31" y="30"/>
                    </a:lnTo>
                    <a:close/>
                    <a:moveTo>
                      <a:pt x="11" y="14"/>
                    </a:moveTo>
                    <a:cubicBezTo>
                      <a:pt x="12" y="15"/>
                      <a:pt x="14" y="17"/>
                      <a:pt x="15" y="17"/>
                    </a:cubicBezTo>
                    <a:cubicBezTo>
                      <a:pt x="16" y="18"/>
                      <a:pt x="16" y="18"/>
                      <a:pt x="17" y="18"/>
                    </a:cubicBezTo>
                    <a:cubicBezTo>
                      <a:pt x="16" y="17"/>
                      <a:pt x="15" y="15"/>
                      <a:pt x="14" y="15"/>
                    </a:cubicBezTo>
                    <a:cubicBezTo>
                      <a:pt x="12" y="14"/>
                      <a:pt x="12" y="14"/>
                      <a:pt x="11" y="14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7" name="Freeform 283"/>
              <p:cNvSpPr>
                <a:spLocks/>
              </p:cNvSpPr>
              <p:nvPr userDrawn="1"/>
            </p:nvSpPr>
            <p:spPr bwMode="auto">
              <a:xfrm>
                <a:off x="1300" y="1309"/>
                <a:ext cx="18" cy="12"/>
              </a:xfrm>
              <a:custGeom>
                <a:avLst/>
                <a:gdLst>
                  <a:gd name="T0" fmla="*/ 9 w 29"/>
                  <a:gd name="T1" fmla="*/ 14 h 19"/>
                  <a:gd name="T2" fmla="*/ 29 w 29"/>
                  <a:gd name="T3" fmla="*/ 19 h 19"/>
                  <a:gd name="T4" fmla="*/ 12 w 29"/>
                  <a:gd name="T5" fmla="*/ 4 h 19"/>
                  <a:gd name="T6" fmla="*/ 3 w 29"/>
                  <a:gd name="T7" fmla="*/ 0 h 19"/>
                  <a:gd name="T8" fmla="*/ 9 w 29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9" y="14"/>
                    </a:moveTo>
                    <a:cubicBezTo>
                      <a:pt x="14" y="17"/>
                      <a:pt x="24" y="17"/>
                      <a:pt x="29" y="19"/>
                    </a:cubicBezTo>
                    <a:cubicBezTo>
                      <a:pt x="21" y="14"/>
                      <a:pt x="17" y="6"/>
                      <a:pt x="12" y="4"/>
                    </a:cubicBezTo>
                    <a:cubicBezTo>
                      <a:pt x="7" y="1"/>
                      <a:pt x="7" y="4"/>
                      <a:pt x="3" y="0"/>
                    </a:cubicBezTo>
                    <a:cubicBezTo>
                      <a:pt x="0" y="5"/>
                      <a:pt x="5" y="11"/>
                      <a:pt x="9" y="14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8" name="Freeform 284"/>
              <p:cNvSpPr>
                <a:spLocks noEditPoints="1"/>
              </p:cNvSpPr>
              <p:nvPr userDrawn="1"/>
            </p:nvSpPr>
            <p:spPr bwMode="auto">
              <a:xfrm>
                <a:off x="1318" y="1316"/>
                <a:ext cx="19" cy="10"/>
              </a:xfrm>
              <a:custGeom>
                <a:avLst/>
                <a:gdLst>
                  <a:gd name="T0" fmla="*/ 17 w 30"/>
                  <a:gd name="T1" fmla="*/ 17 h 17"/>
                  <a:gd name="T2" fmla="*/ 3 w 30"/>
                  <a:gd name="T3" fmla="*/ 14 h 17"/>
                  <a:gd name="T4" fmla="*/ 0 w 30"/>
                  <a:gd name="T5" fmla="*/ 12 h 17"/>
                  <a:gd name="T6" fmla="*/ 3 w 30"/>
                  <a:gd name="T7" fmla="*/ 9 h 17"/>
                  <a:gd name="T8" fmla="*/ 18 w 30"/>
                  <a:gd name="T9" fmla="*/ 4 h 17"/>
                  <a:gd name="T10" fmla="*/ 19 w 30"/>
                  <a:gd name="T11" fmla="*/ 4 h 17"/>
                  <a:gd name="T12" fmla="*/ 24 w 30"/>
                  <a:gd name="T13" fmla="*/ 3 h 17"/>
                  <a:gd name="T14" fmla="*/ 27 w 30"/>
                  <a:gd name="T15" fmla="*/ 0 h 17"/>
                  <a:gd name="T16" fmla="*/ 29 w 30"/>
                  <a:gd name="T17" fmla="*/ 4 h 17"/>
                  <a:gd name="T18" fmla="*/ 28 w 30"/>
                  <a:gd name="T19" fmla="*/ 12 h 17"/>
                  <a:gd name="T20" fmla="*/ 19 w 30"/>
                  <a:gd name="T21" fmla="*/ 16 h 17"/>
                  <a:gd name="T22" fmla="*/ 17 w 30"/>
                  <a:gd name="T23" fmla="*/ 17 h 17"/>
                  <a:gd name="T24" fmla="*/ 16 w 30"/>
                  <a:gd name="T25" fmla="*/ 10 h 17"/>
                  <a:gd name="T26" fmla="*/ 19 w 30"/>
                  <a:gd name="T27" fmla="*/ 10 h 17"/>
                  <a:gd name="T28" fmla="*/ 21 w 30"/>
                  <a:gd name="T29" fmla="*/ 10 h 17"/>
                  <a:gd name="T30" fmla="*/ 19 w 30"/>
                  <a:gd name="T31" fmla="*/ 10 h 17"/>
                  <a:gd name="T32" fmla="*/ 19 w 30"/>
                  <a:gd name="T33" fmla="*/ 10 h 17"/>
                  <a:gd name="T34" fmla="*/ 16 w 30"/>
                  <a:gd name="T3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17">
                    <a:moveTo>
                      <a:pt x="17" y="17"/>
                    </a:moveTo>
                    <a:cubicBezTo>
                      <a:pt x="13" y="17"/>
                      <a:pt x="7" y="16"/>
                      <a:pt x="3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7" y="6"/>
                      <a:pt x="14" y="4"/>
                      <a:pt x="18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21" y="4"/>
                      <a:pt x="23" y="4"/>
                      <a:pt x="24" y="3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7"/>
                      <a:pt x="30" y="9"/>
                      <a:pt x="28" y="12"/>
                    </a:cubicBezTo>
                    <a:cubicBezTo>
                      <a:pt x="27" y="14"/>
                      <a:pt x="23" y="16"/>
                      <a:pt x="19" y="16"/>
                    </a:cubicBezTo>
                    <a:cubicBezTo>
                      <a:pt x="19" y="17"/>
                      <a:pt x="18" y="17"/>
                      <a:pt x="17" y="17"/>
                    </a:cubicBezTo>
                    <a:close/>
                    <a:moveTo>
                      <a:pt x="16" y="10"/>
                    </a:moveTo>
                    <a:cubicBezTo>
                      <a:pt x="17" y="10"/>
                      <a:pt x="18" y="10"/>
                      <a:pt x="19" y="10"/>
                    </a:cubicBezTo>
                    <a:cubicBezTo>
                      <a:pt x="20" y="10"/>
                      <a:pt x="20" y="10"/>
                      <a:pt x="21" y="10"/>
                    </a:cubicBezTo>
                    <a:cubicBezTo>
                      <a:pt x="20" y="10"/>
                      <a:pt x="20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8" y="10"/>
                      <a:pt x="17" y="10"/>
                      <a:pt x="16" y="1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9" name="Freeform 285"/>
              <p:cNvSpPr>
                <a:spLocks/>
              </p:cNvSpPr>
              <p:nvPr userDrawn="1"/>
            </p:nvSpPr>
            <p:spPr bwMode="auto">
              <a:xfrm>
                <a:off x="1321" y="1319"/>
                <a:ext cx="15" cy="5"/>
              </a:xfrm>
              <a:custGeom>
                <a:avLst/>
                <a:gdLst>
                  <a:gd name="T0" fmla="*/ 14 w 23"/>
                  <a:gd name="T1" fmla="*/ 7 h 8"/>
                  <a:gd name="T2" fmla="*/ 0 w 23"/>
                  <a:gd name="T3" fmla="*/ 5 h 8"/>
                  <a:gd name="T4" fmla="*/ 14 w 23"/>
                  <a:gd name="T5" fmla="*/ 1 h 8"/>
                  <a:gd name="T6" fmla="*/ 21 w 23"/>
                  <a:gd name="T7" fmla="*/ 0 h 8"/>
                  <a:gd name="T8" fmla="*/ 14 w 23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14" y="7"/>
                    </a:moveTo>
                    <a:cubicBezTo>
                      <a:pt x="10" y="8"/>
                      <a:pt x="3" y="7"/>
                      <a:pt x="0" y="5"/>
                    </a:cubicBezTo>
                    <a:cubicBezTo>
                      <a:pt x="3" y="3"/>
                      <a:pt x="10" y="1"/>
                      <a:pt x="14" y="1"/>
                    </a:cubicBezTo>
                    <a:cubicBezTo>
                      <a:pt x="18" y="1"/>
                      <a:pt x="20" y="1"/>
                      <a:pt x="21" y="0"/>
                    </a:cubicBezTo>
                    <a:cubicBezTo>
                      <a:pt x="23" y="4"/>
                      <a:pt x="18" y="7"/>
                      <a:pt x="14" y="7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0" name="Freeform 286"/>
              <p:cNvSpPr>
                <a:spLocks noEditPoints="1"/>
              </p:cNvSpPr>
              <p:nvPr userDrawn="1"/>
            </p:nvSpPr>
            <p:spPr bwMode="auto">
              <a:xfrm>
                <a:off x="1319" y="1302"/>
                <a:ext cx="12" cy="19"/>
              </a:xfrm>
              <a:custGeom>
                <a:avLst/>
                <a:gdLst>
                  <a:gd name="T0" fmla="*/ 14 w 19"/>
                  <a:gd name="T1" fmla="*/ 4 h 30"/>
                  <a:gd name="T2" fmla="*/ 14 w 19"/>
                  <a:gd name="T3" fmla="*/ 16 h 30"/>
                  <a:gd name="T4" fmla="*/ 4 w 19"/>
                  <a:gd name="T5" fmla="*/ 25 h 30"/>
                  <a:gd name="T6" fmla="*/ 6 w 19"/>
                  <a:gd name="T7" fmla="*/ 12 h 30"/>
                  <a:gd name="T8" fmla="*/ 14 w 19"/>
                  <a:gd name="T9" fmla="*/ 4 h 30"/>
                  <a:gd name="T10" fmla="*/ 16 w 19"/>
                  <a:gd name="T11" fmla="*/ 0 h 30"/>
                  <a:gd name="T12" fmla="*/ 13 w 19"/>
                  <a:gd name="T13" fmla="*/ 1 h 30"/>
                  <a:gd name="T14" fmla="*/ 3 w 19"/>
                  <a:gd name="T15" fmla="*/ 10 h 30"/>
                  <a:gd name="T16" fmla="*/ 1 w 19"/>
                  <a:gd name="T17" fmla="*/ 25 h 30"/>
                  <a:gd name="T18" fmla="*/ 1 w 19"/>
                  <a:gd name="T19" fmla="*/ 30 h 30"/>
                  <a:gd name="T20" fmla="*/ 5 w 19"/>
                  <a:gd name="T21" fmla="*/ 28 h 30"/>
                  <a:gd name="T22" fmla="*/ 16 w 19"/>
                  <a:gd name="T23" fmla="*/ 17 h 30"/>
                  <a:gd name="T24" fmla="*/ 17 w 19"/>
                  <a:gd name="T25" fmla="*/ 3 h 30"/>
                  <a:gd name="T26" fmla="*/ 16 w 19"/>
                  <a:gd name="T2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30">
                    <a:moveTo>
                      <a:pt x="14" y="4"/>
                    </a:moveTo>
                    <a:cubicBezTo>
                      <a:pt x="15" y="6"/>
                      <a:pt x="16" y="12"/>
                      <a:pt x="14" y="16"/>
                    </a:cubicBezTo>
                    <a:cubicBezTo>
                      <a:pt x="12" y="20"/>
                      <a:pt x="7" y="23"/>
                      <a:pt x="4" y="25"/>
                    </a:cubicBezTo>
                    <a:cubicBezTo>
                      <a:pt x="3" y="21"/>
                      <a:pt x="4" y="15"/>
                      <a:pt x="6" y="12"/>
                    </a:cubicBezTo>
                    <a:cubicBezTo>
                      <a:pt x="8" y="8"/>
                      <a:pt x="11" y="6"/>
                      <a:pt x="14" y="4"/>
                    </a:cubicBezTo>
                    <a:moveTo>
                      <a:pt x="16" y="0"/>
                    </a:moveTo>
                    <a:cubicBezTo>
                      <a:pt x="13" y="1"/>
                      <a:pt x="13" y="1"/>
                      <a:pt x="13" y="1"/>
                    </a:cubicBezTo>
                    <a:cubicBezTo>
                      <a:pt x="9" y="3"/>
                      <a:pt x="5" y="6"/>
                      <a:pt x="3" y="10"/>
                    </a:cubicBezTo>
                    <a:cubicBezTo>
                      <a:pt x="1" y="15"/>
                      <a:pt x="0" y="21"/>
                      <a:pt x="1" y="25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9" y="25"/>
                      <a:pt x="14" y="22"/>
                      <a:pt x="16" y="17"/>
                    </a:cubicBezTo>
                    <a:cubicBezTo>
                      <a:pt x="19" y="13"/>
                      <a:pt x="18" y="6"/>
                      <a:pt x="17" y="3"/>
                    </a:cubicBezTo>
                    <a:cubicBezTo>
                      <a:pt x="16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1" name="Freeform 287"/>
              <p:cNvSpPr>
                <a:spLocks/>
              </p:cNvSpPr>
              <p:nvPr userDrawn="1"/>
            </p:nvSpPr>
            <p:spPr bwMode="auto">
              <a:xfrm>
                <a:off x="1321" y="1304"/>
                <a:ext cx="8" cy="14"/>
              </a:xfrm>
              <a:custGeom>
                <a:avLst/>
                <a:gdLst>
                  <a:gd name="T0" fmla="*/ 11 w 13"/>
                  <a:gd name="T1" fmla="*/ 12 h 21"/>
                  <a:gd name="T2" fmla="*/ 1 w 13"/>
                  <a:gd name="T3" fmla="*/ 21 h 21"/>
                  <a:gd name="T4" fmla="*/ 3 w 13"/>
                  <a:gd name="T5" fmla="*/ 8 h 21"/>
                  <a:gd name="T6" fmla="*/ 11 w 13"/>
                  <a:gd name="T7" fmla="*/ 0 h 21"/>
                  <a:gd name="T8" fmla="*/ 11 w 13"/>
                  <a:gd name="T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1">
                    <a:moveTo>
                      <a:pt x="11" y="12"/>
                    </a:moveTo>
                    <a:cubicBezTo>
                      <a:pt x="9" y="16"/>
                      <a:pt x="4" y="19"/>
                      <a:pt x="1" y="21"/>
                    </a:cubicBezTo>
                    <a:cubicBezTo>
                      <a:pt x="0" y="17"/>
                      <a:pt x="1" y="11"/>
                      <a:pt x="3" y="8"/>
                    </a:cubicBezTo>
                    <a:cubicBezTo>
                      <a:pt x="5" y="4"/>
                      <a:pt x="8" y="2"/>
                      <a:pt x="11" y="0"/>
                    </a:cubicBezTo>
                    <a:cubicBezTo>
                      <a:pt x="12" y="2"/>
                      <a:pt x="13" y="8"/>
                      <a:pt x="11" y="12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2" name="Freeform 288"/>
              <p:cNvSpPr>
                <a:spLocks noEditPoints="1"/>
              </p:cNvSpPr>
              <p:nvPr userDrawn="1"/>
            </p:nvSpPr>
            <p:spPr bwMode="auto">
              <a:xfrm>
                <a:off x="1318" y="1304"/>
                <a:ext cx="21" cy="20"/>
              </a:xfrm>
              <a:custGeom>
                <a:avLst/>
                <a:gdLst>
                  <a:gd name="T0" fmla="*/ 5 w 34"/>
                  <a:gd name="T1" fmla="*/ 31 h 31"/>
                  <a:gd name="T2" fmla="*/ 0 w 34"/>
                  <a:gd name="T3" fmla="*/ 23 h 31"/>
                  <a:gd name="T4" fmla="*/ 9 w 34"/>
                  <a:gd name="T5" fmla="*/ 14 h 31"/>
                  <a:gd name="T6" fmla="*/ 17 w 34"/>
                  <a:gd name="T7" fmla="*/ 7 h 31"/>
                  <a:gd name="T8" fmla="*/ 24 w 34"/>
                  <a:gd name="T9" fmla="*/ 5 h 31"/>
                  <a:gd name="T10" fmla="*/ 24 w 34"/>
                  <a:gd name="T11" fmla="*/ 5 h 31"/>
                  <a:gd name="T12" fmla="*/ 25 w 34"/>
                  <a:gd name="T13" fmla="*/ 4 h 31"/>
                  <a:gd name="T14" fmla="*/ 29 w 34"/>
                  <a:gd name="T15" fmla="*/ 0 h 31"/>
                  <a:gd name="T16" fmla="*/ 32 w 34"/>
                  <a:gd name="T17" fmla="*/ 5 h 31"/>
                  <a:gd name="T18" fmla="*/ 34 w 34"/>
                  <a:gd name="T19" fmla="*/ 12 h 31"/>
                  <a:gd name="T20" fmla="*/ 25 w 34"/>
                  <a:gd name="T21" fmla="*/ 25 h 31"/>
                  <a:gd name="T22" fmla="*/ 12 w 34"/>
                  <a:gd name="T23" fmla="*/ 29 h 31"/>
                  <a:gd name="T24" fmla="*/ 5 w 34"/>
                  <a:gd name="T25" fmla="*/ 31 h 31"/>
                  <a:gd name="T26" fmla="*/ 23 w 34"/>
                  <a:gd name="T27" fmla="*/ 14 h 31"/>
                  <a:gd name="T28" fmla="*/ 21 w 34"/>
                  <a:gd name="T29" fmla="*/ 15 h 31"/>
                  <a:gd name="T30" fmla="*/ 17 w 34"/>
                  <a:gd name="T31" fmla="*/ 19 h 31"/>
                  <a:gd name="T32" fmla="*/ 20 w 34"/>
                  <a:gd name="T33" fmla="*/ 18 h 31"/>
                  <a:gd name="T34" fmla="*/ 23 w 34"/>
                  <a:gd name="T35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31">
                    <a:moveTo>
                      <a:pt x="5" y="31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4" y="20"/>
                      <a:pt x="6" y="17"/>
                      <a:pt x="9" y="14"/>
                    </a:cubicBezTo>
                    <a:cubicBezTo>
                      <a:pt x="11" y="11"/>
                      <a:pt x="14" y="8"/>
                      <a:pt x="17" y="7"/>
                    </a:cubicBezTo>
                    <a:cubicBezTo>
                      <a:pt x="20" y="5"/>
                      <a:pt x="22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4" y="5"/>
                      <a:pt x="25" y="4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3" y="7"/>
                      <a:pt x="34" y="10"/>
                      <a:pt x="34" y="12"/>
                    </a:cubicBezTo>
                    <a:cubicBezTo>
                      <a:pt x="33" y="18"/>
                      <a:pt x="28" y="23"/>
                      <a:pt x="25" y="25"/>
                    </a:cubicBezTo>
                    <a:cubicBezTo>
                      <a:pt x="21" y="27"/>
                      <a:pt x="16" y="28"/>
                      <a:pt x="12" y="29"/>
                    </a:cubicBezTo>
                    <a:cubicBezTo>
                      <a:pt x="9" y="30"/>
                      <a:pt x="6" y="30"/>
                      <a:pt x="5" y="31"/>
                    </a:cubicBezTo>
                    <a:close/>
                    <a:moveTo>
                      <a:pt x="23" y="14"/>
                    </a:moveTo>
                    <a:cubicBezTo>
                      <a:pt x="23" y="14"/>
                      <a:pt x="22" y="14"/>
                      <a:pt x="21" y="15"/>
                    </a:cubicBezTo>
                    <a:cubicBezTo>
                      <a:pt x="20" y="15"/>
                      <a:pt x="18" y="17"/>
                      <a:pt x="17" y="19"/>
                    </a:cubicBezTo>
                    <a:cubicBezTo>
                      <a:pt x="18" y="18"/>
                      <a:pt x="19" y="18"/>
                      <a:pt x="20" y="18"/>
                    </a:cubicBezTo>
                    <a:cubicBezTo>
                      <a:pt x="21" y="17"/>
                      <a:pt x="22" y="15"/>
                      <a:pt x="23" y="14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3" name="Freeform 289"/>
              <p:cNvSpPr>
                <a:spLocks/>
              </p:cNvSpPr>
              <p:nvPr userDrawn="1"/>
            </p:nvSpPr>
            <p:spPr bwMode="auto">
              <a:xfrm>
                <a:off x="1319" y="1309"/>
                <a:ext cx="18" cy="12"/>
              </a:xfrm>
              <a:custGeom>
                <a:avLst/>
                <a:gdLst>
                  <a:gd name="T0" fmla="*/ 19 w 28"/>
                  <a:gd name="T1" fmla="*/ 14 h 20"/>
                  <a:gd name="T2" fmla="*/ 0 w 28"/>
                  <a:gd name="T3" fmla="*/ 20 h 20"/>
                  <a:gd name="T4" fmla="*/ 16 w 28"/>
                  <a:gd name="T5" fmla="*/ 4 h 20"/>
                  <a:gd name="T6" fmla="*/ 25 w 28"/>
                  <a:gd name="T7" fmla="*/ 0 h 20"/>
                  <a:gd name="T8" fmla="*/ 19 w 28"/>
                  <a:gd name="T9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0">
                    <a:moveTo>
                      <a:pt x="19" y="14"/>
                    </a:moveTo>
                    <a:cubicBezTo>
                      <a:pt x="15" y="17"/>
                      <a:pt x="5" y="18"/>
                      <a:pt x="0" y="20"/>
                    </a:cubicBezTo>
                    <a:cubicBezTo>
                      <a:pt x="8" y="14"/>
                      <a:pt x="11" y="6"/>
                      <a:pt x="16" y="4"/>
                    </a:cubicBezTo>
                    <a:cubicBezTo>
                      <a:pt x="21" y="1"/>
                      <a:pt x="21" y="4"/>
                      <a:pt x="25" y="0"/>
                    </a:cubicBezTo>
                    <a:cubicBezTo>
                      <a:pt x="28" y="4"/>
                      <a:pt x="24" y="11"/>
                      <a:pt x="19" y="14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4" name="Freeform 290"/>
              <p:cNvSpPr>
                <a:spLocks noEditPoints="1"/>
              </p:cNvSpPr>
              <p:nvPr userDrawn="1"/>
            </p:nvSpPr>
            <p:spPr bwMode="auto">
              <a:xfrm>
                <a:off x="1311" y="1296"/>
                <a:ext cx="15" cy="32"/>
              </a:xfrm>
              <a:custGeom>
                <a:avLst/>
                <a:gdLst>
                  <a:gd name="T0" fmla="*/ 13 w 24"/>
                  <a:gd name="T1" fmla="*/ 51 h 51"/>
                  <a:gd name="T2" fmla="*/ 8 w 24"/>
                  <a:gd name="T3" fmla="*/ 39 h 51"/>
                  <a:gd name="T4" fmla="*/ 3 w 24"/>
                  <a:gd name="T5" fmla="*/ 26 h 51"/>
                  <a:gd name="T6" fmla="*/ 2 w 24"/>
                  <a:gd name="T7" fmla="*/ 23 h 51"/>
                  <a:gd name="T8" fmla="*/ 9 w 24"/>
                  <a:gd name="T9" fmla="*/ 3 h 51"/>
                  <a:gd name="T10" fmla="*/ 12 w 24"/>
                  <a:gd name="T11" fmla="*/ 0 h 51"/>
                  <a:gd name="T12" fmla="*/ 15 w 24"/>
                  <a:gd name="T13" fmla="*/ 3 h 51"/>
                  <a:gd name="T14" fmla="*/ 22 w 24"/>
                  <a:gd name="T15" fmla="*/ 22 h 51"/>
                  <a:gd name="T16" fmla="*/ 20 w 24"/>
                  <a:gd name="T17" fmla="*/ 27 h 51"/>
                  <a:gd name="T18" fmla="*/ 17 w 24"/>
                  <a:gd name="T19" fmla="*/ 39 h 51"/>
                  <a:gd name="T20" fmla="*/ 13 w 24"/>
                  <a:gd name="T21" fmla="*/ 51 h 51"/>
                  <a:gd name="T22" fmla="*/ 12 w 24"/>
                  <a:gd name="T23" fmla="*/ 13 h 51"/>
                  <a:gd name="T24" fmla="*/ 11 w 24"/>
                  <a:gd name="T25" fmla="*/ 20 h 51"/>
                  <a:gd name="T26" fmla="*/ 12 w 24"/>
                  <a:gd name="T27" fmla="*/ 23 h 51"/>
                  <a:gd name="T28" fmla="*/ 13 w 24"/>
                  <a:gd name="T29" fmla="*/ 19 h 51"/>
                  <a:gd name="T30" fmla="*/ 12 w 24"/>
                  <a:gd name="T31" fmla="*/ 1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51">
                    <a:moveTo>
                      <a:pt x="13" y="51"/>
                    </a:moveTo>
                    <a:cubicBezTo>
                      <a:pt x="8" y="39"/>
                      <a:pt x="8" y="39"/>
                      <a:pt x="8" y="39"/>
                    </a:cubicBezTo>
                    <a:cubicBezTo>
                      <a:pt x="6" y="34"/>
                      <a:pt x="5" y="30"/>
                      <a:pt x="3" y="26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16"/>
                      <a:pt x="2" y="9"/>
                      <a:pt x="9" y="3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21" y="8"/>
                      <a:pt x="24" y="15"/>
                      <a:pt x="22" y="22"/>
                    </a:cubicBezTo>
                    <a:cubicBezTo>
                      <a:pt x="21" y="24"/>
                      <a:pt x="21" y="26"/>
                      <a:pt x="20" y="27"/>
                    </a:cubicBezTo>
                    <a:cubicBezTo>
                      <a:pt x="19" y="31"/>
                      <a:pt x="18" y="35"/>
                      <a:pt x="17" y="39"/>
                    </a:cubicBezTo>
                    <a:lnTo>
                      <a:pt x="13" y="51"/>
                    </a:lnTo>
                    <a:close/>
                    <a:moveTo>
                      <a:pt x="12" y="13"/>
                    </a:moveTo>
                    <a:cubicBezTo>
                      <a:pt x="11" y="15"/>
                      <a:pt x="10" y="17"/>
                      <a:pt x="11" y="20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3" y="20"/>
                      <a:pt x="13" y="19"/>
                    </a:cubicBezTo>
                    <a:cubicBezTo>
                      <a:pt x="14" y="17"/>
                      <a:pt x="13" y="15"/>
                      <a:pt x="12" y="13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5" name="Freeform 291"/>
              <p:cNvSpPr>
                <a:spLocks/>
              </p:cNvSpPr>
              <p:nvPr userDrawn="1"/>
            </p:nvSpPr>
            <p:spPr bwMode="auto">
              <a:xfrm>
                <a:off x="1315" y="1300"/>
                <a:ext cx="8" cy="20"/>
              </a:xfrm>
              <a:custGeom>
                <a:avLst/>
                <a:gdLst>
                  <a:gd name="T0" fmla="*/ 7 w 14"/>
                  <a:gd name="T1" fmla="*/ 0 h 32"/>
                  <a:gd name="T2" fmla="*/ 2 w 14"/>
                  <a:gd name="T3" fmla="*/ 15 h 32"/>
                  <a:gd name="T4" fmla="*/ 8 w 14"/>
                  <a:gd name="T5" fmla="*/ 32 h 32"/>
                  <a:gd name="T6" fmla="*/ 13 w 14"/>
                  <a:gd name="T7" fmla="*/ 14 h 32"/>
                  <a:gd name="T8" fmla="*/ 7 w 14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32">
                    <a:moveTo>
                      <a:pt x="7" y="0"/>
                    </a:moveTo>
                    <a:cubicBezTo>
                      <a:pt x="2" y="5"/>
                      <a:pt x="0" y="10"/>
                      <a:pt x="2" y="15"/>
                    </a:cubicBezTo>
                    <a:cubicBezTo>
                      <a:pt x="4" y="21"/>
                      <a:pt x="5" y="25"/>
                      <a:pt x="8" y="32"/>
                    </a:cubicBezTo>
                    <a:cubicBezTo>
                      <a:pt x="10" y="25"/>
                      <a:pt x="11" y="20"/>
                      <a:pt x="13" y="14"/>
                    </a:cubicBezTo>
                    <a:cubicBezTo>
                      <a:pt x="14" y="9"/>
                      <a:pt x="12" y="4"/>
                      <a:pt x="7" y="0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6" name="Freeform 292"/>
              <p:cNvSpPr>
                <a:spLocks noEditPoints="1"/>
              </p:cNvSpPr>
              <p:nvPr userDrawn="1"/>
            </p:nvSpPr>
            <p:spPr bwMode="auto">
              <a:xfrm>
                <a:off x="1313" y="1317"/>
                <a:ext cx="11" cy="9"/>
              </a:xfrm>
              <a:custGeom>
                <a:avLst/>
                <a:gdLst>
                  <a:gd name="T0" fmla="*/ 9 w 18"/>
                  <a:gd name="T1" fmla="*/ 15 h 15"/>
                  <a:gd name="T2" fmla="*/ 0 w 18"/>
                  <a:gd name="T3" fmla="*/ 8 h 15"/>
                  <a:gd name="T4" fmla="*/ 9 w 18"/>
                  <a:gd name="T5" fmla="*/ 0 h 15"/>
                  <a:gd name="T6" fmla="*/ 9 w 18"/>
                  <a:gd name="T7" fmla="*/ 0 h 15"/>
                  <a:gd name="T8" fmla="*/ 18 w 18"/>
                  <a:gd name="T9" fmla="*/ 7 h 15"/>
                  <a:gd name="T10" fmla="*/ 9 w 18"/>
                  <a:gd name="T11" fmla="*/ 15 h 15"/>
                  <a:gd name="T12" fmla="*/ 9 w 18"/>
                  <a:gd name="T13" fmla="*/ 9 h 15"/>
                  <a:gd name="T14" fmla="*/ 9 w 18"/>
                  <a:gd name="T15" fmla="*/ 11 h 15"/>
                  <a:gd name="T16" fmla="*/ 9 w 18"/>
                  <a:gd name="T17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5">
                    <a:moveTo>
                      <a:pt x="9" y="15"/>
                    </a:moveTo>
                    <a:cubicBezTo>
                      <a:pt x="4" y="15"/>
                      <a:pt x="0" y="12"/>
                      <a:pt x="0" y="8"/>
                    </a:cubicBezTo>
                    <a:cubicBezTo>
                      <a:pt x="0" y="3"/>
                      <a:pt x="4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4" y="0"/>
                      <a:pt x="18" y="3"/>
                      <a:pt x="18" y="7"/>
                    </a:cubicBezTo>
                    <a:cubicBezTo>
                      <a:pt x="18" y="12"/>
                      <a:pt x="14" y="15"/>
                      <a:pt x="9" y="15"/>
                    </a:cubicBezTo>
                    <a:close/>
                    <a:moveTo>
                      <a:pt x="9" y="9"/>
                    </a:moveTo>
                    <a:cubicBezTo>
                      <a:pt x="9" y="11"/>
                      <a:pt x="9" y="11"/>
                      <a:pt x="9" y="11"/>
                    </a:cubicBezTo>
                    <a:cubicBezTo>
                      <a:pt x="9" y="9"/>
                      <a:pt x="9" y="9"/>
                      <a:pt x="9" y="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7" name="Freeform 293"/>
              <p:cNvSpPr>
                <a:spLocks/>
              </p:cNvSpPr>
              <p:nvPr userDrawn="1"/>
            </p:nvSpPr>
            <p:spPr bwMode="auto">
              <a:xfrm>
                <a:off x="1316" y="1319"/>
                <a:ext cx="6" cy="5"/>
              </a:xfrm>
              <a:custGeom>
                <a:avLst/>
                <a:gdLst>
                  <a:gd name="T0" fmla="*/ 10 w 10"/>
                  <a:gd name="T1" fmla="*/ 3 h 7"/>
                  <a:gd name="T2" fmla="*/ 5 w 10"/>
                  <a:gd name="T3" fmla="*/ 7 h 7"/>
                  <a:gd name="T4" fmla="*/ 0 w 10"/>
                  <a:gd name="T5" fmla="*/ 4 h 7"/>
                  <a:gd name="T6" fmla="*/ 5 w 10"/>
                  <a:gd name="T7" fmla="*/ 0 h 7"/>
                  <a:gd name="T8" fmla="*/ 10 w 10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10" y="3"/>
                    </a:moveTo>
                    <a:cubicBezTo>
                      <a:pt x="10" y="5"/>
                      <a:pt x="8" y="7"/>
                      <a:pt x="5" y="7"/>
                    </a:cubicBezTo>
                    <a:cubicBezTo>
                      <a:pt x="2" y="7"/>
                      <a:pt x="0" y="5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8" name="Freeform 294"/>
              <p:cNvSpPr>
                <a:spLocks noEditPoints="1"/>
              </p:cNvSpPr>
              <p:nvPr userDrawn="1"/>
            </p:nvSpPr>
            <p:spPr bwMode="auto">
              <a:xfrm>
                <a:off x="1288" y="1322"/>
                <a:ext cx="62" cy="23"/>
              </a:xfrm>
              <a:custGeom>
                <a:avLst/>
                <a:gdLst>
                  <a:gd name="T0" fmla="*/ 7 w 99"/>
                  <a:gd name="T1" fmla="*/ 37 h 37"/>
                  <a:gd name="T2" fmla="*/ 4 w 99"/>
                  <a:gd name="T3" fmla="*/ 36 h 37"/>
                  <a:gd name="T4" fmla="*/ 0 w 99"/>
                  <a:gd name="T5" fmla="*/ 31 h 37"/>
                  <a:gd name="T6" fmla="*/ 0 w 99"/>
                  <a:gd name="T7" fmla="*/ 15 h 37"/>
                  <a:gd name="T8" fmla="*/ 2 w 99"/>
                  <a:gd name="T9" fmla="*/ 10 h 37"/>
                  <a:gd name="T10" fmla="*/ 48 w 99"/>
                  <a:gd name="T11" fmla="*/ 0 h 37"/>
                  <a:gd name="T12" fmla="*/ 54 w 99"/>
                  <a:gd name="T13" fmla="*/ 0 h 37"/>
                  <a:gd name="T14" fmla="*/ 98 w 99"/>
                  <a:gd name="T15" fmla="*/ 13 h 37"/>
                  <a:gd name="T16" fmla="*/ 99 w 99"/>
                  <a:gd name="T17" fmla="*/ 29 h 37"/>
                  <a:gd name="T18" fmla="*/ 96 w 99"/>
                  <a:gd name="T19" fmla="*/ 34 h 37"/>
                  <a:gd name="T20" fmla="*/ 91 w 99"/>
                  <a:gd name="T21" fmla="*/ 34 h 37"/>
                  <a:gd name="T22" fmla="*/ 50 w 99"/>
                  <a:gd name="T23" fmla="*/ 29 h 37"/>
                  <a:gd name="T24" fmla="*/ 10 w 99"/>
                  <a:gd name="T25" fmla="*/ 36 h 37"/>
                  <a:gd name="T26" fmla="*/ 7 w 99"/>
                  <a:gd name="T27" fmla="*/ 37 h 37"/>
                  <a:gd name="T28" fmla="*/ 12 w 99"/>
                  <a:gd name="T29" fmla="*/ 17 h 37"/>
                  <a:gd name="T30" fmla="*/ 12 w 99"/>
                  <a:gd name="T31" fmla="*/ 21 h 37"/>
                  <a:gd name="T32" fmla="*/ 50 w 99"/>
                  <a:gd name="T33" fmla="*/ 16 h 37"/>
                  <a:gd name="T34" fmla="*/ 87 w 99"/>
                  <a:gd name="T35" fmla="*/ 21 h 37"/>
                  <a:gd name="T36" fmla="*/ 86 w 99"/>
                  <a:gd name="T37" fmla="*/ 16 h 37"/>
                  <a:gd name="T38" fmla="*/ 54 w 99"/>
                  <a:gd name="T39" fmla="*/ 12 h 37"/>
                  <a:gd name="T40" fmla="*/ 49 w 99"/>
                  <a:gd name="T41" fmla="*/ 12 h 37"/>
                  <a:gd name="T42" fmla="*/ 12 w 99"/>
                  <a:gd name="T43" fmla="*/ 1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37">
                    <a:moveTo>
                      <a:pt x="7" y="37"/>
                    </a:moveTo>
                    <a:cubicBezTo>
                      <a:pt x="6" y="37"/>
                      <a:pt x="5" y="36"/>
                      <a:pt x="4" y="36"/>
                    </a:cubicBezTo>
                    <a:cubicBezTo>
                      <a:pt x="2" y="35"/>
                      <a:pt x="1" y="33"/>
                      <a:pt x="0" y="3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2"/>
                      <a:pt x="2" y="10"/>
                    </a:cubicBezTo>
                    <a:cubicBezTo>
                      <a:pt x="10" y="2"/>
                      <a:pt x="42" y="0"/>
                      <a:pt x="48" y="0"/>
                    </a:cubicBezTo>
                    <a:cubicBezTo>
                      <a:pt x="50" y="0"/>
                      <a:pt x="52" y="0"/>
                      <a:pt x="54" y="0"/>
                    </a:cubicBezTo>
                    <a:cubicBezTo>
                      <a:pt x="98" y="0"/>
                      <a:pt x="98" y="10"/>
                      <a:pt x="98" y="13"/>
                    </a:cubicBezTo>
                    <a:cubicBezTo>
                      <a:pt x="99" y="29"/>
                      <a:pt x="99" y="29"/>
                      <a:pt x="99" y="29"/>
                    </a:cubicBezTo>
                    <a:cubicBezTo>
                      <a:pt x="99" y="31"/>
                      <a:pt x="98" y="32"/>
                      <a:pt x="96" y="34"/>
                    </a:cubicBezTo>
                    <a:cubicBezTo>
                      <a:pt x="95" y="35"/>
                      <a:pt x="93" y="35"/>
                      <a:pt x="91" y="34"/>
                    </a:cubicBezTo>
                    <a:cubicBezTo>
                      <a:pt x="81" y="31"/>
                      <a:pt x="65" y="29"/>
                      <a:pt x="50" y="29"/>
                    </a:cubicBezTo>
                    <a:cubicBezTo>
                      <a:pt x="32" y="29"/>
                      <a:pt x="17" y="31"/>
                      <a:pt x="10" y="36"/>
                    </a:cubicBezTo>
                    <a:cubicBezTo>
                      <a:pt x="9" y="36"/>
                      <a:pt x="8" y="37"/>
                      <a:pt x="7" y="37"/>
                    </a:cubicBezTo>
                    <a:close/>
                    <a:moveTo>
                      <a:pt x="12" y="17"/>
                    </a:moveTo>
                    <a:cubicBezTo>
                      <a:pt x="12" y="21"/>
                      <a:pt x="12" y="21"/>
                      <a:pt x="12" y="21"/>
                    </a:cubicBezTo>
                    <a:cubicBezTo>
                      <a:pt x="25" y="17"/>
                      <a:pt x="42" y="16"/>
                      <a:pt x="50" y="16"/>
                    </a:cubicBezTo>
                    <a:cubicBezTo>
                      <a:pt x="63" y="16"/>
                      <a:pt x="76" y="18"/>
                      <a:pt x="87" y="21"/>
                    </a:cubicBezTo>
                    <a:cubicBezTo>
                      <a:pt x="86" y="16"/>
                      <a:pt x="86" y="16"/>
                      <a:pt x="86" y="16"/>
                    </a:cubicBezTo>
                    <a:cubicBezTo>
                      <a:pt x="83" y="14"/>
                      <a:pt x="72" y="12"/>
                      <a:pt x="54" y="12"/>
                    </a:cubicBezTo>
                    <a:cubicBezTo>
                      <a:pt x="52" y="12"/>
                      <a:pt x="50" y="12"/>
                      <a:pt x="49" y="12"/>
                    </a:cubicBezTo>
                    <a:cubicBezTo>
                      <a:pt x="29" y="13"/>
                      <a:pt x="16" y="16"/>
                      <a:pt x="12" y="17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9" name="Freeform 295"/>
              <p:cNvSpPr>
                <a:spLocks/>
              </p:cNvSpPr>
              <p:nvPr userDrawn="1"/>
            </p:nvSpPr>
            <p:spPr bwMode="auto">
              <a:xfrm>
                <a:off x="1292" y="1326"/>
                <a:ext cx="54" cy="15"/>
              </a:xfrm>
              <a:custGeom>
                <a:avLst/>
                <a:gdLst>
                  <a:gd name="T0" fmla="*/ 43 w 87"/>
                  <a:gd name="T1" fmla="*/ 0 h 25"/>
                  <a:gd name="T2" fmla="*/ 0 w 87"/>
                  <a:gd name="T3" fmla="*/ 9 h 25"/>
                  <a:gd name="T4" fmla="*/ 1 w 87"/>
                  <a:gd name="T5" fmla="*/ 25 h 25"/>
                  <a:gd name="T6" fmla="*/ 87 w 87"/>
                  <a:gd name="T7" fmla="*/ 23 h 25"/>
                  <a:gd name="T8" fmla="*/ 86 w 87"/>
                  <a:gd name="T9" fmla="*/ 7 h 25"/>
                  <a:gd name="T10" fmla="*/ 43 w 87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25">
                    <a:moveTo>
                      <a:pt x="43" y="0"/>
                    </a:moveTo>
                    <a:cubicBezTo>
                      <a:pt x="19" y="1"/>
                      <a:pt x="0" y="5"/>
                      <a:pt x="0" y="9"/>
                    </a:cubicBezTo>
                    <a:cubicBezTo>
                      <a:pt x="0" y="9"/>
                      <a:pt x="0" y="16"/>
                      <a:pt x="1" y="25"/>
                    </a:cubicBezTo>
                    <a:cubicBezTo>
                      <a:pt x="17" y="14"/>
                      <a:pt x="63" y="14"/>
                      <a:pt x="87" y="23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6" y="3"/>
                      <a:pt x="66" y="0"/>
                      <a:pt x="43" y="0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0" name="Freeform 296"/>
              <p:cNvSpPr>
                <a:spLocks/>
              </p:cNvSpPr>
              <p:nvPr userDrawn="1"/>
            </p:nvSpPr>
            <p:spPr bwMode="auto">
              <a:xfrm>
                <a:off x="1290" y="1331"/>
                <a:ext cx="58" cy="10"/>
              </a:xfrm>
              <a:custGeom>
                <a:avLst/>
                <a:gdLst>
                  <a:gd name="T0" fmla="*/ 2 w 94"/>
                  <a:gd name="T1" fmla="*/ 15 h 15"/>
                  <a:gd name="T2" fmla="*/ 0 w 94"/>
                  <a:gd name="T3" fmla="*/ 13 h 15"/>
                  <a:gd name="T4" fmla="*/ 15 w 94"/>
                  <a:gd name="T5" fmla="*/ 4 h 15"/>
                  <a:gd name="T6" fmla="*/ 47 w 94"/>
                  <a:gd name="T7" fmla="*/ 0 h 15"/>
                  <a:gd name="T8" fmla="*/ 94 w 94"/>
                  <a:gd name="T9" fmla="*/ 11 h 15"/>
                  <a:gd name="T10" fmla="*/ 92 w 94"/>
                  <a:gd name="T11" fmla="*/ 14 h 15"/>
                  <a:gd name="T12" fmla="*/ 90 w 94"/>
                  <a:gd name="T13" fmla="*/ 12 h 15"/>
                  <a:gd name="T14" fmla="*/ 47 w 94"/>
                  <a:gd name="T15" fmla="*/ 5 h 15"/>
                  <a:gd name="T16" fmla="*/ 5 w 94"/>
                  <a:gd name="T17" fmla="*/ 13 h 15"/>
                  <a:gd name="T18" fmla="*/ 2 w 94"/>
                  <a:gd name="T19" fmla="*/ 15 h 15"/>
                  <a:gd name="T20" fmla="*/ 2 w 94"/>
                  <a:gd name="T2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15">
                    <a:moveTo>
                      <a:pt x="2" y="15"/>
                    </a:moveTo>
                    <a:cubicBezTo>
                      <a:pt x="1" y="15"/>
                      <a:pt x="0" y="14"/>
                      <a:pt x="0" y="13"/>
                    </a:cubicBezTo>
                    <a:cubicBezTo>
                      <a:pt x="0" y="11"/>
                      <a:pt x="1" y="8"/>
                      <a:pt x="15" y="4"/>
                    </a:cubicBezTo>
                    <a:cubicBezTo>
                      <a:pt x="24" y="2"/>
                      <a:pt x="36" y="1"/>
                      <a:pt x="47" y="0"/>
                    </a:cubicBezTo>
                    <a:cubicBezTo>
                      <a:pt x="66" y="0"/>
                      <a:pt x="94" y="4"/>
                      <a:pt x="94" y="11"/>
                    </a:cubicBezTo>
                    <a:cubicBezTo>
                      <a:pt x="94" y="13"/>
                      <a:pt x="93" y="14"/>
                      <a:pt x="92" y="14"/>
                    </a:cubicBezTo>
                    <a:cubicBezTo>
                      <a:pt x="91" y="14"/>
                      <a:pt x="90" y="13"/>
                      <a:pt x="90" y="12"/>
                    </a:cubicBezTo>
                    <a:cubicBezTo>
                      <a:pt x="88" y="9"/>
                      <a:pt x="70" y="4"/>
                      <a:pt x="47" y="5"/>
                    </a:cubicBezTo>
                    <a:cubicBezTo>
                      <a:pt x="24" y="6"/>
                      <a:pt x="6" y="11"/>
                      <a:pt x="5" y="13"/>
                    </a:cubicBezTo>
                    <a:cubicBezTo>
                      <a:pt x="4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1" name="Freeform 297"/>
              <p:cNvSpPr>
                <a:spLocks noEditPoints="1"/>
              </p:cNvSpPr>
              <p:nvPr userDrawn="1"/>
            </p:nvSpPr>
            <p:spPr bwMode="auto">
              <a:xfrm>
                <a:off x="1314" y="1324"/>
                <a:ext cx="10" cy="10"/>
              </a:xfrm>
              <a:custGeom>
                <a:avLst/>
                <a:gdLst>
                  <a:gd name="T0" fmla="*/ 8 w 16"/>
                  <a:gd name="T1" fmla="*/ 15 h 15"/>
                  <a:gd name="T2" fmla="*/ 0 w 16"/>
                  <a:gd name="T3" fmla="*/ 8 h 15"/>
                  <a:gd name="T4" fmla="*/ 8 w 16"/>
                  <a:gd name="T5" fmla="*/ 0 h 15"/>
                  <a:gd name="T6" fmla="*/ 8 w 16"/>
                  <a:gd name="T7" fmla="*/ 0 h 15"/>
                  <a:gd name="T8" fmla="*/ 16 w 16"/>
                  <a:gd name="T9" fmla="*/ 7 h 15"/>
                  <a:gd name="T10" fmla="*/ 8 w 16"/>
                  <a:gd name="T11" fmla="*/ 15 h 15"/>
                  <a:gd name="T12" fmla="*/ 8 w 16"/>
                  <a:gd name="T13" fmla="*/ 9 h 15"/>
                  <a:gd name="T14" fmla="*/ 8 w 16"/>
                  <a:gd name="T15" fmla="*/ 11 h 15"/>
                  <a:gd name="T16" fmla="*/ 8 w 16"/>
                  <a:gd name="T17" fmla="*/ 9 h 15"/>
                  <a:gd name="T18" fmla="*/ 8 w 16"/>
                  <a:gd name="T19" fmla="*/ 9 h 15"/>
                  <a:gd name="T20" fmla="*/ 9 w 16"/>
                  <a:gd name="T21" fmla="*/ 8 h 15"/>
                  <a:gd name="T22" fmla="*/ 8 w 16"/>
                  <a:gd name="T23" fmla="*/ 6 h 15"/>
                  <a:gd name="T24" fmla="*/ 8 w 16"/>
                  <a:gd name="T25" fmla="*/ 6 h 15"/>
                  <a:gd name="T26" fmla="*/ 8 w 16"/>
                  <a:gd name="T27" fmla="*/ 6 h 15"/>
                  <a:gd name="T28" fmla="*/ 8 w 16"/>
                  <a:gd name="T29" fmla="*/ 6 h 15"/>
                  <a:gd name="T30" fmla="*/ 8 w 16"/>
                  <a:gd name="T31" fmla="*/ 6 h 15"/>
                  <a:gd name="T32" fmla="*/ 7 w 16"/>
                  <a:gd name="T33" fmla="*/ 8 h 15"/>
                  <a:gd name="T34" fmla="*/ 8 w 16"/>
                  <a:gd name="T35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" h="15">
                    <a:moveTo>
                      <a:pt x="8" y="15"/>
                    </a:moveTo>
                    <a:cubicBezTo>
                      <a:pt x="3" y="15"/>
                      <a:pt x="0" y="12"/>
                      <a:pt x="0" y="8"/>
                    </a:cubicBezTo>
                    <a:cubicBezTo>
                      <a:pt x="0" y="4"/>
                      <a:pt x="3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3" y="0"/>
                      <a:pt x="16" y="3"/>
                      <a:pt x="16" y="7"/>
                    </a:cubicBezTo>
                    <a:cubicBezTo>
                      <a:pt x="16" y="12"/>
                      <a:pt x="13" y="15"/>
                      <a:pt x="8" y="15"/>
                    </a:cubicBezTo>
                    <a:close/>
                    <a:moveTo>
                      <a:pt x="8" y="9"/>
                    </a:moveTo>
                    <a:cubicBezTo>
                      <a:pt x="8" y="11"/>
                      <a:pt x="8" y="11"/>
                      <a:pt x="8" y="11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9" y="8"/>
                      <a:pt x="9" y="8"/>
                    </a:cubicBezTo>
                    <a:cubicBezTo>
                      <a:pt x="9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7" y="8"/>
                    </a:cubicBezTo>
                    <a:cubicBezTo>
                      <a:pt x="7" y="8"/>
                      <a:pt x="8" y="9"/>
                      <a:pt x="8" y="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2" name="Freeform 298"/>
              <p:cNvSpPr>
                <a:spLocks/>
              </p:cNvSpPr>
              <p:nvPr userDrawn="1"/>
            </p:nvSpPr>
            <p:spPr bwMode="auto">
              <a:xfrm>
                <a:off x="1316" y="1327"/>
                <a:ext cx="5" cy="4"/>
              </a:xfrm>
              <a:custGeom>
                <a:avLst/>
                <a:gdLst>
                  <a:gd name="T0" fmla="*/ 8 w 8"/>
                  <a:gd name="T1" fmla="*/ 3 h 7"/>
                  <a:gd name="T2" fmla="*/ 4 w 8"/>
                  <a:gd name="T3" fmla="*/ 7 h 7"/>
                  <a:gd name="T4" fmla="*/ 0 w 8"/>
                  <a:gd name="T5" fmla="*/ 4 h 7"/>
                  <a:gd name="T6" fmla="*/ 4 w 8"/>
                  <a:gd name="T7" fmla="*/ 1 h 7"/>
                  <a:gd name="T8" fmla="*/ 8 w 8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cubicBezTo>
                      <a:pt x="8" y="5"/>
                      <a:pt x="6" y="7"/>
                      <a:pt x="4" y="7"/>
                    </a:cubicBezTo>
                    <a:cubicBezTo>
                      <a:pt x="2" y="7"/>
                      <a:pt x="0" y="5"/>
                      <a:pt x="0" y="4"/>
                    </a:cubicBezTo>
                    <a:cubicBezTo>
                      <a:pt x="0" y="2"/>
                      <a:pt x="2" y="1"/>
                      <a:pt x="4" y="1"/>
                    </a:cubicBezTo>
                    <a:cubicBezTo>
                      <a:pt x="6" y="0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3" name="Freeform 299"/>
              <p:cNvSpPr>
                <a:spLocks noEditPoints="1"/>
              </p:cNvSpPr>
              <p:nvPr userDrawn="1"/>
            </p:nvSpPr>
            <p:spPr bwMode="auto">
              <a:xfrm>
                <a:off x="1326" y="1324"/>
                <a:ext cx="11" cy="10"/>
              </a:xfrm>
              <a:custGeom>
                <a:avLst/>
                <a:gdLst>
                  <a:gd name="T0" fmla="*/ 9 w 17"/>
                  <a:gd name="T1" fmla="*/ 16 h 16"/>
                  <a:gd name="T2" fmla="*/ 7 w 17"/>
                  <a:gd name="T3" fmla="*/ 16 h 16"/>
                  <a:gd name="T4" fmla="*/ 0 w 17"/>
                  <a:gd name="T5" fmla="*/ 8 h 16"/>
                  <a:gd name="T6" fmla="*/ 9 w 17"/>
                  <a:gd name="T7" fmla="*/ 1 h 16"/>
                  <a:gd name="T8" fmla="*/ 17 w 17"/>
                  <a:gd name="T9" fmla="*/ 10 h 16"/>
                  <a:gd name="T10" fmla="*/ 9 w 17"/>
                  <a:gd name="T11" fmla="*/ 16 h 16"/>
                  <a:gd name="T12" fmla="*/ 9 w 17"/>
                  <a:gd name="T13" fmla="*/ 7 h 16"/>
                  <a:gd name="T14" fmla="*/ 8 w 17"/>
                  <a:gd name="T15" fmla="*/ 9 h 16"/>
                  <a:gd name="T16" fmla="*/ 8 w 17"/>
                  <a:gd name="T17" fmla="*/ 10 h 16"/>
                  <a:gd name="T18" fmla="*/ 9 w 17"/>
                  <a:gd name="T19" fmla="*/ 8 h 16"/>
                  <a:gd name="T20" fmla="*/ 9 w 17"/>
                  <a:gd name="T21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6">
                    <a:moveTo>
                      <a:pt x="9" y="16"/>
                    </a:moveTo>
                    <a:cubicBezTo>
                      <a:pt x="8" y="16"/>
                      <a:pt x="8" y="16"/>
                      <a:pt x="7" y="16"/>
                    </a:cubicBezTo>
                    <a:cubicBezTo>
                      <a:pt x="3" y="16"/>
                      <a:pt x="0" y="12"/>
                      <a:pt x="0" y="8"/>
                    </a:cubicBezTo>
                    <a:cubicBezTo>
                      <a:pt x="0" y="3"/>
                      <a:pt x="4" y="0"/>
                      <a:pt x="9" y="1"/>
                    </a:cubicBezTo>
                    <a:cubicBezTo>
                      <a:pt x="14" y="2"/>
                      <a:pt x="17" y="5"/>
                      <a:pt x="17" y="10"/>
                    </a:cubicBezTo>
                    <a:cubicBezTo>
                      <a:pt x="16" y="13"/>
                      <a:pt x="13" y="16"/>
                      <a:pt x="9" y="16"/>
                    </a:cubicBezTo>
                    <a:close/>
                    <a:moveTo>
                      <a:pt x="9" y="7"/>
                    </a:moveTo>
                    <a:cubicBezTo>
                      <a:pt x="8" y="7"/>
                      <a:pt x="8" y="8"/>
                      <a:pt x="8" y="9"/>
                    </a:cubicBezTo>
                    <a:cubicBezTo>
                      <a:pt x="7" y="9"/>
                      <a:pt x="8" y="10"/>
                      <a:pt x="8" y="10"/>
                    </a:cubicBezTo>
                    <a:cubicBezTo>
                      <a:pt x="8" y="10"/>
                      <a:pt x="9" y="10"/>
                      <a:pt x="9" y="8"/>
                    </a:cubicBezTo>
                    <a:cubicBezTo>
                      <a:pt x="9" y="8"/>
                      <a:pt x="9" y="7"/>
                      <a:pt x="9" y="7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4" name="Freeform 300"/>
              <p:cNvSpPr>
                <a:spLocks/>
              </p:cNvSpPr>
              <p:nvPr userDrawn="1"/>
            </p:nvSpPr>
            <p:spPr bwMode="auto">
              <a:xfrm>
                <a:off x="1329" y="1328"/>
                <a:ext cx="5" cy="4"/>
              </a:xfrm>
              <a:custGeom>
                <a:avLst/>
                <a:gdLst>
                  <a:gd name="T0" fmla="*/ 8 w 8"/>
                  <a:gd name="T1" fmla="*/ 4 h 7"/>
                  <a:gd name="T2" fmla="*/ 4 w 8"/>
                  <a:gd name="T3" fmla="*/ 7 h 7"/>
                  <a:gd name="T4" fmla="*/ 0 w 8"/>
                  <a:gd name="T5" fmla="*/ 3 h 7"/>
                  <a:gd name="T6" fmla="*/ 5 w 8"/>
                  <a:gd name="T7" fmla="*/ 1 h 7"/>
                  <a:gd name="T8" fmla="*/ 8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cubicBezTo>
                      <a:pt x="8" y="6"/>
                      <a:pt x="6" y="7"/>
                      <a:pt x="4" y="7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1" y="1"/>
                      <a:pt x="3" y="0"/>
                      <a:pt x="5" y="1"/>
                    </a:cubicBezTo>
                    <a:cubicBezTo>
                      <a:pt x="7" y="1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5" name="Freeform 301"/>
              <p:cNvSpPr>
                <a:spLocks noEditPoints="1"/>
              </p:cNvSpPr>
              <p:nvPr userDrawn="1"/>
            </p:nvSpPr>
            <p:spPr bwMode="auto">
              <a:xfrm>
                <a:off x="1338" y="1327"/>
                <a:ext cx="11" cy="10"/>
              </a:xfrm>
              <a:custGeom>
                <a:avLst/>
                <a:gdLst>
                  <a:gd name="T0" fmla="*/ 9 w 17"/>
                  <a:gd name="T1" fmla="*/ 16 h 16"/>
                  <a:gd name="T2" fmla="*/ 7 w 17"/>
                  <a:gd name="T3" fmla="*/ 16 h 16"/>
                  <a:gd name="T4" fmla="*/ 0 w 17"/>
                  <a:gd name="T5" fmla="*/ 8 h 16"/>
                  <a:gd name="T6" fmla="*/ 9 w 17"/>
                  <a:gd name="T7" fmla="*/ 1 h 16"/>
                  <a:gd name="T8" fmla="*/ 17 w 17"/>
                  <a:gd name="T9" fmla="*/ 10 h 16"/>
                  <a:gd name="T10" fmla="*/ 9 w 17"/>
                  <a:gd name="T11" fmla="*/ 16 h 16"/>
                  <a:gd name="T12" fmla="*/ 9 w 17"/>
                  <a:gd name="T13" fmla="*/ 7 h 16"/>
                  <a:gd name="T14" fmla="*/ 8 w 17"/>
                  <a:gd name="T15" fmla="*/ 9 h 16"/>
                  <a:gd name="T16" fmla="*/ 8 w 17"/>
                  <a:gd name="T17" fmla="*/ 10 h 16"/>
                  <a:gd name="T18" fmla="*/ 9 w 17"/>
                  <a:gd name="T19" fmla="*/ 9 h 16"/>
                  <a:gd name="T20" fmla="*/ 9 w 17"/>
                  <a:gd name="T21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6">
                    <a:moveTo>
                      <a:pt x="9" y="16"/>
                    </a:moveTo>
                    <a:cubicBezTo>
                      <a:pt x="8" y="16"/>
                      <a:pt x="8" y="16"/>
                      <a:pt x="7" y="16"/>
                    </a:cubicBezTo>
                    <a:cubicBezTo>
                      <a:pt x="3" y="16"/>
                      <a:pt x="0" y="12"/>
                      <a:pt x="0" y="8"/>
                    </a:cubicBezTo>
                    <a:cubicBezTo>
                      <a:pt x="0" y="3"/>
                      <a:pt x="5" y="0"/>
                      <a:pt x="9" y="1"/>
                    </a:cubicBezTo>
                    <a:cubicBezTo>
                      <a:pt x="14" y="2"/>
                      <a:pt x="17" y="5"/>
                      <a:pt x="17" y="10"/>
                    </a:cubicBezTo>
                    <a:cubicBezTo>
                      <a:pt x="16" y="13"/>
                      <a:pt x="13" y="16"/>
                      <a:pt x="9" y="16"/>
                    </a:cubicBezTo>
                    <a:close/>
                    <a:moveTo>
                      <a:pt x="9" y="7"/>
                    </a:move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8" y="10"/>
                      <a:pt x="9" y="10"/>
                      <a:pt x="9" y="9"/>
                    </a:cubicBezTo>
                    <a:cubicBezTo>
                      <a:pt x="9" y="8"/>
                      <a:pt x="9" y="7"/>
                      <a:pt x="9" y="7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6" name="Freeform 302"/>
              <p:cNvSpPr>
                <a:spLocks/>
              </p:cNvSpPr>
              <p:nvPr userDrawn="1"/>
            </p:nvSpPr>
            <p:spPr bwMode="auto">
              <a:xfrm>
                <a:off x="1341" y="1330"/>
                <a:ext cx="5" cy="4"/>
              </a:xfrm>
              <a:custGeom>
                <a:avLst/>
                <a:gdLst>
                  <a:gd name="T0" fmla="*/ 8 w 8"/>
                  <a:gd name="T1" fmla="*/ 4 h 7"/>
                  <a:gd name="T2" fmla="*/ 4 w 8"/>
                  <a:gd name="T3" fmla="*/ 7 h 7"/>
                  <a:gd name="T4" fmla="*/ 1 w 8"/>
                  <a:gd name="T5" fmla="*/ 3 h 7"/>
                  <a:gd name="T6" fmla="*/ 5 w 8"/>
                  <a:gd name="T7" fmla="*/ 1 h 7"/>
                  <a:gd name="T8" fmla="*/ 8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cubicBezTo>
                      <a:pt x="8" y="6"/>
                      <a:pt x="6" y="7"/>
                      <a:pt x="4" y="7"/>
                    </a:cubicBezTo>
                    <a:cubicBezTo>
                      <a:pt x="2" y="6"/>
                      <a:pt x="0" y="5"/>
                      <a:pt x="1" y="3"/>
                    </a:cubicBezTo>
                    <a:cubicBezTo>
                      <a:pt x="1" y="1"/>
                      <a:pt x="3" y="0"/>
                      <a:pt x="5" y="1"/>
                    </a:cubicBezTo>
                    <a:cubicBezTo>
                      <a:pt x="7" y="1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7" name="Freeform 303"/>
              <p:cNvSpPr>
                <a:spLocks noEditPoints="1"/>
              </p:cNvSpPr>
              <p:nvPr userDrawn="1"/>
            </p:nvSpPr>
            <p:spPr bwMode="auto">
              <a:xfrm>
                <a:off x="1301" y="1325"/>
                <a:ext cx="11" cy="10"/>
              </a:xfrm>
              <a:custGeom>
                <a:avLst/>
                <a:gdLst>
                  <a:gd name="T0" fmla="*/ 9 w 18"/>
                  <a:gd name="T1" fmla="*/ 16 h 16"/>
                  <a:gd name="T2" fmla="*/ 1 w 18"/>
                  <a:gd name="T3" fmla="*/ 10 h 16"/>
                  <a:gd name="T4" fmla="*/ 8 w 18"/>
                  <a:gd name="T5" fmla="*/ 1 h 16"/>
                  <a:gd name="T6" fmla="*/ 17 w 18"/>
                  <a:gd name="T7" fmla="*/ 7 h 16"/>
                  <a:gd name="T8" fmla="*/ 10 w 18"/>
                  <a:gd name="T9" fmla="*/ 16 h 16"/>
                  <a:gd name="T10" fmla="*/ 9 w 18"/>
                  <a:gd name="T11" fmla="*/ 16 h 16"/>
                  <a:gd name="T12" fmla="*/ 9 w 18"/>
                  <a:gd name="T13" fmla="*/ 9 h 16"/>
                  <a:gd name="T14" fmla="*/ 10 w 18"/>
                  <a:gd name="T15" fmla="*/ 10 h 16"/>
                  <a:gd name="T16" fmla="*/ 10 w 18"/>
                  <a:gd name="T17" fmla="*/ 9 h 16"/>
                  <a:gd name="T18" fmla="*/ 9 w 18"/>
                  <a:gd name="T19" fmla="*/ 7 h 16"/>
                  <a:gd name="T20" fmla="*/ 9 w 18"/>
                  <a:gd name="T21" fmla="*/ 7 h 16"/>
                  <a:gd name="T22" fmla="*/ 9 w 18"/>
                  <a:gd name="T23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6">
                    <a:moveTo>
                      <a:pt x="9" y="16"/>
                    </a:moveTo>
                    <a:cubicBezTo>
                      <a:pt x="5" y="16"/>
                      <a:pt x="1" y="13"/>
                      <a:pt x="1" y="10"/>
                    </a:cubicBezTo>
                    <a:cubicBezTo>
                      <a:pt x="0" y="6"/>
                      <a:pt x="3" y="2"/>
                      <a:pt x="8" y="1"/>
                    </a:cubicBezTo>
                    <a:cubicBezTo>
                      <a:pt x="12" y="0"/>
                      <a:pt x="17" y="3"/>
                      <a:pt x="17" y="7"/>
                    </a:cubicBezTo>
                    <a:cubicBezTo>
                      <a:pt x="18" y="11"/>
                      <a:pt x="15" y="15"/>
                      <a:pt x="10" y="16"/>
                    </a:cubicBezTo>
                    <a:cubicBezTo>
                      <a:pt x="10" y="16"/>
                      <a:pt x="9" y="16"/>
                      <a:pt x="9" y="16"/>
                    </a:cubicBezTo>
                    <a:close/>
                    <a:moveTo>
                      <a:pt x="9" y="9"/>
                    </a:moveTo>
                    <a:cubicBezTo>
                      <a:pt x="9" y="10"/>
                      <a:pt x="9" y="10"/>
                      <a:pt x="10" y="10"/>
                    </a:cubicBezTo>
                    <a:cubicBezTo>
                      <a:pt x="10" y="10"/>
                      <a:pt x="10" y="9"/>
                      <a:pt x="10" y="9"/>
                    </a:cubicBezTo>
                    <a:cubicBezTo>
                      <a:pt x="10" y="8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8" name="Freeform 304"/>
              <p:cNvSpPr>
                <a:spLocks/>
              </p:cNvSpPr>
              <p:nvPr userDrawn="1"/>
            </p:nvSpPr>
            <p:spPr bwMode="auto">
              <a:xfrm>
                <a:off x="1304" y="1328"/>
                <a:ext cx="5" cy="5"/>
              </a:xfrm>
              <a:custGeom>
                <a:avLst/>
                <a:gdLst>
                  <a:gd name="T0" fmla="*/ 0 w 8"/>
                  <a:gd name="T1" fmla="*/ 4 h 7"/>
                  <a:gd name="T2" fmla="*/ 5 w 8"/>
                  <a:gd name="T3" fmla="*/ 7 h 7"/>
                  <a:gd name="T4" fmla="*/ 8 w 8"/>
                  <a:gd name="T5" fmla="*/ 3 h 7"/>
                  <a:gd name="T6" fmla="*/ 4 w 8"/>
                  <a:gd name="T7" fmla="*/ 0 h 7"/>
                  <a:gd name="T8" fmla="*/ 0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4"/>
                    </a:moveTo>
                    <a:cubicBezTo>
                      <a:pt x="1" y="6"/>
                      <a:pt x="3" y="7"/>
                      <a:pt x="5" y="7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1"/>
                      <a:pt x="6" y="0"/>
                      <a:pt x="4" y="0"/>
                    </a:cubicBezTo>
                    <a:cubicBezTo>
                      <a:pt x="2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9" name="Freeform 305"/>
              <p:cNvSpPr>
                <a:spLocks noEditPoints="1"/>
              </p:cNvSpPr>
              <p:nvPr userDrawn="1"/>
            </p:nvSpPr>
            <p:spPr bwMode="auto">
              <a:xfrm>
                <a:off x="1289" y="1328"/>
                <a:ext cx="11" cy="10"/>
              </a:xfrm>
              <a:custGeom>
                <a:avLst/>
                <a:gdLst>
                  <a:gd name="T0" fmla="*/ 8 w 17"/>
                  <a:gd name="T1" fmla="*/ 16 h 16"/>
                  <a:gd name="T2" fmla="*/ 0 w 17"/>
                  <a:gd name="T3" fmla="*/ 10 h 16"/>
                  <a:gd name="T4" fmla="*/ 7 w 17"/>
                  <a:gd name="T5" fmla="*/ 1 h 16"/>
                  <a:gd name="T6" fmla="*/ 17 w 17"/>
                  <a:gd name="T7" fmla="*/ 7 h 16"/>
                  <a:gd name="T8" fmla="*/ 10 w 17"/>
                  <a:gd name="T9" fmla="*/ 16 h 16"/>
                  <a:gd name="T10" fmla="*/ 8 w 17"/>
                  <a:gd name="T11" fmla="*/ 16 h 16"/>
                  <a:gd name="T12" fmla="*/ 8 w 17"/>
                  <a:gd name="T13" fmla="*/ 9 h 16"/>
                  <a:gd name="T14" fmla="*/ 9 w 17"/>
                  <a:gd name="T15" fmla="*/ 10 h 16"/>
                  <a:gd name="T16" fmla="*/ 9 w 17"/>
                  <a:gd name="T17" fmla="*/ 8 h 16"/>
                  <a:gd name="T18" fmla="*/ 8 w 17"/>
                  <a:gd name="T19" fmla="*/ 7 h 16"/>
                  <a:gd name="T20" fmla="*/ 8 w 17"/>
                  <a:gd name="T21" fmla="*/ 7 h 16"/>
                  <a:gd name="T22" fmla="*/ 8 w 17"/>
                  <a:gd name="T23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6">
                    <a:moveTo>
                      <a:pt x="8" y="16"/>
                    </a:moveTo>
                    <a:cubicBezTo>
                      <a:pt x="4" y="16"/>
                      <a:pt x="1" y="13"/>
                      <a:pt x="0" y="10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2" y="0"/>
                      <a:pt x="16" y="3"/>
                      <a:pt x="17" y="7"/>
                    </a:cubicBezTo>
                    <a:cubicBezTo>
                      <a:pt x="17" y="11"/>
                      <a:pt x="14" y="15"/>
                      <a:pt x="10" y="16"/>
                    </a:cubicBezTo>
                    <a:cubicBezTo>
                      <a:pt x="9" y="16"/>
                      <a:pt x="9" y="16"/>
                      <a:pt x="8" y="16"/>
                    </a:cubicBezTo>
                    <a:close/>
                    <a:moveTo>
                      <a:pt x="8" y="9"/>
                    </a:moveTo>
                    <a:cubicBezTo>
                      <a:pt x="8" y="9"/>
                      <a:pt x="9" y="10"/>
                      <a:pt x="9" y="10"/>
                    </a:cubicBezTo>
                    <a:cubicBezTo>
                      <a:pt x="9" y="10"/>
                      <a:pt x="9" y="9"/>
                      <a:pt x="9" y="8"/>
                    </a:cubicBezTo>
                    <a:cubicBezTo>
                      <a:pt x="9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lnTo>
                      <a:pt x="8" y="9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0" name="Freeform 306"/>
              <p:cNvSpPr>
                <a:spLocks/>
              </p:cNvSpPr>
              <p:nvPr userDrawn="1"/>
            </p:nvSpPr>
            <p:spPr bwMode="auto">
              <a:xfrm>
                <a:off x="1292" y="1331"/>
                <a:ext cx="5" cy="5"/>
              </a:xfrm>
              <a:custGeom>
                <a:avLst/>
                <a:gdLst>
                  <a:gd name="T0" fmla="*/ 0 w 8"/>
                  <a:gd name="T1" fmla="*/ 4 h 7"/>
                  <a:gd name="T2" fmla="*/ 4 w 8"/>
                  <a:gd name="T3" fmla="*/ 6 h 7"/>
                  <a:gd name="T4" fmla="*/ 7 w 8"/>
                  <a:gd name="T5" fmla="*/ 3 h 7"/>
                  <a:gd name="T6" fmla="*/ 3 w 8"/>
                  <a:gd name="T7" fmla="*/ 0 h 7"/>
                  <a:gd name="T8" fmla="*/ 0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4"/>
                    </a:moveTo>
                    <a:cubicBezTo>
                      <a:pt x="0" y="6"/>
                      <a:pt x="2" y="7"/>
                      <a:pt x="4" y="6"/>
                    </a:cubicBezTo>
                    <a:cubicBezTo>
                      <a:pt x="6" y="6"/>
                      <a:pt x="8" y="4"/>
                      <a:pt x="7" y="3"/>
                    </a:cubicBezTo>
                    <a:cubicBezTo>
                      <a:pt x="7" y="1"/>
                      <a:pt x="5" y="0"/>
                      <a:pt x="3" y="0"/>
                    </a:cubicBezTo>
                    <a:cubicBezTo>
                      <a:pt x="1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1" name="Freeform 307"/>
              <p:cNvSpPr>
                <a:spLocks/>
              </p:cNvSpPr>
              <p:nvPr userDrawn="1"/>
            </p:nvSpPr>
            <p:spPr bwMode="auto">
              <a:xfrm>
                <a:off x="1310" y="1260"/>
                <a:ext cx="16" cy="13"/>
              </a:xfrm>
              <a:custGeom>
                <a:avLst/>
                <a:gdLst>
                  <a:gd name="T0" fmla="*/ 3 w 27"/>
                  <a:gd name="T1" fmla="*/ 20 h 20"/>
                  <a:gd name="T2" fmla="*/ 2 w 27"/>
                  <a:gd name="T3" fmla="*/ 19 h 20"/>
                  <a:gd name="T4" fmla="*/ 0 w 27"/>
                  <a:gd name="T5" fmla="*/ 18 h 20"/>
                  <a:gd name="T6" fmla="*/ 0 w 27"/>
                  <a:gd name="T7" fmla="*/ 14 h 20"/>
                  <a:gd name="T8" fmla="*/ 0 w 27"/>
                  <a:gd name="T9" fmla="*/ 13 h 20"/>
                  <a:gd name="T10" fmla="*/ 2 w 27"/>
                  <a:gd name="T11" fmla="*/ 10 h 20"/>
                  <a:gd name="T12" fmla="*/ 8 w 27"/>
                  <a:gd name="T13" fmla="*/ 9 h 20"/>
                  <a:gd name="T14" fmla="*/ 8 w 27"/>
                  <a:gd name="T15" fmla="*/ 4 h 20"/>
                  <a:gd name="T16" fmla="*/ 10 w 27"/>
                  <a:gd name="T17" fmla="*/ 1 h 20"/>
                  <a:gd name="T18" fmla="*/ 13 w 27"/>
                  <a:gd name="T19" fmla="*/ 0 h 20"/>
                  <a:gd name="T20" fmla="*/ 15 w 27"/>
                  <a:gd name="T21" fmla="*/ 0 h 20"/>
                  <a:gd name="T22" fmla="*/ 18 w 27"/>
                  <a:gd name="T23" fmla="*/ 3 h 20"/>
                  <a:gd name="T24" fmla="*/ 18 w 27"/>
                  <a:gd name="T25" fmla="*/ 8 h 20"/>
                  <a:gd name="T26" fmla="*/ 24 w 27"/>
                  <a:gd name="T27" fmla="*/ 9 h 20"/>
                  <a:gd name="T28" fmla="*/ 26 w 27"/>
                  <a:gd name="T29" fmla="*/ 11 h 20"/>
                  <a:gd name="T30" fmla="*/ 26 w 27"/>
                  <a:gd name="T31" fmla="*/ 13 h 20"/>
                  <a:gd name="T32" fmla="*/ 26 w 27"/>
                  <a:gd name="T33" fmla="*/ 16 h 20"/>
                  <a:gd name="T34" fmla="*/ 23 w 27"/>
                  <a:gd name="T35" fmla="*/ 19 h 20"/>
                  <a:gd name="T36" fmla="*/ 22 w 27"/>
                  <a:gd name="T37" fmla="*/ 19 h 20"/>
                  <a:gd name="T38" fmla="*/ 14 w 27"/>
                  <a:gd name="T39" fmla="*/ 18 h 20"/>
                  <a:gd name="T40" fmla="*/ 13 w 27"/>
                  <a:gd name="T41" fmla="*/ 18 h 20"/>
                  <a:gd name="T42" fmla="*/ 4 w 27"/>
                  <a:gd name="T43" fmla="*/ 20 h 20"/>
                  <a:gd name="T44" fmla="*/ 3 w 27"/>
                  <a:gd name="T4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7" h="20">
                    <a:moveTo>
                      <a:pt x="3" y="20"/>
                    </a:moveTo>
                    <a:cubicBezTo>
                      <a:pt x="3" y="20"/>
                      <a:pt x="2" y="20"/>
                      <a:pt x="2" y="19"/>
                    </a:cubicBezTo>
                    <a:cubicBezTo>
                      <a:pt x="1" y="19"/>
                      <a:pt x="0" y="18"/>
                      <a:pt x="0" y="18"/>
                    </a:cubicBezTo>
                    <a:cubicBezTo>
                      <a:pt x="0" y="16"/>
                      <a:pt x="0" y="15"/>
                      <a:pt x="0" y="14"/>
                    </a:cubicBezTo>
                    <a:cubicBezTo>
                      <a:pt x="0" y="14"/>
                      <a:pt x="0" y="13"/>
                      <a:pt x="0" y="13"/>
                    </a:cubicBezTo>
                    <a:cubicBezTo>
                      <a:pt x="0" y="12"/>
                      <a:pt x="1" y="10"/>
                      <a:pt x="2" y="10"/>
                    </a:cubicBezTo>
                    <a:cubicBezTo>
                      <a:pt x="4" y="9"/>
                      <a:pt x="6" y="9"/>
                      <a:pt x="8" y="9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9" y="1"/>
                      <a:pt x="10" y="1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4" y="0"/>
                      <a:pt x="14" y="0"/>
                      <a:pt x="15" y="0"/>
                    </a:cubicBezTo>
                    <a:cubicBezTo>
                      <a:pt x="17" y="1"/>
                      <a:pt x="18" y="2"/>
                      <a:pt x="18" y="3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0" y="8"/>
                      <a:pt x="22" y="9"/>
                      <a:pt x="24" y="9"/>
                    </a:cubicBezTo>
                    <a:cubicBezTo>
                      <a:pt x="25" y="9"/>
                      <a:pt x="26" y="10"/>
                      <a:pt x="26" y="11"/>
                    </a:cubicBezTo>
                    <a:cubicBezTo>
                      <a:pt x="26" y="12"/>
                      <a:pt x="26" y="13"/>
                      <a:pt x="26" y="13"/>
                    </a:cubicBezTo>
                    <a:cubicBezTo>
                      <a:pt x="27" y="14"/>
                      <a:pt x="26" y="15"/>
                      <a:pt x="26" y="16"/>
                    </a:cubicBezTo>
                    <a:cubicBezTo>
                      <a:pt x="26" y="18"/>
                      <a:pt x="25" y="19"/>
                      <a:pt x="23" y="19"/>
                    </a:cubicBezTo>
                    <a:cubicBezTo>
                      <a:pt x="23" y="19"/>
                      <a:pt x="23" y="19"/>
                      <a:pt x="22" y="19"/>
                    </a:cubicBezTo>
                    <a:cubicBezTo>
                      <a:pt x="20" y="18"/>
                      <a:pt x="17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0" y="18"/>
                      <a:pt x="7" y="18"/>
                      <a:pt x="4" y="20"/>
                    </a:cubicBezTo>
                    <a:cubicBezTo>
                      <a:pt x="4" y="20"/>
                      <a:pt x="3" y="20"/>
                      <a:pt x="3" y="2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2" name="Freeform 308"/>
              <p:cNvSpPr>
                <a:spLocks/>
              </p:cNvSpPr>
              <p:nvPr userDrawn="1"/>
            </p:nvSpPr>
            <p:spPr bwMode="auto">
              <a:xfrm>
                <a:off x="1311" y="1262"/>
                <a:ext cx="13" cy="9"/>
              </a:xfrm>
              <a:custGeom>
                <a:avLst/>
                <a:gdLst>
                  <a:gd name="T0" fmla="*/ 20 w 20"/>
                  <a:gd name="T1" fmla="*/ 9 h 14"/>
                  <a:gd name="T2" fmla="*/ 12 w 20"/>
                  <a:gd name="T3" fmla="*/ 8 h 14"/>
                  <a:gd name="T4" fmla="*/ 12 w 20"/>
                  <a:gd name="T5" fmla="*/ 0 h 14"/>
                  <a:gd name="T6" fmla="*/ 10 w 20"/>
                  <a:gd name="T7" fmla="*/ 0 h 14"/>
                  <a:gd name="T8" fmla="*/ 8 w 20"/>
                  <a:gd name="T9" fmla="*/ 1 h 14"/>
                  <a:gd name="T10" fmla="*/ 8 w 20"/>
                  <a:gd name="T11" fmla="*/ 8 h 14"/>
                  <a:gd name="T12" fmla="*/ 0 w 20"/>
                  <a:gd name="T13" fmla="*/ 10 h 14"/>
                  <a:gd name="T14" fmla="*/ 0 w 20"/>
                  <a:gd name="T15" fmla="*/ 11 h 14"/>
                  <a:gd name="T16" fmla="*/ 0 w 20"/>
                  <a:gd name="T17" fmla="*/ 14 h 14"/>
                  <a:gd name="T18" fmla="*/ 10 w 20"/>
                  <a:gd name="T19" fmla="*/ 12 h 14"/>
                  <a:gd name="T20" fmla="*/ 20 w 20"/>
                  <a:gd name="T21" fmla="*/ 13 h 14"/>
                  <a:gd name="T22" fmla="*/ 20 w 20"/>
                  <a:gd name="T23" fmla="*/ 13 h 14"/>
                  <a:gd name="T24" fmla="*/ 20 w 20"/>
                  <a:gd name="T25" fmla="*/ 10 h 14"/>
                  <a:gd name="T26" fmla="*/ 20 w 20"/>
                  <a:gd name="T27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14">
                    <a:moveTo>
                      <a:pt x="20" y="9"/>
                    </a:moveTo>
                    <a:cubicBezTo>
                      <a:pt x="18" y="8"/>
                      <a:pt x="15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9" y="0"/>
                      <a:pt x="8" y="0"/>
                      <a:pt x="8" y="1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5" y="8"/>
                      <a:pt x="2" y="9"/>
                      <a:pt x="0" y="10"/>
                    </a:cubicBezTo>
                    <a:cubicBezTo>
                      <a:pt x="0" y="10"/>
                      <a:pt x="0" y="11"/>
                      <a:pt x="0" y="11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3" y="13"/>
                      <a:pt x="6" y="12"/>
                      <a:pt x="10" y="12"/>
                    </a:cubicBezTo>
                    <a:cubicBezTo>
                      <a:pt x="14" y="12"/>
                      <a:pt x="17" y="12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2"/>
                      <a:pt x="20" y="11"/>
                      <a:pt x="20" y="10"/>
                    </a:cubicBezTo>
                    <a:cubicBezTo>
                      <a:pt x="20" y="10"/>
                      <a:pt x="20" y="9"/>
                      <a:pt x="20" y="9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3" name="Freeform 309"/>
              <p:cNvSpPr>
                <a:spLocks noEditPoints="1"/>
              </p:cNvSpPr>
              <p:nvPr userDrawn="1"/>
            </p:nvSpPr>
            <p:spPr bwMode="auto">
              <a:xfrm>
                <a:off x="1499" y="1274"/>
                <a:ext cx="71" cy="65"/>
              </a:xfrm>
              <a:custGeom>
                <a:avLst/>
                <a:gdLst>
                  <a:gd name="T0" fmla="*/ 58 w 113"/>
                  <a:gd name="T1" fmla="*/ 103 h 103"/>
                  <a:gd name="T2" fmla="*/ 56 w 113"/>
                  <a:gd name="T3" fmla="*/ 103 h 103"/>
                  <a:gd name="T4" fmla="*/ 1 w 113"/>
                  <a:gd name="T5" fmla="*/ 57 h 103"/>
                  <a:gd name="T6" fmla="*/ 57 w 113"/>
                  <a:gd name="T7" fmla="*/ 0 h 103"/>
                  <a:gd name="T8" fmla="*/ 58 w 113"/>
                  <a:gd name="T9" fmla="*/ 0 h 103"/>
                  <a:gd name="T10" fmla="*/ 97 w 113"/>
                  <a:gd name="T11" fmla="*/ 18 h 103"/>
                  <a:gd name="T12" fmla="*/ 112 w 113"/>
                  <a:gd name="T13" fmla="*/ 59 h 103"/>
                  <a:gd name="T14" fmla="*/ 58 w 113"/>
                  <a:gd name="T15" fmla="*/ 103 h 103"/>
                  <a:gd name="T16" fmla="*/ 57 w 113"/>
                  <a:gd name="T17" fmla="*/ 12 h 103"/>
                  <a:gd name="T18" fmla="*/ 13 w 113"/>
                  <a:gd name="T19" fmla="*/ 57 h 103"/>
                  <a:gd name="T20" fmla="*/ 56 w 113"/>
                  <a:gd name="T21" fmla="*/ 91 h 103"/>
                  <a:gd name="T22" fmla="*/ 58 w 113"/>
                  <a:gd name="T23" fmla="*/ 91 h 103"/>
                  <a:gd name="T24" fmla="*/ 100 w 113"/>
                  <a:gd name="T25" fmla="*/ 59 h 103"/>
                  <a:gd name="T26" fmla="*/ 88 w 113"/>
                  <a:gd name="T27" fmla="*/ 26 h 103"/>
                  <a:gd name="T28" fmla="*/ 58 w 113"/>
                  <a:gd name="T29" fmla="*/ 12 h 103"/>
                  <a:gd name="T30" fmla="*/ 57 w 113"/>
                  <a:gd name="T31" fmla="*/ 1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" h="103">
                    <a:moveTo>
                      <a:pt x="58" y="103"/>
                    </a:moveTo>
                    <a:cubicBezTo>
                      <a:pt x="57" y="103"/>
                      <a:pt x="56" y="103"/>
                      <a:pt x="56" y="103"/>
                    </a:cubicBezTo>
                    <a:cubicBezTo>
                      <a:pt x="20" y="102"/>
                      <a:pt x="0" y="85"/>
                      <a:pt x="1" y="57"/>
                    </a:cubicBezTo>
                    <a:cubicBezTo>
                      <a:pt x="2" y="25"/>
                      <a:pt x="27" y="0"/>
                      <a:pt x="57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73" y="0"/>
                      <a:pt x="87" y="6"/>
                      <a:pt x="97" y="18"/>
                    </a:cubicBezTo>
                    <a:cubicBezTo>
                      <a:pt x="107" y="29"/>
                      <a:pt x="113" y="44"/>
                      <a:pt x="112" y="59"/>
                    </a:cubicBezTo>
                    <a:cubicBezTo>
                      <a:pt x="112" y="87"/>
                      <a:pt x="92" y="103"/>
                      <a:pt x="58" y="103"/>
                    </a:cubicBezTo>
                    <a:close/>
                    <a:moveTo>
                      <a:pt x="57" y="12"/>
                    </a:moveTo>
                    <a:cubicBezTo>
                      <a:pt x="33" y="12"/>
                      <a:pt x="14" y="32"/>
                      <a:pt x="13" y="57"/>
                    </a:cubicBezTo>
                    <a:cubicBezTo>
                      <a:pt x="13" y="79"/>
                      <a:pt x="27" y="90"/>
                      <a:pt x="56" y="91"/>
                    </a:cubicBezTo>
                    <a:cubicBezTo>
                      <a:pt x="57" y="91"/>
                      <a:pt x="57" y="91"/>
                      <a:pt x="58" y="91"/>
                    </a:cubicBezTo>
                    <a:cubicBezTo>
                      <a:pt x="86" y="91"/>
                      <a:pt x="100" y="80"/>
                      <a:pt x="100" y="59"/>
                    </a:cubicBezTo>
                    <a:cubicBezTo>
                      <a:pt x="100" y="47"/>
                      <a:pt x="96" y="35"/>
                      <a:pt x="88" y="26"/>
                    </a:cubicBezTo>
                    <a:cubicBezTo>
                      <a:pt x="80" y="17"/>
                      <a:pt x="69" y="12"/>
                      <a:pt x="58" y="12"/>
                    </a:cubicBezTo>
                    <a:lnTo>
                      <a:pt x="57" y="1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4" name="Freeform 310"/>
              <p:cNvSpPr>
                <a:spLocks/>
              </p:cNvSpPr>
              <p:nvPr userDrawn="1"/>
            </p:nvSpPr>
            <p:spPr bwMode="auto">
              <a:xfrm>
                <a:off x="1503" y="1278"/>
                <a:ext cx="63" cy="57"/>
              </a:xfrm>
              <a:custGeom>
                <a:avLst/>
                <a:gdLst>
                  <a:gd name="T0" fmla="*/ 1 w 101"/>
                  <a:gd name="T1" fmla="*/ 52 h 92"/>
                  <a:gd name="T2" fmla="*/ 50 w 101"/>
                  <a:gd name="T3" fmla="*/ 92 h 92"/>
                  <a:gd name="T4" fmla="*/ 100 w 101"/>
                  <a:gd name="T5" fmla="*/ 54 h 92"/>
                  <a:gd name="T6" fmla="*/ 52 w 101"/>
                  <a:gd name="T7" fmla="*/ 1 h 92"/>
                  <a:gd name="T8" fmla="*/ 1 w 101"/>
                  <a:gd name="T9" fmla="*/ 5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92">
                    <a:moveTo>
                      <a:pt x="1" y="52"/>
                    </a:moveTo>
                    <a:cubicBezTo>
                      <a:pt x="0" y="81"/>
                      <a:pt x="22" y="91"/>
                      <a:pt x="50" y="92"/>
                    </a:cubicBezTo>
                    <a:cubicBezTo>
                      <a:pt x="77" y="92"/>
                      <a:pt x="99" y="83"/>
                      <a:pt x="100" y="54"/>
                    </a:cubicBezTo>
                    <a:cubicBezTo>
                      <a:pt x="101" y="25"/>
                      <a:pt x="79" y="1"/>
                      <a:pt x="52" y="1"/>
                    </a:cubicBezTo>
                    <a:cubicBezTo>
                      <a:pt x="24" y="0"/>
                      <a:pt x="2" y="23"/>
                      <a:pt x="1" y="52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5" name="Freeform 311"/>
              <p:cNvSpPr>
                <a:spLocks noEditPoints="1"/>
              </p:cNvSpPr>
              <p:nvPr userDrawn="1"/>
            </p:nvSpPr>
            <p:spPr bwMode="auto">
              <a:xfrm>
                <a:off x="1526" y="1272"/>
                <a:ext cx="20" cy="49"/>
              </a:xfrm>
              <a:custGeom>
                <a:avLst/>
                <a:gdLst>
                  <a:gd name="T0" fmla="*/ 16 w 20"/>
                  <a:gd name="T1" fmla="*/ 49 h 49"/>
                  <a:gd name="T2" fmla="*/ 0 w 20"/>
                  <a:gd name="T3" fmla="*/ 49 h 49"/>
                  <a:gd name="T4" fmla="*/ 0 w 20"/>
                  <a:gd name="T5" fmla="*/ 0 h 49"/>
                  <a:gd name="T6" fmla="*/ 20 w 20"/>
                  <a:gd name="T7" fmla="*/ 1 h 49"/>
                  <a:gd name="T8" fmla="*/ 16 w 20"/>
                  <a:gd name="T9" fmla="*/ 49 h 49"/>
                  <a:gd name="T10" fmla="*/ 8 w 20"/>
                  <a:gd name="T11" fmla="*/ 41 h 49"/>
                  <a:gd name="T12" fmla="*/ 10 w 20"/>
                  <a:gd name="T13" fmla="*/ 41 h 49"/>
                  <a:gd name="T14" fmla="*/ 11 w 20"/>
                  <a:gd name="T15" fmla="*/ 8 h 49"/>
                  <a:gd name="T16" fmla="*/ 8 w 20"/>
                  <a:gd name="T17" fmla="*/ 8 h 49"/>
                  <a:gd name="T18" fmla="*/ 8 w 20"/>
                  <a:gd name="T19" fmla="*/ 4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49">
                    <a:moveTo>
                      <a:pt x="16" y="49"/>
                    </a:moveTo>
                    <a:lnTo>
                      <a:pt x="0" y="49"/>
                    </a:lnTo>
                    <a:lnTo>
                      <a:pt x="0" y="0"/>
                    </a:lnTo>
                    <a:lnTo>
                      <a:pt x="20" y="1"/>
                    </a:lnTo>
                    <a:lnTo>
                      <a:pt x="16" y="49"/>
                    </a:lnTo>
                    <a:close/>
                    <a:moveTo>
                      <a:pt x="8" y="41"/>
                    </a:moveTo>
                    <a:lnTo>
                      <a:pt x="10" y="41"/>
                    </a:lnTo>
                    <a:lnTo>
                      <a:pt x="11" y="8"/>
                    </a:lnTo>
                    <a:lnTo>
                      <a:pt x="8" y="8"/>
                    </a:lnTo>
                    <a:lnTo>
                      <a:pt x="8" y="4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6" name="Freeform 312"/>
              <p:cNvSpPr>
                <a:spLocks/>
              </p:cNvSpPr>
              <p:nvPr userDrawn="1"/>
            </p:nvSpPr>
            <p:spPr bwMode="auto">
              <a:xfrm>
                <a:off x="1529" y="1276"/>
                <a:ext cx="12" cy="41"/>
              </a:xfrm>
              <a:custGeom>
                <a:avLst/>
                <a:gdLst>
                  <a:gd name="T0" fmla="*/ 1 w 12"/>
                  <a:gd name="T1" fmla="*/ 41 h 41"/>
                  <a:gd name="T2" fmla="*/ 10 w 12"/>
                  <a:gd name="T3" fmla="*/ 41 h 41"/>
                  <a:gd name="T4" fmla="*/ 12 w 12"/>
                  <a:gd name="T5" fmla="*/ 0 h 41"/>
                  <a:gd name="T6" fmla="*/ 0 w 12"/>
                  <a:gd name="T7" fmla="*/ 0 h 41"/>
                  <a:gd name="T8" fmla="*/ 1 w 12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1">
                    <a:moveTo>
                      <a:pt x="1" y="41"/>
                    </a:moveTo>
                    <a:lnTo>
                      <a:pt x="10" y="4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41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7" name="Freeform 313"/>
              <p:cNvSpPr>
                <a:spLocks noEditPoints="1"/>
              </p:cNvSpPr>
              <p:nvPr userDrawn="1"/>
            </p:nvSpPr>
            <p:spPr bwMode="auto">
              <a:xfrm>
                <a:off x="1537" y="1274"/>
                <a:ext cx="47" cy="64"/>
              </a:xfrm>
              <a:custGeom>
                <a:avLst/>
                <a:gdLst>
                  <a:gd name="T0" fmla="*/ 19 w 75"/>
                  <a:gd name="T1" fmla="*/ 102 h 102"/>
                  <a:gd name="T2" fmla="*/ 6 w 75"/>
                  <a:gd name="T3" fmla="*/ 100 h 102"/>
                  <a:gd name="T4" fmla="*/ 0 w 75"/>
                  <a:gd name="T5" fmla="*/ 99 h 102"/>
                  <a:gd name="T6" fmla="*/ 17 w 75"/>
                  <a:gd name="T7" fmla="*/ 0 h 102"/>
                  <a:gd name="T8" fmla="*/ 22 w 75"/>
                  <a:gd name="T9" fmla="*/ 0 h 102"/>
                  <a:gd name="T10" fmla="*/ 64 w 75"/>
                  <a:gd name="T11" fmla="*/ 26 h 102"/>
                  <a:gd name="T12" fmla="*/ 44 w 75"/>
                  <a:gd name="T13" fmla="*/ 91 h 102"/>
                  <a:gd name="T14" fmla="*/ 42 w 75"/>
                  <a:gd name="T15" fmla="*/ 94 h 102"/>
                  <a:gd name="T16" fmla="*/ 19 w 75"/>
                  <a:gd name="T17" fmla="*/ 102 h 102"/>
                  <a:gd name="T18" fmla="*/ 14 w 75"/>
                  <a:gd name="T19" fmla="*/ 89 h 102"/>
                  <a:gd name="T20" fmla="*/ 19 w 75"/>
                  <a:gd name="T21" fmla="*/ 89 h 102"/>
                  <a:gd name="T22" fmla="*/ 33 w 75"/>
                  <a:gd name="T23" fmla="*/ 86 h 102"/>
                  <a:gd name="T24" fmla="*/ 35 w 75"/>
                  <a:gd name="T25" fmla="*/ 83 h 102"/>
                  <a:gd name="T26" fmla="*/ 53 w 75"/>
                  <a:gd name="T27" fmla="*/ 30 h 102"/>
                  <a:gd name="T28" fmla="*/ 27 w 75"/>
                  <a:gd name="T29" fmla="*/ 13 h 102"/>
                  <a:gd name="T30" fmla="*/ 14 w 75"/>
                  <a:gd name="T31" fmla="*/ 8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5" h="102">
                    <a:moveTo>
                      <a:pt x="19" y="102"/>
                    </a:moveTo>
                    <a:cubicBezTo>
                      <a:pt x="12" y="102"/>
                      <a:pt x="6" y="100"/>
                      <a:pt x="6" y="10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32" y="0"/>
                      <a:pt x="57" y="8"/>
                      <a:pt x="64" y="26"/>
                    </a:cubicBezTo>
                    <a:cubicBezTo>
                      <a:pt x="75" y="55"/>
                      <a:pt x="53" y="80"/>
                      <a:pt x="44" y="91"/>
                    </a:cubicBezTo>
                    <a:cubicBezTo>
                      <a:pt x="43" y="92"/>
                      <a:pt x="43" y="93"/>
                      <a:pt x="42" y="94"/>
                    </a:cubicBezTo>
                    <a:cubicBezTo>
                      <a:pt x="38" y="99"/>
                      <a:pt x="30" y="102"/>
                      <a:pt x="19" y="102"/>
                    </a:cubicBezTo>
                    <a:close/>
                    <a:moveTo>
                      <a:pt x="14" y="89"/>
                    </a:moveTo>
                    <a:cubicBezTo>
                      <a:pt x="15" y="89"/>
                      <a:pt x="17" y="89"/>
                      <a:pt x="19" y="89"/>
                    </a:cubicBezTo>
                    <a:cubicBezTo>
                      <a:pt x="26" y="89"/>
                      <a:pt x="31" y="88"/>
                      <a:pt x="33" y="86"/>
                    </a:cubicBezTo>
                    <a:cubicBezTo>
                      <a:pt x="33" y="85"/>
                      <a:pt x="34" y="84"/>
                      <a:pt x="35" y="83"/>
                    </a:cubicBezTo>
                    <a:cubicBezTo>
                      <a:pt x="43" y="73"/>
                      <a:pt x="61" y="53"/>
                      <a:pt x="53" y="30"/>
                    </a:cubicBezTo>
                    <a:cubicBezTo>
                      <a:pt x="49" y="21"/>
                      <a:pt x="36" y="15"/>
                      <a:pt x="27" y="13"/>
                    </a:cubicBezTo>
                    <a:lnTo>
                      <a:pt x="14" y="89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8" name="Freeform 314"/>
              <p:cNvSpPr>
                <a:spLocks/>
              </p:cNvSpPr>
              <p:nvPr userDrawn="1"/>
            </p:nvSpPr>
            <p:spPr bwMode="auto">
              <a:xfrm>
                <a:off x="1541" y="1278"/>
                <a:ext cx="39" cy="58"/>
              </a:xfrm>
              <a:custGeom>
                <a:avLst/>
                <a:gdLst>
                  <a:gd name="T0" fmla="*/ 15 w 62"/>
                  <a:gd name="T1" fmla="*/ 0 h 93"/>
                  <a:gd name="T2" fmla="*/ 51 w 62"/>
                  <a:gd name="T3" fmla="*/ 22 h 93"/>
                  <a:gd name="T4" fmla="*/ 30 w 62"/>
                  <a:gd name="T5" fmla="*/ 84 h 93"/>
                  <a:gd name="T6" fmla="*/ 0 w 62"/>
                  <a:gd name="T7" fmla="*/ 88 h 93"/>
                  <a:gd name="T8" fmla="*/ 15 w 62"/>
                  <a:gd name="T9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93">
                    <a:moveTo>
                      <a:pt x="15" y="0"/>
                    </a:moveTo>
                    <a:cubicBezTo>
                      <a:pt x="22" y="0"/>
                      <a:pt x="46" y="7"/>
                      <a:pt x="51" y="22"/>
                    </a:cubicBezTo>
                    <a:cubicBezTo>
                      <a:pt x="62" y="50"/>
                      <a:pt x="38" y="75"/>
                      <a:pt x="30" y="84"/>
                    </a:cubicBezTo>
                    <a:cubicBezTo>
                      <a:pt x="23" y="93"/>
                      <a:pt x="0" y="88"/>
                      <a:pt x="0" y="88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9" name="Freeform 315"/>
              <p:cNvSpPr>
                <a:spLocks/>
              </p:cNvSpPr>
              <p:nvPr userDrawn="1"/>
            </p:nvSpPr>
            <p:spPr bwMode="auto">
              <a:xfrm>
                <a:off x="1550" y="1283"/>
                <a:ext cx="19" cy="13"/>
              </a:xfrm>
              <a:custGeom>
                <a:avLst/>
                <a:gdLst>
                  <a:gd name="T0" fmla="*/ 1 w 19"/>
                  <a:gd name="T1" fmla="*/ 13 h 13"/>
                  <a:gd name="T2" fmla="*/ 0 w 19"/>
                  <a:gd name="T3" fmla="*/ 11 h 13"/>
                  <a:gd name="T4" fmla="*/ 17 w 19"/>
                  <a:gd name="T5" fmla="*/ 0 h 13"/>
                  <a:gd name="T6" fmla="*/ 19 w 19"/>
                  <a:gd name="T7" fmla="*/ 1 h 13"/>
                  <a:gd name="T8" fmla="*/ 1 w 19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" y="13"/>
                    </a:moveTo>
                    <a:lnTo>
                      <a:pt x="0" y="11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0" name="Freeform 316"/>
              <p:cNvSpPr>
                <a:spLocks/>
              </p:cNvSpPr>
              <p:nvPr userDrawn="1"/>
            </p:nvSpPr>
            <p:spPr bwMode="auto">
              <a:xfrm>
                <a:off x="1547" y="1291"/>
                <a:ext cx="28" cy="20"/>
              </a:xfrm>
              <a:custGeom>
                <a:avLst/>
                <a:gdLst>
                  <a:gd name="T0" fmla="*/ 1 w 28"/>
                  <a:gd name="T1" fmla="*/ 20 h 20"/>
                  <a:gd name="T2" fmla="*/ 0 w 28"/>
                  <a:gd name="T3" fmla="*/ 18 h 20"/>
                  <a:gd name="T4" fmla="*/ 27 w 28"/>
                  <a:gd name="T5" fmla="*/ 0 h 20"/>
                  <a:gd name="T6" fmla="*/ 28 w 28"/>
                  <a:gd name="T7" fmla="*/ 2 h 20"/>
                  <a:gd name="T8" fmla="*/ 1 w 28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0">
                    <a:moveTo>
                      <a:pt x="1" y="20"/>
                    </a:moveTo>
                    <a:lnTo>
                      <a:pt x="0" y="18"/>
                    </a:lnTo>
                    <a:lnTo>
                      <a:pt x="27" y="0"/>
                    </a:lnTo>
                    <a:lnTo>
                      <a:pt x="28" y="2"/>
                    </a:lnTo>
                    <a:lnTo>
                      <a:pt x="1" y="2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1" name="Freeform 317"/>
              <p:cNvSpPr>
                <a:spLocks/>
              </p:cNvSpPr>
              <p:nvPr userDrawn="1"/>
            </p:nvSpPr>
            <p:spPr bwMode="auto">
              <a:xfrm>
                <a:off x="1548" y="1303"/>
                <a:ext cx="29" cy="20"/>
              </a:xfrm>
              <a:custGeom>
                <a:avLst/>
                <a:gdLst>
                  <a:gd name="T0" fmla="*/ 1 w 29"/>
                  <a:gd name="T1" fmla="*/ 20 h 20"/>
                  <a:gd name="T2" fmla="*/ 0 w 29"/>
                  <a:gd name="T3" fmla="*/ 17 h 20"/>
                  <a:gd name="T4" fmla="*/ 27 w 29"/>
                  <a:gd name="T5" fmla="*/ 0 h 20"/>
                  <a:gd name="T6" fmla="*/ 29 w 29"/>
                  <a:gd name="T7" fmla="*/ 1 h 20"/>
                  <a:gd name="T8" fmla="*/ 1 w 29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0">
                    <a:moveTo>
                      <a:pt x="1" y="20"/>
                    </a:moveTo>
                    <a:lnTo>
                      <a:pt x="0" y="17"/>
                    </a:lnTo>
                    <a:lnTo>
                      <a:pt x="27" y="0"/>
                    </a:lnTo>
                    <a:lnTo>
                      <a:pt x="29" y="1"/>
                    </a:lnTo>
                    <a:lnTo>
                      <a:pt x="1" y="2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2" name="Freeform 318"/>
              <p:cNvSpPr>
                <a:spLocks/>
              </p:cNvSpPr>
              <p:nvPr userDrawn="1"/>
            </p:nvSpPr>
            <p:spPr bwMode="auto">
              <a:xfrm>
                <a:off x="1556" y="1317"/>
                <a:ext cx="16" cy="12"/>
              </a:xfrm>
              <a:custGeom>
                <a:avLst/>
                <a:gdLst>
                  <a:gd name="T0" fmla="*/ 0 w 16"/>
                  <a:gd name="T1" fmla="*/ 12 h 12"/>
                  <a:gd name="T2" fmla="*/ 0 w 16"/>
                  <a:gd name="T3" fmla="*/ 9 h 12"/>
                  <a:gd name="T4" fmla="*/ 14 w 16"/>
                  <a:gd name="T5" fmla="*/ 0 h 12"/>
                  <a:gd name="T6" fmla="*/ 16 w 16"/>
                  <a:gd name="T7" fmla="*/ 2 h 12"/>
                  <a:gd name="T8" fmla="*/ 0 w 1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0" y="12"/>
                    </a:moveTo>
                    <a:lnTo>
                      <a:pt x="0" y="9"/>
                    </a:lnTo>
                    <a:lnTo>
                      <a:pt x="14" y="0"/>
                    </a:lnTo>
                    <a:lnTo>
                      <a:pt x="16" y="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3" name="Freeform 319"/>
              <p:cNvSpPr>
                <a:spLocks/>
              </p:cNvSpPr>
              <p:nvPr userDrawn="1"/>
            </p:nvSpPr>
            <p:spPr bwMode="auto">
              <a:xfrm>
                <a:off x="1556" y="1279"/>
                <a:ext cx="21" cy="28"/>
              </a:xfrm>
              <a:custGeom>
                <a:avLst/>
                <a:gdLst>
                  <a:gd name="T0" fmla="*/ 19 w 21"/>
                  <a:gd name="T1" fmla="*/ 28 h 28"/>
                  <a:gd name="T2" fmla="*/ 0 w 21"/>
                  <a:gd name="T3" fmla="*/ 2 h 28"/>
                  <a:gd name="T4" fmla="*/ 1 w 21"/>
                  <a:gd name="T5" fmla="*/ 0 h 28"/>
                  <a:gd name="T6" fmla="*/ 21 w 21"/>
                  <a:gd name="T7" fmla="*/ 26 h 28"/>
                  <a:gd name="T8" fmla="*/ 19 w 21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8">
                    <a:moveTo>
                      <a:pt x="19" y="28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21" y="26"/>
                    </a:lnTo>
                    <a:lnTo>
                      <a:pt x="19" y="2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4" name="Freeform 320"/>
              <p:cNvSpPr>
                <a:spLocks/>
              </p:cNvSpPr>
              <p:nvPr userDrawn="1"/>
            </p:nvSpPr>
            <p:spPr bwMode="auto">
              <a:xfrm>
                <a:off x="1552" y="1290"/>
                <a:ext cx="20" cy="28"/>
              </a:xfrm>
              <a:custGeom>
                <a:avLst/>
                <a:gdLst>
                  <a:gd name="T0" fmla="*/ 18 w 20"/>
                  <a:gd name="T1" fmla="*/ 28 h 28"/>
                  <a:gd name="T2" fmla="*/ 0 w 20"/>
                  <a:gd name="T3" fmla="*/ 1 h 28"/>
                  <a:gd name="T4" fmla="*/ 2 w 20"/>
                  <a:gd name="T5" fmla="*/ 0 h 28"/>
                  <a:gd name="T6" fmla="*/ 20 w 20"/>
                  <a:gd name="T7" fmla="*/ 27 h 28"/>
                  <a:gd name="T8" fmla="*/ 18 w 2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8">
                    <a:moveTo>
                      <a:pt x="18" y="28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20" y="27"/>
                    </a:lnTo>
                    <a:lnTo>
                      <a:pt x="18" y="2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5" name="Freeform 321"/>
              <p:cNvSpPr>
                <a:spLocks/>
              </p:cNvSpPr>
              <p:nvPr userDrawn="1"/>
            </p:nvSpPr>
            <p:spPr bwMode="auto">
              <a:xfrm>
                <a:off x="1548" y="1301"/>
                <a:ext cx="19" cy="26"/>
              </a:xfrm>
              <a:custGeom>
                <a:avLst/>
                <a:gdLst>
                  <a:gd name="T0" fmla="*/ 17 w 19"/>
                  <a:gd name="T1" fmla="*/ 26 h 26"/>
                  <a:gd name="T2" fmla="*/ 0 w 19"/>
                  <a:gd name="T3" fmla="*/ 2 h 26"/>
                  <a:gd name="T4" fmla="*/ 2 w 19"/>
                  <a:gd name="T5" fmla="*/ 0 h 26"/>
                  <a:gd name="T6" fmla="*/ 19 w 19"/>
                  <a:gd name="T7" fmla="*/ 25 h 26"/>
                  <a:gd name="T8" fmla="*/ 17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7" y="2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19" y="25"/>
                    </a:lnTo>
                    <a:lnTo>
                      <a:pt x="17" y="2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6" name="Freeform 322"/>
              <p:cNvSpPr>
                <a:spLocks/>
              </p:cNvSpPr>
              <p:nvPr userDrawn="1"/>
            </p:nvSpPr>
            <p:spPr bwMode="auto">
              <a:xfrm>
                <a:off x="1544" y="1312"/>
                <a:ext cx="12" cy="16"/>
              </a:xfrm>
              <a:custGeom>
                <a:avLst/>
                <a:gdLst>
                  <a:gd name="T0" fmla="*/ 10 w 12"/>
                  <a:gd name="T1" fmla="*/ 16 h 16"/>
                  <a:gd name="T2" fmla="*/ 0 w 12"/>
                  <a:gd name="T3" fmla="*/ 1 h 16"/>
                  <a:gd name="T4" fmla="*/ 2 w 12"/>
                  <a:gd name="T5" fmla="*/ 0 h 16"/>
                  <a:gd name="T6" fmla="*/ 12 w 12"/>
                  <a:gd name="T7" fmla="*/ 14 h 16"/>
                  <a:gd name="T8" fmla="*/ 10 w 12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6">
                    <a:moveTo>
                      <a:pt x="10" y="16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12" y="14"/>
                    </a:lnTo>
                    <a:lnTo>
                      <a:pt x="10" y="1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7" name="Freeform 323"/>
              <p:cNvSpPr>
                <a:spLocks/>
              </p:cNvSpPr>
              <p:nvPr userDrawn="1"/>
            </p:nvSpPr>
            <p:spPr bwMode="auto">
              <a:xfrm>
                <a:off x="1539" y="1271"/>
                <a:ext cx="20" cy="44"/>
              </a:xfrm>
              <a:custGeom>
                <a:avLst/>
                <a:gdLst>
                  <a:gd name="T0" fmla="*/ 4 w 33"/>
                  <a:gd name="T1" fmla="*/ 71 h 71"/>
                  <a:gd name="T2" fmla="*/ 1 w 33"/>
                  <a:gd name="T3" fmla="*/ 66 h 71"/>
                  <a:gd name="T4" fmla="*/ 0 w 33"/>
                  <a:gd name="T5" fmla="*/ 64 h 71"/>
                  <a:gd name="T6" fmla="*/ 0 w 33"/>
                  <a:gd name="T7" fmla="*/ 63 h 71"/>
                  <a:gd name="T8" fmla="*/ 14 w 33"/>
                  <a:gd name="T9" fmla="*/ 6 h 71"/>
                  <a:gd name="T10" fmla="*/ 14 w 33"/>
                  <a:gd name="T11" fmla="*/ 5 h 71"/>
                  <a:gd name="T12" fmla="*/ 16 w 33"/>
                  <a:gd name="T13" fmla="*/ 4 h 71"/>
                  <a:gd name="T14" fmla="*/ 31 w 33"/>
                  <a:gd name="T15" fmla="*/ 5 h 71"/>
                  <a:gd name="T16" fmla="*/ 33 w 33"/>
                  <a:gd name="T17" fmla="*/ 11 h 71"/>
                  <a:gd name="T18" fmla="*/ 33 w 33"/>
                  <a:gd name="T19" fmla="*/ 12 h 71"/>
                  <a:gd name="T20" fmla="*/ 33 w 33"/>
                  <a:gd name="T21" fmla="*/ 13 h 71"/>
                  <a:gd name="T22" fmla="*/ 30 w 33"/>
                  <a:gd name="T23" fmla="*/ 19 h 71"/>
                  <a:gd name="T24" fmla="*/ 14 w 33"/>
                  <a:gd name="T25" fmla="*/ 70 h 71"/>
                  <a:gd name="T26" fmla="*/ 3 w 33"/>
                  <a:gd name="T27" fmla="*/ 69 h 71"/>
                  <a:gd name="T28" fmla="*/ 4 w 33"/>
                  <a:gd name="T2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71">
                    <a:moveTo>
                      <a:pt x="4" y="71"/>
                    </a:moveTo>
                    <a:cubicBezTo>
                      <a:pt x="3" y="70"/>
                      <a:pt x="1" y="68"/>
                      <a:pt x="1" y="66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2" y="49"/>
                      <a:pt x="12" y="12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9" y="0"/>
                      <a:pt x="27" y="1"/>
                      <a:pt x="31" y="5"/>
                    </a:cubicBezTo>
                    <a:cubicBezTo>
                      <a:pt x="32" y="6"/>
                      <a:pt x="33" y="8"/>
                      <a:pt x="33" y="11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4"/>
                      <a:pt x="31" y="16"/>
                      <a:pt x="30" y="19"/>
                    </a:cubicBezTo>
                    <a:cubicBezTo>
                      <a:pt x="26" y="31"/>
                      <a:pt x="17" y="53"/>
                      <a:pt x="14" y="70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1"/>
                      <a:pt x="4" y="71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8" name="Freeform 324"/>
              <p:cNvSpPr>
                <a:spLocks/>
              </p:cNvSpPr>
              <p:nvPr userDrawn="1"/>
            </p:nvSpPr>
            <p:spPr bwMode="auto">
              <a:xfrm>
                <a:off x="1542" y="1274"/>
                <a:ext cx="14" cy="40"/>
              </a:xfrm>
              <a:custGeom>
                <a:avLst/>
                <a:gdLst>
                  <a:gd name="T0" fmla="*/ 0 w 21"/>
                  <a:gd name="T1" fmla="*/ 58 h 63"/>
                  <a:gd name="T2" fmla="*/ 13 w 21"/>
                  <a:gd name="T3" fmla="*/ 2 h 63"/>
                  <a:gd name="T4" fmla="*/ 21 w 21"/>
                  <a:gd name="T5" fmla="*/ 5 h 63"/>
                  <a:gd name="T6" fmla="*/ 2 w 21"/>
                  <a:gd name="T7" fmla="*/ 63 h 63"/>
                  <a:gd name="T8" fmla="*/ 0 w 21"/>
                  <a:gd name="T9" fmla="*/ 58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63">
                    <a:moveTo>
                      <a:pt x="0" y="58"/>
                    </a:moveTo>
                    <a:cubicBezTo>
                      <a:pt x="2" y="44"/>
                      <a:pt x="12" y="8"/>
                      <a:pt x="13" y="2"/>
                    </a:cubicBezTo>
                    <a:cubicBezTo>
                      <a:pt x="16" y="0"/>
                      <a:pt x="21" y="2"/>
                      <a:pt x="21" y="5"/>
                    </a:cubicBezTo>
                    <a:cubicBezTo>
                      <a:pt x="18" y="12"/>
                      <a:pt x="6" y="42"/>
                      <a:pt x="2" y="63"/>
                    </a:cubicBezTo>
                    <a:cubicBezTo>
                      <a:pt x="2" y="59"/>
                      <a:pt x="2" y="62"/>
                      <a:pt x="0" y="58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9" name="Freeform 325"/>
              <p:cNvSpPr>
                <a:spLocks noEditPoints="1"/>
              </p:cNvSpPr>
              <p:nvPr userDrawn="1"/>
            </p:nvSpPr>
            <p:spPr bwMode="auto">
              <a:xfrm>
                <a:off x="1486" y="1274"/>
                <a:ext cx="45" cy="64"/>
              </a:xfrm>
              <a:custGeom>
                <a:avLst/>
                <a:gdLst>
                  <a:gd name="T0" fmla="*/ 56 w 72"/>
                  <a:gd name="T1" fmla="*/ 102 h 102"/>
                  <a:gd name="T2" fmla="*/ 56 w 72"/>
                  <a:gd name="T3" fmla="*/ 102 h 102"/>
                  <a:gd name="T4" fmla="*/ 30 w 72"/>
                  <a:gd name="T5" fmla="*/ 92 h 102"/>
                  <a:gd name="T6" fmla="*/ 29 w 72"/>
                  <a:gd name="T7" fmla="*/ 90 h 102"/>
                  <a:gd name="T8" fmla="*/ 12 w 72"/>
                  <a:gd name="T9" fmla="*/ 24 h 102"/>
                  <a:gd name="T10" fmla="*/ 54 w 72"/>
                  <a:gd name="T11" fmla="*/ 0 h 102"/>
                  <a:gd name="T12" fmla="*/ 60 w 72"/>
                  <a:gd name="T13" fmla="*/ 0 h 102"/>
                  <a:gd name="T14" fmla="*/ 72 w 72"/>
                  <a:gd name="T15" fmla="*/ 100 h 102"/>
                  <a:gd name="T16" fmla="*/ 67 w 72"/>
                  <a:gd name="T17" fmla="*/ 101 h 102"/>
                  <a:gd name="T18" fmla="*/ 56 w 72"/>
                  <a:gd name="T19" fmla="*/ 102 h 102"/>
                  <a:gd name="T20" fmla="*/ 49 w 72"/>
                  <a:gd name="T21" fmla="*/ 12 h 102"/>
                  <a:gd name="T22" fmla="*/ 23 w 72"/>
                  <a:gd name="T23" fmla="*/ 29 h 102"/>
                  <a:gd name="T24" fmla="*/ 38 w 72"/>
                  <a:gd name="T25" fmla="*/ 83 h 102"/>
                  <a:gd name="T26" fmla="*/ 40 w 72"/>
                  <a:gd name="T27" fmla="*/ 85 h 102"/>
                  <a:gd name="T28" fmla="*/ 56 w 72"/>
                  <a:gd name="T29" fmla="*/ 89 h 102"/>
                  <a:gd name="T30" fmla="*/ 59 w 72"/>
                  <a:gd name="T31" fmla="*/ 89 h 102"/>
                  <a:gd name="T32" fmla="*/ 49 w 72"/>
                  <a:gd name="T33" fmla="*/ 1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102">
                    <a:moveTo>
                      <a:pt x="56" y="102"/>
                    </a:moveTo>
                    <a:cubicBezTo>
                      <a:pt x="56" y="102"/>
                      <a:pt x="56" y="102"/>
                      <a:pt x="56" y="102"/>
                    </a:cubicBezTo>
                    <a:cubicBezTo>
                      <a:pt x="44" y="102"/>
                      <a:pt x="35" y="98"/>
                      <a:pt x="30" y="92"/>
                    </a:cubicBezTo>
                    <a:cubicBezTo>
                      <a:pt x="30" y="92"/>
                      <a:pt x="29" y="91"/>
                      <a:pt x="29" y="90"/>
                    </a:cubicBezTo>
                    <a:cubicBezTo>
                      <a:pt x="20" y="79"/>
                      <a:pt x="0" y="52"/>
                      <a:pt x="12" y="24"/>
                    </a:cubicBezTo>
                    <a:cubicBezTo>
                      <a:pt x="19" y="7"/>
                      <a:pt x="45" y="0"/>
                      <a:pt x="54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2" y="100"/>
                      <a:pt x="72" y="100"/>
                      <a:pt x="72" y="100"/>
                    </a:cubicBezTo>
                    <a:cubicBezTo>
                      <a:pt x="67" y="101"/>
                      <a:pt x="67" y="101"/>
                      <a:pt x="67" y="101"/>
                    </a:cubicBezTo>
                    <a:cubicBezTo>
                      <a:pt x="66" y="101"/>
                      <a:pt x="62" y="102"/>
                      <a:pt x="56" y="102"/>
                    </a:cubicBezTo>
                    <a:close/>
                    <a:moveTo>
                      <a:pt x="49" y="12"/>
                    </a:moveTo>
                    <a:cubicBezTo>
                      <a:pt x="41" y="14"/>
                      <a:pt x="27" y="19"/>
                      <a:pt x="23" y="29"/>
                    </a:cubicBezTo>
                    <a:cubicBezTo>
                      <a:pt x="13" y="51"/>
                      <a:pt x="30" y="72"/>
                      <a:pt x="38" y="83"/>
                    </a:cubicBezTo>
                    <a:cubicBezTo>
                      <a:pt x="39" y="83"/>
                      <a:pt x="40" y="84"/>
                      <a:pt x="40" y="85"/>
                    </a:cubicBezTo>
                    <a:cubicBezTo>
                      <a:pt x="42" y="88"/>
                      <a:pt x="48" y="89"/>
                      <a:pt x="56" y="89"/>
                    </a:cubicBezTo>
                    <a:cubicBezTo>
                      <a:pt x="57" y="89"/>
                      <a:pt x="58" y="89"/>
                      <a:pt x="59" y="89"/>
                    </a:cubicBezTo>
                    <a:lnTo>
                      <a:pt x="49" y="1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0" name="Freeform 326"/>
              <p:cNvSpPr>
                <a:spLocks/>
              </p:cNvSpPr>
              <p:nvPr userDrawn="1"/>
            </p:nvSpPr>
            <p:spPr bwMode="auto">
              <a:xfrm>
                <a:off x="1490" y="1277"/>
                <a:ext cx="38" cy="58"/>
              </a:xfrm>
              <a:custGeom>
                <a:avLst/>
                <a:gdLst>
                  <a:gd name="T0" fmla="*/ 49 w 61"/>
                  <a:gd name="T1" fmla="*/ 1 h 93"/>
                  <a:gd name="T2" fmla="*/ 12 w 61"/>
                  <a:gd name="T3" fmla="*/ 21 h 93"/>
                  <a:gd name="T4" fmla="*/ 30 w 61"/>
                  <a:gd name="T5" fmla="*/ 84 h 93"/>
                  <a:gd name="T6" fmla="*/ 61 w 61"/>
                  <a:gd name="T7" fmla="*/ 90 h 93"/>
                  <a:gd name="T8" fmla="*/ 49 w 61"/>
                  <a:gd name="T9" fmla="*/ 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93">
                    <a:moveTo>
                      <a:pt x="49" y="1"/>
                    </a:moveTo>
                    <a:cubicBezTo>
                      <a:pt x="42" y="0"/>
                      <a:pt x="19" y="6"/>
                      <a:pt x="12" y="21"/>
                    </a:cubicBezTo>
                    <a:cubicBezTo>
                      <a:pt x="0" y="49"/>
                      <a:pt x="23" y="74"/>
                      <a:pt x="30" y="84"/>
                    </a:cubicBezTo>
                    <a:cubicBezTo>
                      <a:pt x="37" y="93"/>
                      <a:pt x="61" y="90"/>
                      <a:pt x="61" y="90"/>
                    </a:cubicBezTo>
                    <a:lnTo>
                      <a:pt x="49" y="1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1" name="Line 327"/>
              <p:cNvSpPr>
                <a:spLocks noChangeShapeType="1"/>
              </p:cNvSpPr>
              <p:nvPr userDrawn="1"/>
            </p:nvSpPr>
            <p:spPr bwMode="auto">
              <a:xfrm>
                <a:off x="1524" y="1308"/>
                <a:ext cx="0" cy="0"/>
              </a:xfrm>
              <a:prstGeom prst="line">
                <a:avLst/>
              </a:prstGeom>
              <a:noFill/>
              <a:ln w="19050" cap="flat">
                <a:solidFill>
                  <a:srgbClr val="008CC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2" name="Line 328"/>
              <p:cNvSpPr>
                <a:spLocks noChangeShapeType="1"/>
              </p:cNvSpPr>
              <p:nvPr userDrawn="1"/>
            </p:nvSpPr>
            <p:spPr bwMode="auto">
              <a:xfrm>
                <a:off x="1500" y="1285"/>
                <a:ext cx="0" cy="0"/>
              </a:xfrm>
              <a:prstGeom prst="line">
                <a:avLst/>
              </a:prstGeom>
              <a:noFill/>
              <a:ln w="19050" cap="flat">
                <a:solidFill>
                  <a:srgbClr val="008CC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3" name="Freeform 329"/>
              <p:cNvSpPr>
                <a:spLocks/>
              </p:cNvSpPr>
              <p:nvPr userDrawn="1"/>
            </p:nvSpPr>
            <p:spPr bwMode="auto">
              <a:xfrm>
                <a:off x="1512" y="1271"/>
                <a:ext cx="19" cy="44"/>
              </a:xfrm>
              <a:custGeom>
                <a:avLst/>
                <a:gdLst>
                  <a:gd name="T0" fmla="*/ 26 w 30"/>
                  <a:gd name="T1" fmla="*/ 71 h 71"/>
                  <a:gd name="T2" fmla="*/ 27 w 30"/>
                  <a:gd name="T3" fmla="*/ 69 h 71"/>
                  <a:gd name="T4" fmla="*/ 15 w 30"/>
                  <a:gd name="T5" fmla="*/ 69 h 71"/>
                  <a:gd name="T6" fmla="*/ 2 w 30"/>
                  <a:gd name="T7" fmla="*/ 18 h 71"/>
                  <a:gd name="T8" fmla="*/ 0 w 30"/>
                  <a:gd name="T9" fmla="*/ 11 h 71"/>
                  <a:gd name="T10" fmla="*/ 0 w 30"/>
                  <a:gd name="T11" fmla="*/ 10 h 71"/>
                  <a:gd name="T12" fmla="*/ 0 w 30"/>
                  <a:gd name="T13" fmla="*/ 9 h 71"/>
                  <a:gd name="T14" fmla="*/ 10 w 30"/>
                  <a:gd name="T15" fmla="*/ 0 h 71"/>
                  <a:gd name="T16" fmla="*/ 17 w 30"/>
                  <a:gd name="T17" fmla="*/ 3 h 71"/>
                  <a:gd name="T18" fmla="*/ 19 w 30"/>
                  <a:gd name="T19" fmla="*/ 4 h 71"/>
                  <a:gd name="T20" fmla="*/ 19 w 30"/>
                  <a:gd name="T21" fmla="*/ 5 h 71"/>
                  <a:gd name="T22" fmla="*/ 30 w 30"/>
                  <a:gd name="T23" fmla="*/ 63 h 71"/>
                  <a:gd name="T24" fmla="*/ 30 w 30"/>
                  <a:gd name="T25" fmla="*/ 64 h 71"/>
                  <a:gd name="T26" fmla="*/ 30 w 30"/>
                  <a:gd name="T27" fmla="*/ 65 h 71"/>
                  <a:gd name="T28" fmla="*/ 26 w 30"/>
                  <a:gd name="T2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71">
                    <a:moveTo>
                      <a:pt x="26" y="71"/>
                    </a:moveTo>
                    <a:cubicBezTo>
                      <a:pt x="26" y="70"/>
                      <a:pt x="27" y="69"/>
                      <a:pt x="27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3" y="52"/>
                      <a:pt x="6" y="30"/>
                      <a:pt x="2" y="18"/>
                    </a:cubicBezTo>
                    <a:cubicBezTo>
                      <a:pt x="1" y="15"/>
                      <a:pt x="0" y="12"/>
                      <a:pt x="0" y="1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3" y="0"/>
                      <a:pt x="16" y="1"/>
                      <a:pt x="17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21" y="12"/>
                      <a:pt x="29" y="48"/>
                      <a:pt x="30" y="63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8" y="68"/>
                      <a:pt x="27" y="70"/>
                      <a:pt x="26" y="71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4" name="Freeform 330"/>
              <p:cNvSpPr>
                <a:spLocks/>
              </p:cNvSpPr>
              <p:nvPr userDrawn="1"/>
            </p:nvSpPr>
            <p:spPr bwMode="auto">
              <a:xfrm>
                <a:off x="1516" y="1274"/>
                <a:ext cx="11" cy="39"/>
              </a:xfrm>
              <a:custGeom>
                <a:avLst/>
                <a:gdLst>
                  <a:gd name="T0" fmla="*/ 18 w 18"/>
                  <a:gd name="T1" fmla="*/ 58 h 63"/>
                  <a:gd name="T2" fmla="*/ 7 w 18"/>
                  <a:gd name="T3" fmla="*/ 2 h 63"/>
                  <a:gd name="T4" fmla="*/ 0 w 18"/>
                  <a:gd name="T5" fmla="*/ 4 h 63"/>
                  <a:gd name="T6" fmla="*/ 16 w 18"/>
                  <a:gd name="T7" fmla="*/ 63 h 63"/>
                  <a:gd name="T8" fmla="*/ 18 w 18"/>
                  <a:gd name="T9" fmla="*/ 58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3">
                    <a:moveTo>
                      <a:pt x="18" y="58"/>
                    </a:moveTo>
                    <a:cubicBezTo>
                      <a:pt x="17" y="44"/>
                      <a:pt x="9" y="8"/>
                      <a:pt x="7" y="2"/>
                    </a:cubicBezTo>
                    <a:cubicBezTo>
                      <a:pt x="5" y="0"/>
                      <a:pt x="0" y="1"/>
                      <a:pt x="0" y="4"/>
                    </a:cubicBezTo>
                    <a:cubicBezTo>
                      <a:pt x="2" y="12"/>
                      <a:pt x="13" y="42"/>
                      <a:pt x="16" y="63"/>
                    </a:cubicBezTo>
                    <a:cubicBezTo>
                      <a:pt x="16" y="59"/>
                      <a:pt x="16" y="62"/>
                      <a:pt x="18" y="58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5" name="Freeform 331"/>
              <p:cNvSpPr>
                <a:spLocks/>
              </p:cNvSpPr>
              <p:nvPr userDrawn="1"/>
            </p:nvSpPr>
            <p:spPr bwMode="auto">
              <a:xfrm>
                <a:off x="1502" y="1281"/>
                <a:ext cx="18" cy="13"/>
              </a:xfrm>
              <a:custGeom>
                <a:avLst/>
                <a:gdLst>
                  <a:gd name="T0" fmla="*/ 17 w 18"/>
                  <a:gd name="T1" fmla="*/ 13 h 13"/>
                  <a:gd name="T2" fmla="*/ 0 w 18"/>
                  <a:gd name="T3" fmla="*/ 1 h 13"/>
                  <a:gd name="T4" fmla="*/ 1 w 18"/>
                  <a:gd name="T5" fmla="*/ 0 h 13"/>
                  <a:gd name="T6" fmla="*/ 18 w 18"/>
                  <a:gd name="T7" fmla="*/ 12 h 13"/>
                  <a:gd name="T8" fmla="*/ 17 w 18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7" y="13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8" y="12"/>
                    </a:lnTo>
                    <a:lnTo>
                      <a:pt x="17" y="1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6" name="Freeform 332"/>
              <p:cNvSpPr>
                <a:spLocks/>
              </p:cNvSpPr>
              <p:nvPr userDrawn="1"/>
            </p:nvSpPr>
            <p:spPr bwMode="auto">
              <a:xfrm>
                <a:off x="1495" y="1288"/>
                <a:ext cx="28" cy="21"/>
              </a:xfrm>
              <a:custGeom>
                <a:avLst/>
                <a:gdLst>
                  <a:gd name="T0" fmla="*/ 26 w 28"/>
                  <a:gd name="T1" fmla="*/ 21 h 21"/>
                  <a:gd name="T2" fmla="*/ 0 w 28"/>
                  <a:gd name="T3" fmla="*/ 2 h 21"/>
                  <a:gd name="T4" fmla="*/ 1 w 28"/>
                  <a:gd name="T5" fmla="*/ 0 h 21"/>
                  <a:gd name="T6" fmla="*/ 28 w 28"/>
                  <a:gd name="T7" fmla="*/ 20 h 21"/>
                  <a:gd name="T8" fmla="*/ 26 w 28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1">
                    <a:moveTo>
                      <a:pt x="26" y="2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28" y="20"/>
                    </a:lnTo>
                    <a:lnTo>
                      <a:pt x="26" y="2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7" name="Freeform 333"/>
              <p:cNvSpPr>
                <a:spLocks/>
              </p:cNvSpPr>
              <p:nvPr userDrawn="1"/>
            </p:nvSpPr>
            <p:spPr bwMode="auto">
              <a:xfrm>
                <a:off x="1493" y="1300"/>
                <a:ext cx="28" cy="21"/>
              </a:xfrm>
              <a:custGeom>
                <a:avLst/>
                <a:gdLst>
                  <a:gd name="T0" fmla="*/ 26 w 28"/>
                  <a:gd name="T1" fmla="*/ 21 h 21"/>
                  <a:gd name="T2" fmla="*/ 0 w 28"/>
                  <a:gd name="T3" fmla="*/ 2 h 21"/>
                  <a:gd name="T4" fmla="*/ 2 w 28"/>
                  <a:gd name="T5" fmla="*/ 0 h 21"/>
                  <a:gd name="T6" fmla="*/ 28 w 28"/>
                  <a:gd name="T7" fmla="*/ 19 h 21"/>
                  <a:gd name="T8" fmla="*/ 26 w 28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1">
                    <a:moveTo>
                      <a:pt x="26" y="21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8" y="19"/>
                    </a:lnTo>
                    <a:lnTo>
                      <a:pt x="26" y="2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8" name="Freeform 334"/>
              <p:cNvSpPr>
                <a:spLocks/>
              </p:cNvSpPr>
              <p:nvPr userDrawn="1"/>
            </p:nvSpPr>
            <p:spPr bwMode="auto">
              <a:xfrm>
                <a:off x="1497" y="1315"/>
                <a:ext cx="16" cy="12"/>
              </a:xfrm>
              <a:custGeom>
                <a:avLst/>
                <a:gdLst>
                  <a:gd name="T0" fmla="*/ 15 w 16"/>
                  <a:gd name="T1" fmla="*/ 12 h 12"/>
                  <a:gd name="T2" fmla="*/ 0 w 16"/>
                  <a:gd name="T3" fmla="*/ 2 h 12"/>
                  <a:gd name="T4" fmla="*/ 1 w 16"/>
                  <a:gd name="T5" fmla="*/ 0 h 12"/>
                  <a:gd name="T6" fmla="*/ 16 w 16"/>
                  <a:gd name="T7" fmla="*/ 10 h 12"/>
                  <a:gd name="T8" fmla="*/ 15 w 1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5" y="1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6" y="10"/>
                    </a:lnTo>
                    <a:lnTo>
                      <a:pt x="15" y="1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" name="Freeform 335"/>
              <p:cNvSpPr>
                <a:spLocks/>
              </p:cNvSpPr>
              <p:nvPr userDrawn="1"/>
            </p:nvSpPr>
            <p:spPr bwMode="auto">
              <a:xfrm>
                <a:off x="1493" y="1278"/>
                <a:ext cx="22" cy="26"/>
              </a:xfrm>
              <a:custGeom>
                <a:avLst/>
                <a:gdLst>
                  <a:gd name="T0" fmla="*/ 2 w 22"/>
                  <a:gd name="T1" fmla="*/ 26 h 26"/>
                  <a:gd name="T2" fmla="*/ 0 w 22"/>
                  <a:gd name="T3" fmla="*/ 25 h 26"/>
                  <a:gd name="T4" fmla="*/ 20 w 22"/>
                  <a:gd name="T5" fmla="*/ 0 h 26"/>
                  <a:gd name="T6" fmla="*/ 22 w 22"/>
                  <a:gd name="T7" fmla="*/ 1 h 26"/>
                  <a:gd name="T8" fmla="*/ 2 w 22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6">
                    <a:moveTo>
                      <a:pt x="2" y="26"/>
                    </a:moveTo>
                    <a:lnTo>
                      <a:pt x="0" y="25"/>
                    </a:lnTo>
                    <a:lnTo>
                      <a:pt x="20" y="0"/>
                    </a:lnTo>
                    <a:lnTo>
                      <a:pt x="22" y="1"/>
                    </a:lnTo>
                    <a:lnTo>
                      <a:pt x="2" y="2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" name="Freeform 336"/>
              <p:cNvSpPr>
                <a:spLocks/>
              </p:cNvSpPr>
              <p:nvPr userDrawn="1"/>
            </p:nvSpPr>
            <p:spPr bwMode="auto">
              <a:xfrm>
                <a:off x="1496" y="1289"/>
                <a:ext cx="22" cy="27"/>
              </a:xfrm>
              <a:custGeom>
                <a:avLst/>
                <a:gdLst>
                  <a:gd name="T0" fmla="*/ 2 w 22"/>
                  <a:gd name="T1" fmla="*/ 27 h 27"/>
                  <a:gd name="T2" fmla="*/ 0 w 22"/>
                  <a:gd name="T3" fmla="*/ 25 h 27"/>
                  <a:gd name="T4" fmla="*/ 20 w 22"/>
                  <a:gd name="T5" fmla="*/ 0 h 27"/>
                  <a:gd name="T6" fmla="*/ 22 w 22"/>
                  <a:gd name="T7" fmla="*/ 1 h 27"/>
                  <a:gd name="T8" fmla="*/ 2 w 22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7">
                    <a:moveTo>
                      <a:pt x="2" y="27"/>
                    </a:moveTo>
                    <a:lnTo>
                      <a:pt x="0" y="25"/>
                    </a:lnTo>
                    <a:lnTo>
                      <a:pt x="20" y="0"/>
                    </a:lnTo>
                    <a:lnTo>
                      <a:pt x="22" y="1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1" name="Freeform 337"/>
              <p:cNvSpPr>
                <a:spLocks/>
              </p:cNvSpPr>
              <p:nvPr userDrawn="1"/>
            </p:nvSpPr>
            <p:spPr bwMode="auto">
              <a:xfrm>
                <a:off x="1502" y="1299"/>
                <a:ext cx="20" cy="26"/>
              </a:xfrm>
              <a:custGeom>
                <a:avLst/>
                <a:gdLst>
                  <a:gd name="T0" fmla="*/ 2 w 20"/>
                  <a:gd name="T1" fmla="*/ 26 h 26"/>
                  <a:gd name="T2" fmla="*/ 0 w 20"/>
                  <a:gd name="T3" fmla="*/ 25 h 26"/>
                  <a:gd name="T4" fmla="*/ 18 w 20"/>
                  <a:gd name="T5" fmla="*/ 0 h 26"/>
                  <a:gd name="T6" fmla="*/ 20 w 20"/>
                  <a:gd name="T7" fmla="*/ 2 h 26"/>
                  <a:gd name="T8" fmla="*/ 2 w 20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6">
                    <a:moveTo>
                      <a:pt x="2" y="26"/>
                    </a:moveTo>
                    <a:lnTo>
                      <a:pt x="0" y="25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" y="2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2" name="Freeform 338"/>
              <p:cNvSpPr>
                <a:spLocks/>
              </p:cNvSpPr>
              <p:nvPr userDrawn="1"/>
            </p:nvSpPr>
            <p:spPr bwMode="auto">
              <a:xfrm>
                <a:off x="1513" y="1311"/>
                <a:ext cx="12" cy="15"/>
              </a:xfrm>
              <a:custGeom>
                <a:avLst/>
                <a:gdLst>
                  <a:gd name="T0" fmla="*/ 2 w 12"/>
                  <a:gd name="T1" fmla="*/ 15 h 15"/>
                  <a:gd name="T2" fmla="*/ 0 w 12"/>
                  <a:gd name="T3" fmla="*/ 13 h 15"/>
                  <a:gd name="T4" fmla="*/ 10 w 12"/>
                  <a:gd name="T5" fmla="*/ 0 h 15"/>
                  <a:gd name="T6" fmla="*/ 12 w 12"/>
                  <a:gd name="T7" fmla="*/ 1 h 15"/>
                  <a:gd name="T8" fmla="*/ 2 w 12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2" y="15"/>
                    </a:moveTo>
                    <a:lnTo>
                      <a:pt x="0" y="13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2" y="1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3" name="Freeform 339"/>
              <p:cNvSpPr>
                <a:spLocks/>
              </p:cNvSpPr>
              <p:nvPr userDrawn="1"/>
            </p:nvSpPr>
            <p:spPr bwMode="auto">
              <a:xfrm>
                <a:off x="1523" y="1240"/>
                <a:ext cx="26" cy="25"/>
              </a:xfrm>
              <a:custGeom>
                <a:avLst/>
                <a:gdLst>
                  <a:gd name="T0" fmla="*/ 21 w 26"/>
                  <a:gd name="T1" fmla="*/ 25 h 25"/>
                  <a:gd name="T2" fmla="*/ 5 w 26"/>
                  <a:gd name="T3" fmla="*/ 25 h 25"/>
                  <a:gd name="T4" fmla="*/ 6 w 26"/>
                  <a:gd name="T5" fmla="*/ 19 h 25"/>
                  <a:gd name="T6" fmla="*/ 0 w 26"/>
                  <a:gd name="T7" fmla="*/ 20 h 25"/>
                  <a:gd name="T8" fmla="*/ 1 w 26"/>
                  <a:gd name="T9" fmla="*/ 4 h 25"/>
                  <a:gd name="T10" fmla="*/ 6 w 26"/>
                  <a:gd name="T11" fmla="*/ 6 h 25"/>
                  <a:gd name="T12" fmla="*/ 5 w 26"/>
                  <a:gd name="T13" fmla="*/ 0 h 25"/>
                  <a:gd name="T14" fmla="*/ 21 w 26"/>
                  <a:gd name="T15" fmla="*/ 0 h 25"/>
                  <a:gd name="T16" fmla="*/ 20 w 26"/>
                  <a:gd name="T17" fmla="*/ 6 h 25"/>
                  <a:gd name="T18" fmla="*/ 26 w 26"/>
                  <a:gd name="T19" fmla="*/ 5 h 25"/>
                  <a:gd name="T20" fmla="*/ 26 w 26"/>
                  <a:gd name="T21" fmla="*/ 21 h 25"/>
                  <a:gd name="T22" fmla="*/ 19 w 26"/>
                  <a:gd name="T23" fmla="*/ 19 h 25"/>
                  <a:gd name="T24" fmla="*/ 21 w 26"/>
                  <a:gd name="T2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25">
                    <a:moveTo>
                      <a:pt x="21" y="25"/>
                    </a:moveTo>
                    <a:lnTo>
                      <a:pt x="5" y="25"/>
                    </a:lnTo>
                    <a:lnTo>
                      <a:pt x="6" y="19"/>
                    </a:lnTo>
                    <a:lnTo>
                      <a:pt x="0" y="20"/>
                    </a:lnTo>
                    <a:lnTo>
                      <a:pt x="1" y="4"/>
                    </a:lnTo>
                    <a:lnTo>
                      <a:pt x="6" y="6"/>
                    </a:lnTo>
                    <a:lnTo>
                      <a:pt x="5" y="0"/>
                    </a:lnTo>
                    <a:lnTo>
                      <a:pt x="21" y="0"/>
                    </a:lnTo>
                    <a:lnTo>
                      <a:pt x="20" y="6"/>
                    </a:lnTo>
                    <a:lnTo>
                      <a:pt x="26" y="5"/>
                    </a:lnTo>
                    <a:lnTo>
                      <a:pt x="26" y="21"/>
                    </a:lnTo>
                    <a:lnTo>
                      <a:pt x="19" y="19"/>
                    </a:lnTo>
                    <a:lnTo>
                      <a:pt x="21" y="2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4" name="Freeform 340"/>
              <p:cNvSpPr>
                <a:spLocks/>
              </p:cNvSpPr>
              <p:nvPr userDrawn="1"/>
            </p:nvSpPr>
            <p:spPr bwMode="auto">
              <a:xfrm>
                <a:off x="1527" y="1243"/>
                <a:ext cx="18" cy="18"/>
              </a:xfrm>
              <a:custGeom>
                <a:avLst/>
                <a:gdLst>
                  <a:gd name="T0" fmla="*/ 12 w 18"/>
                  <a:gd name="T1" fmla="*/ 18 h 18"/>
                  <a:gd name="T2" fmla="*/ 10 w 18"/>
                  <a:gd name="T3" fmla="*/ 11 h 18"/>
                  <a:gd name="T4" fmla="*/ 18 w 18"/>
                  <a:gd name="T5" fmla="*/ 13 h 18"/>
                  <a:gd name="T6" fmla="*/ 18 w 18"/>
                  <a:gd name="T7" fmla="*/ 7 h 18"/>
                  <a:gd name="T8" fmla="*/ 10 w 18"/>
                  <a:gd name="T9" fmla="*/ 8 h 18"/>
                  <a:gd name="T10" fmla="*/ 12 w 18"/>
                  <a:gd name="T11" fmla="*/ 0 h 18"/>
                  <a:gd name="T12" fmla="*/ 6 w 18"/>
                  <a:gd name="T13" fmla="*/ 0 h 18"/>
                  <a:gd name="T14" fmla="*/ 7 w 18"/>
                  <a:gd name="T15" fmla="*/ 8 h 18"/>
                  <a:gd name="T16" fmla="*/ 1 w 18"/>
                  <a:gd name="T17" fmla="*/ 6 h 18"/>
                  <a:gd name="T18" fmla="*/ 0 w 18"/>
                  <a:gd name="T19" fmla="*/ 12 h 18"/>
                  <a:gd name="T20" fmla="*/ 7 w 18"/>
                  <a:gd name="T21" fmla="*/ 11 h 18"/>
                  <a:gd name="T22" fmla="*/ 6 w 18"/>
                  <a:gd name="T23" fmla="*/ 18 h 18"/>
                  <a:gd name="T24" fmla="*/ 12 w 18"/>
                  <a:gd name="T2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18">
                    <a:moveTo>
                      <a:pt x="12" y="18"/>
                    </a:moveTo>
                    <a:lnTo>
                      <a:pt x="10" y="11"/>
                    </a:lnTo>
                    <a:lnTo>
                      <a:pt x="18" y="13"/>
                    </a:lnTo>
                    <a:lnTo>
                      <a:pt x="18" y="7"/>
                    </a:lnTo>
                    <a:lnTo>
                      <a:pt x="10" y="8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7" y="8"/>
                    </a:lnTo>
                    <a:lnTo>
                      <a:pt x="1" y="6"/>
                    </a:lnTo>
                    <a:lnTo>
                      <a:pt x="0" y="12"/>
                    </a:lnTo>
                    <a:lnTo>
                      <a:pt x="7" y="11"/>
                    </a:lnTo>
                    <a:lnTo>
                      <a:pt x="6" y="18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5" name="Freeform 341"/>
              <p:cNvSpPr>
                <a:spLocks noEditPoints="1"/>
              </p:cNvSpPr>
              <p:nvPr userDrawn="1"/>
            </p:nvSpPr>
            <p:spPr bwMode="auto">
              <a:xfrm>
                <a:off x="1526" y="1258"/>
                <a:ext cx="20" cy="21"/>
              </a:xfrm>
              <a:custGeom>
                <a:avLst/>
                <a:gdLst>
                  <a:gd name="T0" fmla="*/ 16 w 33"/>
                  <a:gd name="T1" fmla="*/ 33 h 33"/>
                  <a:gd name="T2" fmla="*/ 16 w 33"/>
                  <a:gd name="T3" fmla="*/ 33 h 33"/>
                  <a:gd name="T4" fmla="*/ 16 w 33"/>
                  <a:gd name="T5" fmla="*/ 33 h 33"/>
                  <a:gd name="T6" fmla="*/ 4 w 33"/>
                  <a:gd name="T7" fmla="*/ 28 h 33"/>
                  <a:gd name="T8" fmla="*/ 0 w 33"/>
                  <a:gd name="T9" fmla="*/ 16 h 33"/>
                  <a:gd name="T10" fmla="*/ 16 w 33"/>
                  <a:gd name="T11" fmla="*/ 0 h 33"/>
                  <a:gd name="T12" fmla="*/ 17 w 33"/>
                  <a:gd name="T13" fmla="*/ 0 h 33"/>
                  <a:gd name="T14" fmla="*/ 33 w 33"/>
                  <a:gd name="T15" fmla="*/ 17 h 33"/>
                  <a:gd name="T16" fmla="*/ 16 w 33"/>
                  <a:gd name="T17" fmla="*/ 33 h 33"/>
                  <a:gd name="T18" fmla="*/ 16 w 33"/>
                  <a:gd name="T19" fmla="*/ 12 h 33"/>
                  <a:gd name="T20" fmla="*/ 12 w 33"/>
                  <a:gd name="T21" fmla="*/ 17 h 33"/>
                  <a:gd name="T22" fmla="*/ 13 w 33"/>
                  <a:gd name="T23" fmla="*/ 20 h 33"/>
                  <a:gd name="T24" fmla="*/ 16 w 33"/>
                  <a:gd name="T25" fmla="*/ 21 h 33"/>
                  <a:gd name="T26" fmla="*/ 16 w 33"/>
                  <a:gd name="T27" fmla="*/ 27 h 33"/>
                  <a:gd name="T28" fmla="*/ 16 w 33"/>
                  <a:gd name="T29" fmla="*/ 21 h 33"/>
                  <a:gd name="T30" fmla="*/ 21 w 33"/>
                  <a:gd name="T31" fmla="*/ 17 h 33"/>
                  <a:gd name="T32" fmla="*/ 16 w 33"/>
                  <a:gd name="T33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6" y="33"/>
                    </a:moveTo>
                    <a:cubicBezTo>
                      <a:pt x="16" y="33"/>
                      <a:pt x="16" y="33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1" y="33"/>
                      <a:pt x="7" y="31"/>
                      <a:pt x="4" y="28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6" y="0"/>
                      <a:pt x="33" y="8"/>
                      <a:pt x="33" y="17"/>
                    </a:cubicBezTo>
                    <a:cubicBezTo>
                      <a:pt x="32" y="26"/>
                      <a:pt x="25" y="33"/>
                      <a:pt x="16" y="33"/>
                    </a:cubicBezTo>
                    <a:close/>
                    <a:moveTo>
                      <a:pt x="16" y="12"/>
                    </a:moveTo>
                    <a:cubicBezTo>
                      <a:pt x="14" y="12"/>
                      <a:pt x="12" y="14"/>
                      <a:pt x="12" y="17"/>
                    </a:cubicBezTo>
                    <a:cubicBezTo>
                      <a:pt x="12" y="18"/>
                      <a:pt x="12" y="19"/>
                      <a:pt x="13" y="20"/>
                    </a:cubicBezTo>
                    <a:cubicBezTo>
                      <a:pt x="14" y="21"/>
                      <a:pt x="15" y="21"/>
                      <a:pt x="16" y="21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9" y="21"/>
                      <a:pt x="20" y="19"/>
                      <a:pt x="21" y="17"/>
                    </a:cubicBezTo>
                    <a:cubicBezTo>
                      <a:pt x="21" y="14"/>
                      <a:pt x="19" y="12"/>
                      <a:pt x="16" y="1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6" name="Freeform 342"/>
              <p:cNvSpPr>
                <a:spLocks/>
              </p:cNvSpPr>
              <p:nvPr userDrawn="1"/>
            </p:nvSpPr>
            <p:spPr bwMode="auto">
              <a:xfrm>
                <a:off x="1529" y="1262"/>
                <a:ext cx="13" cy="13"/>
              </a:xfrm>
              <a:custGeom>
                <a:avLst/>
                <a:gdLst>
                  <a:gd name="T0" fmla="*/ 0 w 21"/>
                  <a:gd name="T1" fmla="*/ 10 h 21"/>
                  <a:gd name="T2" fmla="*/ 10 w 21"/>
                  <a:gd name="T3" fmla="*/ 21 h 21"/>
                  <a:gd name="T4" fmla="*/ 21 w 21"/>
                  <a:gd name="T5" fmla="*/ 11 h 21"/>
                  <a:gd name="T6" fmla="*/ 10 w 21"/>
                  <a:gd name="T7" fmla="*/ 0 h 21"/>
                  <a:gd name="T8" fmla="*/ 0 w 21"/>
                  <a:gd name="T9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0" y="10"/>
                    </a:moveTo>
                    <a:cubicBezTo>
                      <a:pt x="0" y="16"/>
                      <a:pt x="4" y="21"/>
                      <a:pt x="10" y="21"/>
                    </a:cubicBezTo>
                    <a:cubicBezTo>
                      <a:pt x="16" y="21"/>
                      <a:pt x="20" y="17"/>
                      <a:pt x="21" y="11"/>
                    </a:cubicBezTo>
                    <a:cubicBezTo>
                      <a:pt x="21" y="5"/>
                      <a:pt x="16" y="0"/>
                      <a:pt x="10" y="0"/>
                    </a:cubicBezTo>
                    <a:cubicBezTo>
                      <a:pt x="5" y="0"/>
                      <a:pt x="0" y="5"/>
                      <a:pt x="0" y="10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7" name="Freeform 343"/>
              <p:cNvSpPr>
                <a:spLocks noEditPoints="1"/>
              </p:cNvSpPr>
              <p:nvPr userDrawn="1"/>
            </p:nvSpPr>
            <p:spPr bwMode="auto">
              <a:xfrm>
                <a:off x="1531" y="1278"/>
                <a:ext cx="8" cy="7"/>
              </a:xfrm>
              <a:custGeom>
                <a:avLst/>
                <a:gdLst>
                  <a:gd name="T0" fmla="*/ 7 w 13"/>
                  <a:gd name="T1" fmla="*/ 12 h 12"/>
                  <a:gd name="T2" fmla="*/ 7 w 13"/>
                  <a:gd name="T3" fmla="*/ 12 h 12"/>
                  <a:gd name="T4" fmla="*/ 6 w 13"/>
                  <a:gd name="T5" fmla="*/ 12 h 12"/>
                  <a:gd name="T6" fmla="*/ 2 w 13"/>
                  <a:gd name="T7" fmla="*/ 10 h 12"/>
                  <a:gd name="T8" fmla="*/ 0 w 13"/>
                  <a:gd name="T9" fmla="*/ 6 h 12"/>
                  <a:gd name="T10" fmla="*/ 6 w 13"/>
                  <a:gd name="T11" fmla="*/ 0 h 12"/>
                  <a:gd name="T12" fmla="*/ 11 w 13"/>
                  <a:gd name="T13" fmla="*/ 2 h 12"/>
                  <a:gd name="T14" fmla="*/ 13 w 13"/>
                  <a:gd name="T15" fmla="*/ 6 h 12"/>
                  <a:gd name="T16" fmla="*/ 7 w 13"/>
                  <a:gd name="T17" fmla="*/ 12 h 12"/>
                  <a:gd name="T18" fmla="*/ 6 w 13"/>
                  <a:gd name="T19" fmla="*/ 6 h 12"/>
                  <a:gd name="T20" fmla="*/ 6 w 13"/>
                  <a:gd name="T21" fmla="*/ 6 h 12"/>
                  <a:gd name="T22" fmla="*/ 6 w 13"/>
                  <a:gd name="T23" fmla="*/ 6 h 12"/>
                  <a:gd name="T24" fmla="*/ 7 w 13"/>
                  <a:gd name="T25" fmla="*/ 9 h 12"/>
                  <a:gd name="T26" fmla="*/ 7 w 13"/>
                  <a:gd name="T27" fmla="*/ 6 h 12"/>
                  <a:gd name="T28" fmla="*/ 7 w 13"/>
                  <a:gd name="T29" fmla="*/ 6 h 12"/>
                  <a:gd name="T30" fmla="*/ 7 w 13"/>
                  <a:gd name="T31" fmla="*/ 6 h 12"/>
                  <a:gd name="T32" fmla="*/ 7 w 13"/>
                  <a:gd name="T33" fmla="*/ 6 h 12"/>
                  <a:gd name="T34" fmla="*/ 6 w 13"/>
                  <a:gd name="T3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" h="12">
                    <a:moveTo>
                      <a:pt x="7" y="12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3" y="12"/>
                      <a:pt x="2" y="10"/>
                    </a:cubicBezTo>
                    <a:cubicBezTo>
                      <a:pt x="1" y="9"/>
                      <a:pt x="0" y="8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8" y="0"/>
                      <a:pt x="10" y="1"/>
                      <a:pt x="11" y="2"/>
                    </a:cubicBezTo>
                    <a:cubicBezTo>
                      <a:pt x="12" y="3"/>
                      <a:pt x="13" y="5"/>
                      <a:pt x="13" y="6"/>
                    </a:cubicBezTo>
                    <a:cubicBezTo>
                      <a:pt x="13" y="10"/>
                      <a:pt x="10" y="12"/>
                      <a:pt x="7" y="12"/>
                    </a:cubicBezTo>
                    <a:close/>
                    <a:moveTo>
                      <a:pt x="6" y="6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8" name="Freeform 344"/>
              <p:cNvSpPr>
                <a:spLocks/>
              </p:cNvSpPr>
              <p:nvPr userDrawn="1"/>
            </p:nvSpPr>
            <p:spPr bwMode="auto">
              <a:xfrm>
                <a:off x="1533" y="1279"/>
                <a:ext cx="4" cy="4"/>
              </a:xfrm>
              <a:custGeom>
                <a:avLst/>
                <a:gdLst>
                  <a:gd name="T0" fmla="*/ 0 w 7"/>
                  <a:gd name="T1" fmla="*/ 3 h 6"/>
                  <a:gd name="T2" fmla="*/ 3 w 7"/>
                  <a:gd name="T3" fmla="*/ 6 h 6"/>
                  <a:gd name="T4" fmla="*/ 7 w 7"/>
                  <a:gd name="T5" fmla="*/ 3 h 6"/>
                  <a:gd name="T6" fmla="*/ 4 w 7"/>
                  <a:gd name="T7" fmla="*/ 0 h 6"/>
                  <a:gd name="T8" fmla="*/ 0 w 7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0" y="3"/>
                    </a:moveTo>
                    <a:cubicBezTo>
                      <a:pt x="0" y="5"/>
                      <a:pt x="2" y="6"/>
                      <a:pt x="3" y="6"/>
                    </a:cubicBezTo>
                    <a:cubicBezTo>
                      <a:pt x="5" y="6"/>
                      <a:pt x="7" y="5"/>
                      <a:pt x="7" y="3"/>
                    </a:cubicBezTo>
                    <a:cubicBezTo>
                      <a:pt x="7" y="1"/>
                      <a:pt x="5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9" name="Freeform 345"/>
              <p:cNvSpPr>
                <a:spLocks noEditPoints="1"/>
              </p:cNvSpPr>
              <p:nvPr userDrawn="1"/>
            </p:nvSpPr>
            <p:spPr bwMode="auto">
              <a:xfrm>
                <a:off x="1531" y="1285"/>
                <a:ext cx="8" cy="8"/>
              </a:xfrm>
              <a:custGeom>
                <a:avLst/>
                <a:gdLst>
                  <a:gd name="T0" fmla="*/ 6 w 13"/>
                  <a:gd name="T1" fmla="*/ 12 h 12"/>
                  <a:gd name="T2" fmla="*/ 6 w 13"/>
                  <a:gd name="T3" fmla="*/ 12 h 12"/>
                  <a:gd name="T4" fmla="*/ 6 w 13"/>
                  <a:gd name="T5" fmla="*/ 12 h 12"/>
                  <a:gd name="T6" fmla="*/ 2 w 13"/>
                  <a:gd name="T7" fmla="*/ 10 h 12"/>
                  <a:gd name="T8" fmla="*/ 0 w 13"/>
                  <a:gd name="T9" fmla="*/ 6 h 12"/>
                  <a:gd name="T10" fmla="*/ 6 w 13"/>
                  <a:gd name="T11" fmla="*/ 0 h 12"/>
                  <a:gd name="T12" fmla="*/ 11 w 13"/>
                  <a:gd name="T13" fmla="*/ 1 h 12"/>
                  <a:gd name="T14" fmla="*/ 13 w 13"/>
                  <a:gd name="T15" fmla="*/ 6 h 12"/>
                  <a:gd name="T16" fmla="*/ 6 w 13"/>
                  <a:gd name="T17" fmla="*/ 12 h 12"/>
                  <a:gd name="T18" fmla="*/ 6 w 13"/>
                  <a:gd name="T19" fmla="*/ 6 h 12"/>
                  <a:gd name="T20" fmla="*/ 6 w 13"/>
                  <a:gd name="T21" fmla="*/ 9 h 12"/>
                  <a:gd name="T22" fmla="*/ 6 w 13"/>
                  <a:gd name="T23" fmla="*/ 6 h 12"/>
                  <a:gd name="T24" fmla="*/ 6 w 13"/>
                  <a:gd name="T25" fmla="*/ 6 h 12"/>
                  <a:gd name="T26" fmla="*/ 6 w 13"/>
                  <a:gd name="T27" fmla="*/ 3 h 12"/>
                  <a:gd name="T28" fmla="*/ 6 w 13"/>
                  <a:gd name="T29" fmla="*/ 6 h 12"/>
                  <a:gd name="T30" fmla="*/ 6 w 13"/>
                  <a:gd name="T31" fmla="*/ 6 h 12"/>
                  <a:gd name="T32" fmla="*/ 6 w 13"/>
                  <a:gd name="T33" fmla="*/ 6 h 12"/>
                  <a:gd name="T34" fmla="*/ 6 w 13"/>
                  <a:gd name="T35" fmla="*/ 9 h 12"/>
                  <a:gd name="T36" fmla="*/ 6 w 13"/>
                  <a:gd name="T3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" h="12">
                    <a:moveTo>
                      <a:pt x="6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2"/>
                      <a:pt x="3" y="11"/>
                      <a:pt x="2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8" y="0"/>
                      <a:pt x="10" y="0"/>
                      <a:pt x="11" y="1"/>
                    </a:cubicBezTo>
                    <a:cubicBezTo>
                      <a:pt x="12" y="3"/>
                      <a:pt x="13" y="4"/>
                      <a:pt x="13" y="6"/>
                    </a:cubicBezTo>
                    <a:cubicBezTo>
                      <a:pt x="12" y="9"/>
                      <a:pt x="10" y="12"/>
                      <a:pt x="6" y="12"/>
                    </a:cubicBezTo>
                    <a:close/>
                    <a:moveTo>
                      <a:pt x="6" y="6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9"/>
                      <a:pt x="6" y="9"/>
                      <a:pt x="6" y="9"/>
                    </a:cubicBez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0" name="Freeform 346"/>
              <p:cNvSpPr>
                <a:spLocks/>
              </p:cNvSpPr>
              <p:nvPr userDrawn="1"/>
            </p:nvSpPr>
            <p:spPr bwMode="auto">
              <a:xfrm>
                <a:off x="1533" y="1286"/>
                <a:ext cx="4" cy="5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7 h 7"/>
                  <a:gd name="T4" fmla="*/ 6 w 7"/>
                  <a:gd name="T5" fmla="*/ 4 h 7"/>
                  <a:gd name="T6" fmla="*/ 3 w 7"/>
                  <a:gd name="T7" fmla="*/ 1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cubicBezTo>
                      <a:pt x="0" y="6"/>
                      <a:pt x="1" y="7"/>
                      <a:pt x="3" y="7"/>
                    </a:cubicBezTo>
                    <a:cubicBezTo>
                      <a:pt x="5" y="7"/>
                      <a:pt x="6" y="6"/>
                      <a:pt x="6" y="4"/>
                    </a:cubicBezTo>
                    <a:cubicBezTo>
                      <a:pt x="7" y="2"/>
                      <a:pt x="5" y="1"/>
                      <a:pt x="3" y="1"/>
                    </a:cubicBezTo>
                    <a:cubicBezTo>
                      <a:pt x="1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1" name="Freeform 347"/>
              <p:cNvSpPr>
                <a:spLocks/>
              </p:cNvSpPr>
              <p:nvPr userDrawn="1"/>
            </p:nvSpPr>
            <p:spPr bwMode="auto">
              <a:xfrm>
                <a:off x="1531" y="1292"/>
                <a:ext cx="8" cy="8"/>
              </a:xfrm>
              <a:custGeom>
                <a:avLst/>
                <a:gdLst>
                  <a:gd name="T0" fmla="*/ 6 w 12"/>
                  <a:gd name="T1" fmla="*/ 13 h 13"/>
                  <a:gd name="T2" fmla="*/ 6 w 12"/>
                  <a:gd name="T3" fmla="*/ 13 h 13"/>
                  <a:gd name="T4" fmla="*/ 6 w 12"/>
                  <a:gd name="T5" fmla="*/ 13 h 13"/>
                  <a:gd name="T6" fmla="*/ 0 w 12"/>
                  <a:gd name="T7" fmla="*/ 6 h 13"/>
                  <a:gd name="T8" fmla="*/ 6 w 12"/>
                  <a:gd name="T9" fmla="*/ 0 h 13"/>
                  <a:gd name="T10" fmla="*/ 11 w 12"/>
                  <a:gd name="T11" fmla="*/ 2 h 13"/>
                  <a:gd name="T12" fmla="*/ 12 w 12"/>
                  <a:gd name="T13" fmla="*/ 7 h 13"/>
                  <a:gd name="T14" fmla="*/ 6 w 12"/>
                  <a:gd name="T1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3">
                    <a:moveTo>
                      <a:pt x="6" y="13"/>
                    </a:move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2" y="13"/>
                      <a:pt x="0" y="10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8" y="0"/>
                      <a:pt x="9" y="1"/>
                      <a:pt x="11" y="2"/>
                    </a:cubicBezTo>
                    <a:cubicBezTo>
                      <a:pt x="12" y="3"/>
                      <a:pt x="12" y="5"/>
                      <a:pt x="12" y="7"/>
                    </a:cubicBezTo>
                    <a:cubicBezTo>
                      <a:pt x="12" y="10"/>
                      <a:pt x="9" y="13"/>
                      <a:pt x="6" y="13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2" name="Freeform 348"/>
              <p:cNvSpPr>
                <a:spLocks/>
              </p:cNvSpPr>
              <p:nvPr userDrawn="1"/>
            </p:nvSpPr>
            <p:spPr bwMode="auto">
              <a:xfrm>
                <a:off x="1533" y="1294"/>
                <a:ext cx="4" cy="4"/>
              </a:xfrm>
              <a:custGeom>
                <a:avLst/>
                <a:gdLst>
                  <a:gd name="T0" fmla="*/ 0 w 6"/>
                  <a:gd name="T1" fmla="*/ 3 h 7"/>
                  <a:gd name="T2" fmla="*/ 3 w 6"/>
                  <a:gd name="T3" fmla="*/ 7 h 7"/>
                  <a:gd name="T4" fmla="*/ 6 w 6"/>
                  <a:gd name="T5" fmla="*/ 4 h 7"/>
                  <a:gd name="T6" fmla="*/ 3 w 6"/>
                  <a:gd name="T7" fmla="*/ 0 h 7"/>
                  <a:gd name="T8" fmla="*/ 0 w 6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0" y="3"/>
                    </a:moveTo>
                    <a:cubicBezTo>
                      <a:pt x="0" y="5"/>
                      <a:pt x="1" y="7"/>
                      <a:pt x="3" y="7"/>
                    </a:cubicBezTo>
                    <a:cubicBezTo>
                      <a:pt x="5" y="7"/>
                      <a:pt x="6" y="5"/>
                      <a:pt x="6" y="4"/>
                    </a:cubicBez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3" name="Freeform 349"/>
              <p:cNvSpPr>
                <a:spLocks noEditPoints="1"/>
              </p:cNvSpPr>
              <p:nvPr userDrawn="1"/>
            </p:nvSpPr>
            <p:spPr bwMode="auto">
              <a:xfrm>
                <a:off x="1534" y="1316"/>
                <a:ext cx="18" cy="10"/>
              </a:xfrm>
              <a:custGeom>
                <a:avLst/>
                <a:gdLst>
                  <a:gd name="T0" fmla="*/ 19 w 30"/>
                  <a:gd name="T1" fmla="*/ 16 h 16"/>
                  <a:gd name="T2" fmla="*/ 19 w 30"/>
                  <a:gd name="T3" fmla="*/ 16 h 16"/>
                  <a:gd name="T4" fmla="*/ 3 w 30"/>
                  <a:gd name="T5" fmla="*/ 13 h 16"/>
                  <a:gd name="T6" fmla="*/ 0 w 30"/>
                  <a:gd name="T7" fmla="*/ 11 h 16"/>
                  <a:gd name="T8" fmla="*/ 3 w 30"/>
                  <a:gd name="T9" fmla="*/ 8 h 16"/>
                  <a:gd name="T10" fmla="*/ 19 w 30"/>
                  <a:gd name="T11" fmla="*/ 4 h 16"/>
                  <a:gd name="T12" fmla="*/ 21 w 30"/>
                  <a:gd name="T13" fmla="*/ 4 h 16"/>
                  <a:gd name="T14" fmla="*/ 24 w 30"/>
                  <a:gd name="T15" fmla="*/ 4 h 16"/>
                  <a:gd name="T16" fmla="*/ 28 w 30"/>
                  <a:gd name="T17" fmla="*/ 0 h 16"/>
                  <a:gd name="T18" fmla="*/ 29 w 30"/>
                  <a:gd name="T19" fmla="*/ 5 h 16"/>
                  <a:gd name="T20" fmla="*/ 29 w 30"/>
                  <a:gd name="T21" fmla="*/ 12 h 16"/>
                  <a:gd name="T22" fmla="*/ 19 w 30"/>
                  <a:gd name="T23" fmla="*/ 16 h 16"/>
                  <a:gd name="T24" fmla="*/ 16 w 30"/>
                  <a:gd name="T25" fmla="*/ 10 h 16"/>
                  <a:gd name="T26" fmla="*/ 19 w 30"/>
                  <a:gd name="T27" fmla="*/ 10 h 16"/>
                  <a:gd name="T28" fmla="*/ 19 w 30"/>
                  <a:gd name="T29" fmla="*/ 13 h 16"/>
                  <a:gd name="T30" fmla="*/ 19 w 30"/>
                  <a:gd name="T31" fmla="*/ 10 h 16"/>
                  <a:gd name="T32" fmla="*/ 21 w 30"/>
                  <a:gd name="T33" fmla="*/ 10 h 16"/>
                  <a:gd name="T34" fmla="*/ 21 w 30"/>
                  <a:gd name="T35" fmla="*/ 10 h 16"/>
                  <a:gd name="T36" fmla="*/ 19 w 30"/>
                  <a:gd name="T37" fmla="*/ 10 h 16"/>
                  <a:gd name="T38" fmla="*/ 16 w 30"/>
                  <a:gd name="T39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" h="16">
                    <a:moveTo>
                      <a:pt x="19" y="16"/>
                    </a:moveTo>
                    <a:cubicBezTo>
                      <a:pt x="19" y="16"/>
                      <a:pt x="19" y="16"/>
                      <a:pt x="19" y="16"/>
                    </a:cubicBezTo>
                    <a:cubicBezTo>
                      <a:pt x="17" y="16"/>
                      <a:pt x="8" y="16"/>
                      <a:pt x="3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7" y="6"/>
                      <a:pt x="14" y="4"/>
                      <a:pt x="19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4"/>
                      <a:pt x="24" y="4"/>
                      <a:pt x="24" y="4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7"/>
                      <a:pt x="30" y="10"/>
                      <a:pt x="29" y="12"/>
                    </a:cubicBezTo>
                    <a:cubicBezTo>
                      <a:pt x="27" y="15"/>
                      <a:pt x="23" y="16"/>
                      <a:pt x="19" y="16"/>
                    </a:cubicBezTo>
                    <a:close/>
                    <a:moveTo>
                      <a:pt x="16" y="10"/>
                    </a:moveTo>
                    <a:cubicBezTo>
                      <a:pt x="17" y="10"/>
                      <a:pt x="18" y="10"/>
                      <a:pt x="19" y="10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20" y="10"/>
                      <a:pt x="20" y="10"/>
                      <a:pt x="21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8" y="10"/>
                      <a:pt x="17" y="10"/>
                      <a:pt x="16" y="1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4" name="Freeform 350"/>
              <p:cNvSpPr>
                <a:spLocks/>
              </p:cNvSpPr>
              <p:nvPr userDrawn="1"/>
            </p:nvSpPr>
            <p:spPr bwMode="auto">
              <a:xfrm>
                <a:off x="1537" y="1320"/>
                <a:ext cx="14" cy="4"/>
              </a:xfrm>
              <a:custGeom>
                <a:avLst/>
                <a:gdLst>
                  <a:gd name="T0" fmla="*/ 14 w 23"/>
                  <a:gd name="T1" fmla="*/ 7 h 7"/>
                  <a:gd name="T2" fmla="*/ 0 w 23"/>
                  <a:gd name="T3" fmla="*/ 5 h 7"/>
                  <a:gd name="T4" fmla="*/ 14 w 23"/>
                  <a:gd name="T5" fmla="*/ 1 h 7"/>
                  <a:gd name="T6" fmla="*/ 21 w 23"/>
                  <a:gd name="T7" fmla="*/ 0 h 7"/>
                  <a:gd name="T8" fmla="*/ 14 w 23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7">
                    <a:moveTo>
                      <a:pt x="14" y="7"/>
                    </a:moveTo>
                    <a:cubicBezTo>
                      <a:pt x="10" y="7"/>
                      <a:pt x="3" y="7"/>
                      <a:pt x="0" y="5"/>
                    </a:cubicBezTo>
                    <a:cubicBezTo>
                      <a:pt x="3" y="3"/>
                      <a:pt x="10" y="1"/>
                      <a:pt x="14" y="1"/>
                    </a:cubicBezTo>
                    <a:cubicBezTo>
                      <a:pt x="18" y="1"/>
                      <a:pt x="20" y="1"/>
                      <a:pt x="21" y="0"/>
                    </a:cubicBezTo>
                    <a:cubicBezTo>
                      <a:pt x="23" y="4"/>
                      <a:pt x="18" y="7"/>
                      <a:pt x="14" y="7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5" name="Freeform 351"/>
              <p:cNvSpPr>
                <a:spLocks noEditPoints="1"/>
              </p:cNvSpPr>
              <p:nvPr userDrawn="1"/>
            </p:nvSpPr>
            <p:spPr bwMode="auto">
              <a:xfrm>
                <a:off x="1535" y="1302"/>
                <a:ext cx="12" cy="19"/>
              </a:xfrm>
              <a:custGeom>
                <a:avLst/>
                <a:gdLst>
                  <a:gd name="T0" fmla="*/ 15 w 19"/>
                  <a:gd name="T1" fmla="*/ 5 h 30"/>
                  <a:gd name="T2" fmla="*/ 14 w 19"/>
                  <a:gd name="T3" fmla="*/ 17 h 30"/>
                  <a:gd name="T4" fmla="*/ 3 w 19"/>
                  <a:gd name="T5" fmla="*/ 25 h 30"/>
                  <a:gd name="T6" fmla="*/ 6 w 19"/>
                  <a:gd name="T7" fmla="*/ 12 h 30"/>
                  <a:gd name="T8" fmla="*/ 15 w 19"/>
                  <a:gd name="T9" fmla="*/ 5 h 30"/>
                  <a:gd name="T10" fmla="*/ 16 w 19"/>
                  <a:gd name="T11" fmla="*/ 0 h 30"/>
                  <a:gd name="T12" fmla="*/ 13 w 19"/>
                  <a:gd name="T13" fmla="*/ 2 h 30"/>
                  <a:gd name="T14" fmla="*/ 3 w 19"/>
                  <a:gd name="T15" fmla="*/ 10 h 30"/>
                  <a:gd name="T16" fmla="*/ 0 w 19"/>
                  <a:gd name="T17" fmla="*/ 25 h 30"/>
                  <a:gd name="T18" fmla="*/ 1 w 19"/>
                  <a:gd name="T19" fmla="*/ 30 h 30"/>
                  <a:gd name="T20" fmla="*/ 5 w 19"/>
                  <a:gd name="T21" fmla="*/ 28 h 30"/>
                  <a:gd name="T22" fmla="*/ 16 w 19"/>
                  <a:gd name="T23" fmla="*/ 18 h 30"/>
                  <a:gd name="T24" fmla="*/ 17 w 19"/>
                  <a:gd name="T25" fmla="*/ 4 h 30"/>
                  <a:gd name="T26" fmla="*/ 16 w 19"/>
                  <a:gd name="T2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30">
                    <a:moveTo>
                      <a:pt x="15" y="5"/>
                    </a:moveTo>
                    <a:cubicBezTo>
                      <a:pt x="15" y="7"/>
                      <a:pt x="16" y="13"/>
                      <a:pt x="14" y="17"/>
                    </a:cubicBezTo>
                    <a:cubicBezTo>
                      <a:pt x="12" y="20"/>
                      <a:pt x="7" y="24"/>
                      <a:pt x="3" y="25"/>
                    </a:cubicBezTo>
                    <a:cubicBezTo>
                      <a:pt x="3" y="22"/>
                      <a:pt x="4" y="15"/>
                      <a:pt x="6" y="12"/>
                    </a:cubicBezTo>
                    <a:cubicBezTo>
                      <a:pt x="8" y="8"/>
                      <a:pt x="11" y="6"/>
                      <a:pt x="15" y="5"/>
                    </a:cubicBezTo>
                    <a:moveTo>
                      <a:pt x="16" y="0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0" y="4"/>
                      <a:pt x="6" y="6"/>
                      <a:pt x="3" y="10"/>
                    </a:cubicBezTo>
                    <a:cubicBezTo>
                      <a:pt x="1" y="15"/>
                      <a:pt x="0" y="21"/>
                      <a:pt x="0" y="25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9" y="26"/>
                      <a:pt x="14" y="22"/>
                      <a:pt x="16" y="18"/>
                    </a:cubicBezTo>
                    <a:cubicBezTo>
                      <a:pt x="19" y="14"/>
                      <a:pt x="18" y="6"/>
                      <a:pt x="17" y="4"/>
                    </a:cubicBezTo>
                    <a:cubicBezTo>
                      <a:pt x="16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6" name="Freeform 352"/>
              <p:cNvSpPr>
                <a:spLocks/>
              </p:cNvSpPr>
              <p:nvPr userDrawn="1"/>
            </p:nvSpPr>
            <p:spPr bwMode="auto">
              <a:xfrm>
                <a:off x="1537" y="1305"/>
                <a:ext cx="8" cy="13"/>
              </a:xfrm>
              <a:custGeom>
                <a:avLst/>
                <a:gdLst>
                  <a:gd name="T0" fmla="*/ 11 w 13"/>
                  <a:gd name="T1" fmla="*/ 12 h 20"/>
                  <a:gd name="T2" fmla="*/ 0 w 13"/>
                  <a:gd name="T3" fmla="*/ 20 h 20"/>
                  <a:gd name="T4" fmla="*/ 3 w 13"/>
                  <a:gd name="T5" fmla="*/ 7 h 20"/>
                  <a:gd name="T6" fmla="*/ 12 w 13"/>
                  <a:gd name="T7" fmla="*/ 0 h 20"/>
                  <a:gd name="T8" fmla="*/ 11 w 13"/>
                  <a:gd name="T9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0">
                    <a:moveTo>
                      <a:pt x="11" y="12"/>
                    </a:moveTo>
                    <a:cubicBezTo>
                      <a:pt x="9" y="15"/>
                      <a:pt x="4" y="19"/>
                      <a:pt x="0" y="20"/>
                    </a:cubicBezTo>
                    <a:cubicBezTo>
                      <a:pt x="0" y="17"/>
                      <a:pt x="1" y="10"/>
                      <a:pt x="3" y="7"/>
                    </a:cubicBezTo>
                    <a:cubicBezTo>
                      <a:pt x="5" y="3"/>
                      <a:pt x="8" y="1"/>
                      <a:pt x="12" y="0"/>
                    </a:cubicBezTo>
                    <a:cubicBezTo>
                      <a:pt x="12" y="2"/>
                      <a:pt x="13" y="8"/>
                      <a:pt x="11" y="12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7" name="Freeform 353"/>
              <p:cNvSpPr>
                <a:spLocks noEditPoints="1"/>
              </p:cNvSpPr>
              <p:nvPr userDrawn="1"/>
            </p:nvSpPr>
            <p:spPr bwMode="auto">
              <a:xfrm>
                <a:off x="1534" y="1305"/>
                <a:ext cx="21" cy="19"/>
              </a:xfrm>
              <a:custGeom>
                <a:avLst/>
                <a:gdLst>
                  <a:gd name="T0" fmla="*/ 4 w 34"/>
                  <a:gd name="T1" fmla="*/ 30 h 30"/>
                  <a:gd name="T2" fmla="*/ 0 w 34"/>
                  <a:gd name="T3" fmla="*/ 22 h 30"/>
                  <a:gd name="T4" fmla="*/ 9 w 34"/>
                  <a:gd name="T5" fmla="*/ 14 h 30"/>
                  <a:gd name="T6" fmla="*/ 17 w 34"/>
                  <a:gd name="T7" fmla="*/ 6 h 30"/>
                  <a:gd name="T8" fmla="*/ 23 w 34"/>
                  <a:gd name="T9" fmla="*/ 5 h 30"/>
                  <a:gd name="T10" fmla="*/ 24 w 34"/>
                  <a:gd name="T11" fmla="*/ 5 h 30"/>
                  <a:gd name="T12" fmla="*/ 25 w 34"/>
                  <a:gd name="T13" fmla="*/ 4 h 30"/>
                  <a:gd name="T14" fmla="*/ 29 w 34"/>
                  <a:gd name="T15" fmla="*/ 0 h 30"/>
                  <a:gd name="T16" fmla="*/ 32 w 34"/>
                  <a:gd name="T17" fmla="*/ 5 h 30"/>
                  <a:gd name="T18" fmla="*/ 33 w 34"/>
                  <a:gd name="T19" fmla="*/ 13 h 30"/>
                  <a:gd name="T20" fmla="*/ 24 w 34"/>
                  <a:gd name="T21" fmla="*/ 25 h 30"/>
                  <a:gd name="T22" fmla="*/ 11 w 34"/>
                  <a:gd name="T23" fmla="*/ 29 h 30"/>
                  <a:gd name="T24" fmla="*/ 4 w 34"/>
                  <a:gd name="T25" fmla="*/ 30 h 30"/>
                  <a:gd name="T26" fmla="*/ 23 w 34"/>
                  <a:gd name="T27" fmla="*/ 14 h 30"/>
                  <a:gd name="T28" fmla="*/ 21 w 34"/>
                  <a:gd name="T29" fmla="*/ 15 h 30"/>
                  <a:gd name="T30" fmla="*/ 17 w 34"/>
                  <a:gd name="T31" fmla="*/ 18 h 30"/>
                  <a:gd name="T32" fmla="*/ 19 w 34"/>
                  <a:gd name="T33" fmla="*/ 17 h 30"/>
                  <a:gd name="T34" fmla="*/ 23 w 34"/>
                  <a:gd name="T35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30">
                    <a:moveTo>
                      <a:pt x="4" y="30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3" y="20"/>
                      <a:pt x="6" y="17"/>
                      <a:pt x="9" y="14"/>
                    </a:cubicBezTo>
                    <a:cubicBezTo>
                      <a:pt x="11" y="11"/>
                      <a:pt x="14" y="8"/>
                      <a:pt x="17" y="6"/>
                    </a:cubicBezTo>
                    <a:cubicBezTo>
                      <a:pt x="20" y="5"/>
                      <a:pt x="22" y="5"/>
                      <a:pt x="23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5" y="5"/>
                      <a:pt x="25" y="4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4" y="7"/>
                      <a:pt x="34" y="10"/>
                      <a:pt x="33" y="13"/>
                    </a:cubicBezTo>
                    <a:cubicBezTo>
                      <a:pt x="32" y="18"/>
                      <a:pt x="28" y="23"/>
                      <a:pt x="24" y="25"/>
                    </a:cubicBezTo>
                    <a:cubicBezTo>
                      <a:pt x="21" y="27"/>
                      <a:pt x="16" y="28"/>
                      <a:pt x="11" y="29"/>
                    </a:cubicBezTo>
                    <a:cubicBezTo>
                      <a:pt x="8" y="29"/>
                      <a:pt x="5" y="29"/>
                      <a:pt x="4" y="30"/>
                    </a:cubicBezTo>
                    <a:close/>
                    <a:moveTo>
                      <a:pt x="23" y="14"/>
                    </a:moveTo>
                    <a:cubicBezTo>
                      <a:pt x="22" y="14"/>
                      <a:pt x="22" y="14"/>
                      <a:pt x="21" y="15"/>
                    </a:cubicBezTo>
                    <a:cubicBezTo>
                      <a:pt x="19" y="15"/>
                      <a:pt x="18" y="17"/>
                      <a:pt x="17" y="18"/>
                    </a:cubicBezTo>
                    <a:cubicBezTo>
                      <a:pt x="18" y="18"/>
                      <a:pt x="19" y="18"/>
                      <a:pt x="19" y="17"/>
                    </a:cubicBezTo>
                    <a:cubicBezTo>
                      <a:pt x="21" y="16"/>
                      <a:pt x="22" y="15"/>
                      <a:pt x="23" y="14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8" name="Freeform 354"/>
              <p:cNvSpPr>
                <a:spLocks/>
              </p:cNvSpPr>
              <p:nvPr userDrawn="1"/>
            </p:nvSpPr>
            <p:spPr bwMode="auto">
              <a:xfrm>
                <a:off x="1535" y="1309"/>
                <a:ext cx="18" cy="12"/>
              </a:xfrm>
              <a:custGeom>
                <a:avLst/>
                <a:gdLst>
                  <a:gd name="T0" fmla="*/ 20 w 29"/>
                  <a:gd name="T1" fmla="*/ 14 h 19"/>
                  <a:gd name="T2" fmla="*/ 0 w 29"/>
                  <a:gd name="T3" fmla="*/ 19 h 19"/>
                  <a:gd name="T4" fmla="*/ 17 w 29"/>
                  <a:gd name="T5" fmla="*/ 4 h 19"/>
                  <a:gd name="T6" fmla="*/ 26 w 29"/>
                  <a:gd name="T7" fmla="*/ 0 h 19"/>
                  <a:gd name="T8" fmla="*/ 20 w 29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0" y="14"/>
                    </a:moveTo>
                    <a:cubicBezTo>
                      <a:pt x="15" y="17"/>
                      <a:pt x="5" y="17"/>
                      <a:pt x="0" y="19"/>
                    </a:cubicBezTo>
                    <a:cubicBezTo>
                      <a:pt x="8" y="14"/>
                      <a:pt x="12" y="6"/>
                      <a:pt x="17" y="4"/>
                    </a:cubicBezTo>
                    <a:cubicBezTo>
                      <a:pt x="22" y="1"/>
                      <a:pt x="22" y="4"/>
                      <a:pt x="26" y="0"/>
                    </a:cubicBezTo>
                    <a:cubicBezTo>
                      <a:pt x="29" y="5"/>
                      <a:pt x="24" y="11"/>
                      <a:pt x="20" y="14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9" name="Freeform 355"/>
              <p:cNvSpPr>
                <a:spLocks noEditPoints="1"/>
              </p:cNvSpPr>
              <p:nvPr userDrawn="1"/>
            </p:nvSpPr>
            <p:spPr bwMode="auto">
              <a:xfrm>
                <a:off x="1516" y="1316"/>
                <a:ext cx="19" cy="10"/>
              </a:xfrm>
              <a:custGeom>
                <a:avLst/>
                <a:gdLst>
                  <a:gd name="T0" fmla="*/ 13 w 30"/>
                  <a:gd name="T1" fmla="*/ 17 h 17"/>
                  <a:gd name="T2" fmla="*/ 13 w 30"/>
                  <a:gd name="T3" fmla="*/ 17 h 17"/>
                  <a:gd name="T4" fmla="*/ 11 w 30"/>
                  <a:gd name="T5" fmla="*/ 16 h 17"/>
                  <a:gd name="T6" fmla="*/ 2 w 30"/>
                  <a:gd name="T7" fmla="*/ 12 h 17"/>
                  <a:gd name="T8" fmla="*/ 1 w 30"/>
                  <a:gd name="T9" fmla="*/ 4 h 17"/>
                  <a:gd name="T10" fmla="*/ 3 w 30"/>
                  <a:gd name="T11" fmla="*/ 0 h 17"/>
                  <a:gd name="T12" fmla="*/ 6 w 30"/>
                  <a:gd name="T13" fmla="*/ 4 h 17"/>
                  <a:gd name="T14" fmla="*/ 11 w 30"/>
                  <a:gd name="T15" fmla="*/ 4 h 17"/>
                  <a:gd name="T16" fmla="*/ 12 w 30"/>
                  <a:gd name="T17" fmla="*/ 4 h 17"/>
                  <a:gd name="T18" fmla="*/ 27 w 30"/>
                  <a:gd name="T19" fmla="*/ 9 h 17"/>
                  <a:gd name="T20" fmla="*/ 30 w 30"/>
                  <a:gd name="T21" fmla="*/ 12 h 17"/>
                  <a:gd name="T22" fmla="*/ 27 w 30"/>
                  <a:gd name="T23" fmla="*/ 14 h 17"/>
                  <a:gd name="T24" fmla="*/ 13 w 30"/>
                  <a:gd name="T25" fmla="*/ 17 h 17"/>
                  <a:gd name="T26" fmla="*/ 9 w 30"/>
                  <a:gd name="T27" fmla="*/ 10 h 17"/>
                  <a:gd name="T28" fmla="*/ 11 w 30"/>
                  <a:gd name="T29" fmla="*/ 10 h 17"/>
                  <a:gd name="T30" fmla="*/ 14 w 30"/>
                  <a:gd name="T31" fmla="*/ 10 h 17"/>
                  <a:gd name="T32" fmla="*/ 11 w 30"/>
                  <a:gd name="T33" fmla="*/ 10 h 17"/>
                  <a:gd name="T34" fmla="*/ 11 w 30"/>
                  <a:gd name="T35" fmla="*/ 10 h 17"/>
                  <a:gd name="T36" fmla="*/ 9 w 30"/>
                  <a:gd name="T3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17">
                    <a:moveTo>
                      <a:pt x="13" y="17"/>
                    </a:moveTo>
                    <a:cubicBezTo>
                      <a:pt x="13" y="17"/>
                      <a:pt x="13" y="17"/>
                      <a:pt x="13" y="17"/>
                    </a:cubicBezTo>
                    <a:cubicBezTo>
                      <a:pt x="12" y="17"/>
                      <a:pt x="12" y="17"/>
                      <a:pt x="11" y="16"/>
                    </a:cubicBezTo>
                    <a:cubicBezTo>
                      <a:pt x="7" y="16"/>
                      <a:pt x="3" y="14"/>
                      <a:pt x="2" y="12"/>
                    </a:cubicBezTo>
                    <a:cubicBezTo>
                      <a:pt x="0" y="9"/>
                      <a:pt x="0" y="7"/>
                      <a:pt x="1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9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4"/>
                      <a:pt x="23" y="6"/>
                      <a:pt x="27" y="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3" y="16"/>
                      <a:pt x="18" y="17"/>
                      <a:pt x="13" y="17"/>
                    </a:cubicBezTo>
                    <a:close/>
                    <a:moveTo>
                      <a:pt x="9" y="10"/>
                    </a:moveTo>
                    <a:cubicBezTo>
                      <a:pt x="10" y="10"/>
                      <a:pt x="10" y="10"/>
                      <a:pt x="11" y="10"/>
                    </a:cubicBezTo>
                    <a:cubicBezTo>
                      <a:pt x="12" y="10"/>
                      <a:pt x="13" y="10"/>
                      <a:pt x="14" y="10"/>
                    </a:cubicBezTo>
                    <a:cubicBezTo>
                      <a:pt x="13" y="10"/>
                      <a:pt x="12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0" y="10"/>
                      <a:pt x="10" y="10"/>
                      <a:pt x="9" y="1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0" name="Freeform 356"/>
              <p:cNvSpPr>
                <a:spLocks/>
              </p:cNvSpPr>
              <p:nvPr userDrawn="1"/>
            </p:nvSpPr>
            <p:spPr bwMode="auto">
              <a:xfrm>
                <a:off x="1518" y="1319"/>
                <a:ext cx="14" cy="5"/>
              </a:xfrm>
              <a:custGeom>
                <a:avLst/>
                <a:gdLst>
                  <a:gd name="T0" fmla="*/ 9 w 23"/>
                  <a:gd name="T1" fmla="*/ 7 h 8"/>
                  <a:gd name="T2" fmla="*/ 23 w 23"/>
                  <a:gd name="T3" fmla="*/ 5 h 8"/>
                  <a:gd name="T4" fmla="*/ 10 w 23"/>
                  <a:gd name="T5" fmla="*/ 1 h 8"/>
                  <a:gd name="T6" fmla="*/ 2 w 23"/>
                  <a:gd name="T7" fmla="*/ 0 h 8"/>
                  <a:gd name="T8" fmla="*/ 9 w 23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9" y="7"/>
                    </a:moveTo>
                    <a:cubicBezTo>
                      <a:pt x="13" y="8"/>
                      <a:pt x="20" y="7"/>
                      <a:pt x="23" y="5"/>
                    </a:cubicBezTo>
                    <a:cubicBezTo>
                      <a:pt x="20" y="3"/>
                      <a:pt x="14" y="1"/>
                      <a:pt x="10" y="1"/>
                    </a:cubicBezTo>
                    <a:cubicBezTo>
                      <a:pt x="5" y="1"/>
                      <a:pt x="3" y="1"/>
                      <a:pt x="2" y="0"/>
                    </a:cubicBezTo>
                    <a:cubicBezTo>
                      <a:pt x="0" y="4"/>
                      <a:pt x="5" y="7"/>
                      <a:pt x="9" y="7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1" name="Freeform 357"/>
              <p:cNvSpPr>
                <a:spLocks noEditPoints="1"/>
              </p:cNvSpPr>
              <p:nvPr userDrawn="1"/>
            </p:nvSpPr>
            <p:spPr bwMode="auto">
              <a:xfrm>
                <a:off x="1523" y="1302"/>
                <a:ext cx="11" cy="19"/>
              </a:xfrm>
              <a:custGeom>
                <a:avLst/>
                <a:gdLst>
                  <a:gd name="T0" fmla="*/ 5 w 19"/>
                  <a:gd name="T1" fmla="*/ 4 h 30"/>
                  <a:gd name="T2" fmla="*/ 13 w 19"/>
                  <a:gd name="T3" fmla="*/ 12 h 30"/>
                  <a:gd name="T4" fmla="*/ 15 w 19"/>
                  <a:gd name="T5" fmla="*/ 25 h 30"/>
                  <a:gd name="T6" fmla="*/ 5 w 19"/>
                  <a:gd name="T7" fmla="*/ 16 h 30"/>
                  <a:gd name="T8" fmla="*/ 5 w 19"/>
                  <a:gd name="T9" fmla="*/ 4 h 30"/>
                  <a:gd name="T10" fmla="*/ 3 w 19"/>
                  <a:gd name="T11" fmla="*/ 0 h 30"/>
                  <a:gd name="T12" fmla="*/ 2 w 19"/>
                  <a:gd name="T13" fmla="*/ 3 h 30"/>
                  <a:gd name="T14" fmla="*/ 3 w 19"/>
                  <a:gd name="T15" fmla="*/ 17 h 30"/>
                  <a:gd name="T16" fmla="*/ 14 w 19"/>
                  <a:gd name="T17" fmla="*/ 28 h 30"/>
                  <a:gd name="T18" fmla="*/ 18 w 19"/>
                  <a:gd name="T19" fmla="*/ 30 h 30"/>
                  <a:gd name="T20" fmla="*/ 18 w 19"/>
                  <a:gd name="T21" fmla="*/ 25 h 30"/>
                  <a:gd name="T22" fmla="*/ 16 w 19"/>
                  <a:gd name="T23" fmla="*/ 10 h 30"/>
                  <a:gd name="T24" fmla="*/ 7 w 19"/>
                  <a:gd name="T25" fmla="*/ 1 h 30"/>
                  <a:gd name="T26" fmla="*/ 3 w 19"/>
                  <a:gd name="T2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30">
                    <a:moveTo>
                      <a:pt x="5" y="4"/>
                    </a:moveTo>
                    <a:cubicBezTo>
                      <a:pt x="8" y="6"/>
                      <a:pt x="12" y="8"/>
                      <a:pt x="13" y="12"/>
                    </a:cubicBezTo>
                    <a:cubicBezTo>
                      <a:pt x="15" y="15"/>
                      <a:pt x="16" y="21"/>
                      <a:pt x="15" y="25"/>
                    </a:cubicBezTo>
                    <a:cubicBezTo>
                      <a:pt x="12" y="23"/>
                      <a:pt x="7" y="20"/>
                      <a:pt x="5" y="16"/>
                    </a:cubicBezTo>
                    <a:cubicBezTo>
                      <a:pt x="4" y="12"/>
                      <a:pt x="4" y="6"/>
                      <a:pt x="5" y="4"/>
                    </a:cubicBezTo>
                    <a:moveTo>
                      <a:pt x="3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0" y="13"/>
                      <a:pt x="3" y="17"/>
                    </a:cubicBezTo>
                    <a:cubicBezTo>
                      <a:pt x="5" y="22"/>
                      <a:pt x="10" y="25"/>
                      <a:pt x="14" y="28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1"/>
                      <a:pt x="18" y="15"/>
                      <a:pt x="16" y="10"/>
                    </a:cubicBezTo>
                    <a:cubicBezTo>
                      <a:pt x="14" y="6"/>
                      <a:pt x="10" y="3"/>
                      <a:pt x="7" y="1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2" name="Freeform 358"/>
              <p:cNvSpPr>
                <a:spLocks/>
              </p:cNvSpPr>
              <p:nvPr userDrawn="1"/>
            </p:nvSpPr>
            <p:spPr bwMode="auto">
              <a:xfrm>
                <a:off x="1525" y="1304"/>
                <a:ext cx="8" cy="14"/>
              </a:xfrm>
              <a:custGeom>
                <a:avLst/>
                <a:gdLst>
                  <a:gd name="T0" fmla="*/ 1 w 12"/>
                  <a:gd name="T1" fmla="*/ 12 h 21"/>
                  <a:gd name="T2" fmla="*/ 11 w 12"/>
                  <a:gd name="T3" fmla="*/ 21 h 21"/>
                  <a:gd name="T4" fmla="*/ 9 w 12"/>
                  <a:gd name="T5" fmla="*/ 8 h 21"/>
                  <a:gd name="T6" fmla="*/ 1 w 12"/>
                  <a:gd name="T7" fmla="*/ 0 h 21"/>
                  <a:gd name="T8" fmla="*/ 1 w 12"/>
                  <a:gd name="T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" y="12"/>
                    </a:moveTo>
                    <a:cubicBezTo>
                      <a:pt x="3" y="16"/>
                      <a:pt x="8" y="19"/>
                      <a:pt x="11" y="21"/>
                    </a:cubicBezTo>
                    <a:cubicBezTo>
                      <a:pt x="12" y="17"/>
                      <a:pt x="11" y="11"/>
                      <a:pt x="9" y="8"/>
                    </a:cubicBezTo>
                    <a:cubicBezTo>
                      <a:pt x="8" y="4"/>
                      <a:pt x="4" y="2"/>
                      <a:pt x="1" y="0"/>
                    </a:cubicBezTo>
                    <a:cubicBezTo>
                      <a:pt x="0" y="2"/>
                      <a:pt x="0" y="8"/>
                      <a:pt x="1" y="12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3" name="Freeform 359"/>
              <p:cNvSpPr>
                <a:spLocks noEditPoints="1"/>
              </p:cNvSpPr>
              <p:nvPr userDrawn="1"/>
            </p:nvSpPr>
            <p:spPr bwMode="auto">
              <a:xfrm>
                <a:off x="1514" y="1304"/>
                <a:ext cx="22" cy="20"/>
              </a:xfrm>
              <a:custGeom>
                <a:avLst/>
                <a:gdLst>
                  <a:gd name="T0" fmla="*/ 30 w 34"/>
                  <a:gd name="T1" fmla="*/ 31 h 31"/>
                  <a:gd name="T2" fmla="*/ 23 w 34"/>
                  <a:gd name="T3" fmla="*/ 29 h 31"/>
                  <a:gd name="T4" fmla="*/ 9 w 34"/>
                  <a:gd name="T5" fmla="*/ 25 h 31"/>
                  <a:gd name="T6" fmla="*/ 1 w 34"/>
                  <a:gd name="T7" fmla="*/ 12 h 31"/>
                  <a:gd name="T8" fmla="*/ 2 w 34"/>
                  <a:gd name="T9" fmla="*/ 5 h 31"/>
                  <a:gd name="T10" fmla="*/ 5 w 34"/>
                  <a:gd name="T11" fmla="*/ 0 h 31"/>
                  <a:gd name="T12" fmla="*/ 9 w 34"/>
                  <a:gd name="T13" fmla="*/ 4 h 31"/>
                  <a:gd name="T14" fmla="*/ 10 w 34"/>
                  <a:gd name="T15" fmla="*/ 5 h 31"/>
                  <a:gd name="T16" fmla="*/ 11 w 34"/>
                  <a:gd name="T17" fmla="*/ 5 h 31"/>
                  <a:gd name="T18" fmla="*/ 18 w 34"/>
                  <a:gd name="T19" fmla="*/ 7 h 31"/>
                  <a:gd name="T20" fmla="*/ 25 w 34"/>
                  <a:gd name="T21" fmla="*/ 14 h 31"/>
                  <a:gd name="T22" fmla="*/ 34 w 34"/>
                  <a:gd name="T23" fmla="*/ 23 h 31"/>
                  <a:gd name="T24" fmla="*/ 30 w 34"/>
                  <a:gd name="T25" fmla="*/ 31 h 31"/>
                  <a:gd name="T26" fmla="*/ 11 w 34"/>
                  <a:gd name="T27" fmla="*/ 14 h 31"/>
                  <a:gd name="T28" fmla="*/ 15 w 34"/>
                  <a:gd name="T29" fmla="*/ 18 h 31"/>
                  <a:gd name="T30" fmla="*/ 17 w 34"/>
                  <a:gd name="T31" fmla="*/ 19 h 31"/>
                  <a:gd name="T32" fmla="*/ 13 w 34"/>
                  <a:gd name="T33" fmla="*/ 15 h 31"/>
                  <a:gd name="T34" fmla="*/ 11 w 34"/>
                  <a:gd name="T35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31">
                    <a:moveTo>
                      <a:pt x="30" y="31"/>
                    </a:moveTo>
                    <a:cubicBezTo>
                      <a:pt x="28" y="30"/>
                      <a:pt x="25" y="30"/>
                      <a:pt x="23" y="29"/>
                    </a:cubicBezTo>
                    <a:cubicBezTo>
                      <a:pt x="18" y="28"/>
                      <a:pt x="13" y="27"/>
                      <a:pt x="9" y="25"/>
                    </a:cubicBezTo>
                    <a:cubicBezTo>
                      <a:pt x="6" y="23"/>
                      <a:pt x="2" y="18"/>
                      <a:pt x="1" y="12"/>
                    </a:cubicBezTo>
                    <a:cubicBezTo>
                      <a:pt x="0" y="10"/>
                      <a:pt x="1" y="7"/>
                      <a:pt x="2" y="5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1" y="5"/>
                    </a:cubicBezTo>
                    <a:cubicBezTo>
                      <a:pt x="12" y="5"/>
                      <a:pt x="14" y="5"/>
                      <a:pt x="18" y="7"/>
                    </a:cubicBezTo>
                    <a:cubicBezTo>
                      <a:pt x="21" y="8"/>
                      <a:pt x="23" y="11"/>
                      <a:pt x="25" y="14"/>
                    </a:cubicBezTo>
                    <a:cubicBezTo>
                      <a:pt x="28" y="17"/>
                      <a:pt x="30" y="20"/>
                      <a:pt x="34" y="23"/>
                    </a:cubicBezTo>
                    <a:lnTo>
                      <a:pt x="30" y="31"/>
                    </a:lnTo>
                    <a:close/>
                    <a:moveTo>
                      <a:pt x="11" y="14"/>
                    </a:moveTo>
                    <a:cubicBezTo>
                      <a:pt x="12" y="15"/>
                      <a:pt x="13" y="17"/>
                      <a:pt x="15" y="18"/>
                    </a:cubicBezTo>
                    <a:cubicBezTo>
                      <a:pt x="15" y="18"/>
                      <a:pt x="16" y="18"/>
                      <a:pt x="17" y="19"/>
                    </a:cubicBezTo>
                    <a:cubicBezTo>
                      <a:pt x="16" y="17"/>
                      <a:pt x="14" y="15"/>
                      <a:pt x="13" y="15"/>
                    </a:cubicBezTo>
                    <a:cubicBezTo>
                      <a:pt x="12" y="14"/>
                      <a:pt x="12" y="14"/>
                      <a:pt x="11" y="14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4" name="Freeform 360"/>
              <p:cNvSpPr>
                <a:spLocks/>
              </p:cNvSpPr>
              <p:nvPr userDrawn="1"/>
            </p:nvSpPr>
            <p:spPr bwMode="auto">
              <a:xfrm>
                <a:off x="1516" y="1309"/>
                <a:ext cx="18" cy="12"/>
              </a:xfrm>
              <a:custGeom>
                <a:avLst/>
                <a:gdLst>
                  <a:gd name="T0" fmla="*/ 9 w 28"/>
                  <a:gd name="T1" fmla="*/ 14 h 20"/>
                  <a:gd name="T2" fmla="*/ 28 w 28"/>
                  <a:gd name="T3" fmla="*/ 20 h 20"/>
                  <a:gd name="T4" fmla="*/ 12 w 28"/>
                  <a:gd name="T5" fmla="*/ 4 h 20"/>
                  <a:gd name="T6" fmla="*/ 3 w 28"/>
                  <a:gd name="T7" fmla="*/ 0 h 20"/>
                  <a:gd name="T8" fmla="*/ 9 w 28"/>
                  <a:gd name="T9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0">
                    <a:moveTo>
                      <a:pt x="9" y="14"/>
                    </a:moveTo>
                    <a:cubicBezTo>
                      <a:pt x="13" y="17"/>
                      <a:pt x="23" y="18"/>
                      <a:pt x="28" y="20"/>
                    </a:cubicBezTo>
                    <a:cubicBezTo>
                      <a:pt x="21" y="14"/>
                      <a:pt x="17" y="6"/>
                      <a:pt x="12" y="4"/>
                    </a:cubicBezTo>
                    <a:cubicBezTo>
                      <a:pt x="7" y="1"/>
                      <a:pt x="7" y="4"/>
                      <a:pt x="3" y="0"/>
                    </a:cubicBezTo>
                    <a:cubicBezTo>
                      <a:pt x="0" y="4"/>
                      <a:pt x="5" y="11"/>
                      <a:pt x="9" y="14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5" name="Freeform 361"/>
              <p:cNvSpPr>
                <a:spLocks noEditPoints="1"/>
              </p:cNvSpPr>
              <p:nvPr userDrawn="1"/>
            </p:nvSpPr>
            <p:spPr bwMode="auto">
              <a:xfrm>
                <a:off x="1527" y="1296"/>
                <a:ext cx="15" cy="32"/>
              </a:xfrm>
              <a:custGeom>
                <a:avLst/>
                <a:gdLst>
                  <a:gd name="T0" fmla="*/ 11 w 24"/>
                  <a:gd name="T1" fmla="*/ 51 h 51"/>
                  <a:gd name="T2" fmla="*/ 7 w 24"/>
                  <a:gd name="T3" fmla="*/ 39 h 51"/>
                  <a:gd name="T4" fmla="*/ 4 w 24"/>
                  <a:gd name="T5" fmla="*/ 28 h 51"/>
                  <a:gd name="T6" fmla="*/ 2 w 24"/>
                  <a:gd name="T7" fmla="*/ 22 h 51"/>
                  <a:gd name="T8" fmla="*/ 9 w 24"/>
                  <a:gd name="T9" fmla="*/ 3 h 51"/>
                  <a:gd name="T10" fmla="*/ 12 w 24"/>
                  <a:gd name="T11" fmla="*/ 0 h 51"/>
                  <a:gd name="T12" fmla="*/ 15 w 24"/>
                  <a:gd name="T13" fmla="*/ 3 h 51"/>
                  <a:gd name="T14" fmla="*/ 22 w 24"/>
                  <a:gd name="T15" fmla="*/ 23 h 51"/>
                  <a:gd name="T16" fmla="*/ 21 w 24"/>
                  <a:gd name="T17" fmla="*/ 26 h 51"/>
                  <a:gd name="T18" fmla="*/ 16 w 24"/>
                  <a:gd name="T19" fmla="*/ 39 h 51"/>
                  <a:gd name="T20" fmla="*/ 11 w 24"/>
                  <a:gd name="T21" fmla="*/ 51 h 51"/>
                  <a:gd name="T22" fmla="*/ 12 w 24"/>
                  <a:gd name="T23" fmla="*/ 13 h 51"/>
                  <a:gd name="T24" fmla="*/ 11 w 24"/>
                  <a:gd name="T25" fmla="*/ 19 h 51"/>
                  <a:gd name="T26" fmla="*/ 12 w 24"/>
                  <a:gd name="T27" fmla="*/ 23 h 51"/>
                  <a:gd name="T28" fmla="*/ 13 w 24"/>
                  <a:gd name="T29" fmla="*/ 20 h 51"/>
                  <a:gd name="T30" fmla="*/ 12 w 24"/>
                  <a:gd name="T31" fmla="*/ 1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51">
                    <a:moveTo>
                      <a:pt x="11" y="51"/>
                    </a:moveTo>
                    <a:cubicBezTo>
                      <a:pt x="7" y="39"/>
                      <a:pt x="7" y="39"/>
                      <a:pt x="7" y="39"/>
                    </a:cubicBezTo>
                    <a:cubicBezTo>
                      <a:pt x="6" y="35"/>
                      <a:pt x="5" y="31"/>
                      <a:pt x="4" y="28"/>
                    </a:cubicBezTo>
                    <a:cubicBezTo>
                      <a:pt x="3" y="26"/>
                      <a:pt x="3" y="24"/>
                      <a:pt x="2" y="22"/>
                    </a:cubicBezTo>
                    <a:cubicBezTo>
                      <a:pt x="0" y="15"/>
                      <a:pt x="3" y="8"/>
                      <a:pt x="9" y="3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22" y="9"/>
                      <a:pt x="24" y="16"/>
                      <a:pt x="22" y="23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30"/>
                      <a:pt x="18" y="34"/>
                      <a:pt x="16" y="39"/>
                    </a:cubicBezTo>
                    <a:lnTo>
                      <a:pt x="11" y="51"/>
                    </a:lnTo>
                    <a:close/>
                    <a:moveTo>
                      <a:pt x="12" y="13"/>
                    </a:moveTo>
                    <a:cubicBezTo>
                      <a:pt x="11" y="15"/>
                      <a:pt x="10" y="17"/>
                      <a:pt x="11" y="19"/>
                    </a:cubicBezTo>
                    <a:cubicBezTo>
                      <a:pt x="11" y="20"/>
                      <a:pt x="12" y="22"/>
                      <a:pt x="12" y="23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17"/>
                      <a:pt x="13" y="15"/>
                      <a:pt x="12" y="13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6" name="Freeform 362"/>
              <p:cNvSpPr>
                <a:spLocks/>
              </p:cNvSpPr>
              <p:nvPr userDrawn="1"/>
            </p:nvSpPr>
            <p:spPr bwMode="auto">
              <a:xfrm>
                <a:off x="1530" y="1300"/>
                <a:ext cx="9" cy="20"/>
              </a:xfrm>
              <a:custGeom>
                <a:avLst/>
                <a:gdLst>
                  <a:gd name="T0" fmla="*/ 7 w 14"/>
                  <a:gd name="T1" fmla="*/ 0 h 32"/>
                  <a:gd name="T2" fmla="*/ 12 w 14"/>
                  <a:gd name="T3" fmla="*/ 15 h 32"/>
                  <a:gd name="T4" fmla="*/ 7 w 14"/>
                  <a:gd name="T5" fmla="*/ 32 h 32"/>
                  <a:gd name="T6" fmla="*/ 2 w 14"/>
                  <a:gd name="T7" fmla="*/ 14 h 32"/>
                  <a:gd name="T8" fmla="*/ 7 w 14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32">
                    <a:moveTo>
                      <a:pt x="7" y="0"/>
                    </a:moveTo>
                    <a:cubicBezTo>
                      <a:pt x="12" y="5"/>
                      <a:pt x="14" y="10"/>
                      <a:pt x="12" y="15"/>
                    </a:cubicBezTo>
                    <a:cubicBezTo>
                      <a:pt x="10" y="21"/>
                      <a:pt x="9" y="25"/>
                      <a:pt x="7" y="32"/>
                    </a:cubicBezTo>
                    <a:cubicBezTo>
                      <a:pt x="4" y="25"/>
                      <a:pt x="3" y="20"/>
                      <a:pt x="2" y="14"/>
                    </a:cubicBezTo>
                    <a:cubicBezTo>
                      <a:pt x="0" y="9"/>
                      <a:pt x="2" y="4"/>
                      <a:pt x="7" y="0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7" name="Freeform 363"/>
              <p:cNvSpPr>
                <a:spLocks noEditPoints="1"/>
              </p:cNvSpPr>
              <p:nvPr userDrawn="1"/>
            </p:nvSpPr>
            <p:spPr bwMode="auto">
              <a:xfrm>
                <a:off x="1529" y="1317"/>
                <a:ext cx="11" cy="9"/>
              </a:xfrm>
              <a:custGeom>
                <a:avLst/>
                <a:gdLst>
                  <a:gd name="T0" fmla="*/ 9 w 18"/>
                  <a:gd name="T1" fmla="*/ 15 h 15"/>
                  <a:gd name="T2" fmla="*/ 9 w 18"/>
                  <a:gd name="T3" fmla="*/ 15 h 15"/>
                  <a:gd name="T4" fmla="*/ 9 w 18"/>
                  <a:gd name="T5" fmla="*/ 15 h 15"/>
                  <a:gd name="T6" fmla="*/ 0 w 18"/>
                  <a:gd name="T7" fmla="*/ 7 h 15"/>
                  <a:gd name="T8" fmla="*/ 9 w 18"/>
                  <a:gd name="T9" fmla="*/ 0 h 15"/>
                  <a:gd name="T10" fmla="*/ 18 w 18"/>
                  <a:gd name="T11" fmla="*/ 8 h 15"/>
                  <a:gd name="T12" fmla="*/ 9 w 18"/>
                  <a:gd name="T13" fmla="*/ 15 h 15"/>
                  <a:gd name="T14" fmla="*/ 9 w 18"/>
                  <a:gd name="T15" fmla="*/ 9 h 15"/>
                  <a:gd name="T16" fmla="*/ 9 w 18"/>
                  <a:gd name="T17" fmla="*/ 11 h 15"/>
                  <a:gd name="T18" fmla="*/ 9 w 18"/>
                  <a:gd name="T19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5">
                    <a:moveTo>
                      <a:pt x="9" y="15"/>
                    </a:move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4" y="15"/>
                      <a:pt x="0" y="12"/>
                      <a:pt x="0" y="7"/>
                    </a:cubicBezTo>
                    <a:cubicBezTo>
                      <a:pt x="0" y="3"/>
                      <a:pt x="4" y="0"/>
                      <a:pt x="9" y="0"/>
                    </a:cubicBezTo>
                    <a:cubicBezTo>
                      <a:pt x="14" y="0"/>
                      <a:pt x="18" y="3"/>
                      <a:pt x="18" y="8"/>
                    </a:cubicBezTo>
                    <a:cubicBezTo>
                      <a:pt x="18" y="12"/>
                      <a:pt x="14" y="15"/>
                      <a:pt x="9" y="15"/>
                    </a:cubicBezTo>
                    <a:close/>
                    <a:moveTo>
                      <a:pt x="9" y="9"/>
                    </a:moveTo>
                    <a:cubicBezTo>
                      <a:pt x="9" y="11"/>
                      <a:pt x="9" y="11"/>
                      <a:pt x="9" y="11"/>
                    </a:cubicBezTo>
                    <a:cubicBezTo>
                      <a:pt x="9" y="9"/>
                      <a:pt x="9" y="9"/>
                      <a:pt x="9" y="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8" name="Freeform 364"/>
              <p:cNvSpPr>
                <a:spLocks/>
              </p:cNvSpPr>
              <p:nvPr userDrawn="1"/>
            </p:nvSpPr>
            <p:spPr bwMode="auto">
              <a:xfrm>
                <a:off x="1532" y="1319"/>
                <a:ext cx="5" cy="5"/>
              </a:xfrm>
              <a:custGeom>
                <a:avLst/>
                <a:gdLst>
                  <a:gd name="T0" fmla="*/ 0 w 9"/>
                  <a:gd name="T1" fmla="*/ 3 h 7"/>
                  <a:gd name="T2" fmla="*/ 4 w 9"/>
                  <a:gd name="T3" fmla="*/ 7 h 7"/>
                  <a:gd name="T4" fmla="*/ 9 w 9"/>
                  <a:gd name="T5" fmla="*/ 4 h 7"/>
                  <a:gd name="T6" fmla="*/ 4 w 9"/>
                  <a:gd name="T7" fmla="*/ 0 h 7"/>
                  <a:gd name="T8" fmla="*/ 0 w 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7">
                    <a:moveTo>
                      <a:pt x="0" y="3"/>
                    </a:moveTo>
                    <a:cubicBezTo>
                      <a:pt x="0" y="5"/>
                      <a:pt x="2" y="7"/>
                      <a:pt x="4" y="7"/>
                    </a:cubicBezTo>
                    <a:cubicBezTo>
                      <a:pt x="7" y="7"/>
                      <a:pt x="9" y="5"/>
                      <a:pt x="9" y="4"/>
                    </a:cubicBezTo>
                    <a:cubicBezTo>
                      <a:pt x="9" y="2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9" name="Freeform 365"/>
              <p:cNvSpPr>
                <a:spLocks noEditPoints="1"/>
              </p:cNvSpPr>
              <p:nvPr userDrawn="1"/>
            </p:nvSpPr>
            <p:spPr bwMode="auto">
              <a:xfrm>
                <a:off x="1503" y="1322"/>
                <a:ext cx="62" cy="23"/>
              </a:xfrm>
              <a:custGeom>
                <a:avLst/>
                <a:gdLst>
                  <a:gd name="T0" fmla="*/ 93 w 99"/>
                  <a:gd name="T1" fmla="*/ 37 h 37"/>
                  <a:gd name="T2" fmla="*/ 89 w 99"/>
                  <a:gd name="T3" fmla="*/ 36 h 37"/>
                  <a:gd name="T4" fmla="*/ 49 w 99"/>
                  <a:gd name="T5" fmla="*/ 29 h 37"/>
                  <a:gd name="T6" fmla="*/ 8 w 99"/>
                  <a:gd name="T7" fmla="*/ 34 h 37"/>
                  <a:gd name="T8" fmla="*/ 3 w 99"/>
                  <a:gd name="T9" fmla="*/ 34 h 37"/>
                  <a:gd name="T10" fmla="*/ 0 w 99"/>
                  <a:gd name="T11" fmla="*/ 29 h 37"/>
                  <a:gd name="T12" fmla="*/ 1 w 99"/>
                  <a:gd name="T13" fmla="*/ 13 h 37"/>
                  <a:gd name="T14" fmla="*/ 45 w 99"/>
                  <a:gd name="T15" fmla="*/ 0 h 37"/>
                  <a:gd name="T16" fmla="*/ 51 w 99"/>
                  <a:gd name="T17" fmla="*/ 0 h 37"/>
                  <a:gd name="T18" fmla="*/ 99 w 99"/>
                  <a:gd name="T19" fmla="*/ 15 h 37"/>
                  <a:gd name="T20" fmla="*/ 99 w 99"/>
                  <a:gd name="T21" fmla="*/ 31 h 37"/>
                  <a:gd name="T22" fmla="*/ 95 w 99"/>
                  <a:gd name="T23" fmla="*/ 36 h 37"/>
                  <a:gd name="T24" fmla="*/ 93 w 99"/>
                  <a:gd name="T25" fmla="*/ 37 h 37"/>
                  <a:gd name="T26" fmla="*/ 49 w 99"/>
                  <a:gd name="T27" fmla="*/ 16 h 37"/>
                  <a:gd name="T28" fmla="*/ 87 w 99"/>
                  <a:gd name="T29" fmla="*/ 21 h 37"/>
                  <a:gd name="T30" fmla="*/ 87 w 99"/>
                  <a:gd name="T31" fmla="*/ 17 h 37"/>
                  <a:gd name="T32" fmla="*/ 50 w 99"/>
                  <a:gd name="T33" fmla="*/ 12 h 37"/>
                  <a:gd name="T34" fmla="*/ 45 w 99"/>
                  <a:gd name="T35" fmla="*/ 12 h 37"/>
                  <a:gd name="T36" fmla="*/ 13 w 99"/>
                  <a:gd name="T37" fmla="*/ 16 h 37"/>
                  <a:gd name="T38" fmla="*/ 13 w 99"/>
                  <a:gd name="T39" fmla="*/ 21 h 37"/>
                  <a:gd name="T40" fmla="*/ 49 w 99"/>
                  <a:gd name="T41" fmla="*/ 1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9" h="37">
                    <a:moveTo>
                      <a:pt x="93" y="37"/>
                    </a:moveTo>
                    <a:cubicBezTo>
                      <a:pt x="91" y="37"/>
                      <a:pt x="90" y="36"/>
                      <a:pt x="89" y="36"/>
                    </a:cubicBezTo>
                    <a:cubicBezTo>
                      <a:pt x="82" y="31"/>
                      <a:pt x="67" y="29"/>
                      <a:pt x="49" y="29"/>
                    </a:cubicBezTo>
                    <a:cubicBezTo>
                      <a:pt x="34" y="29"/>
                      <a:pt x="18" y="31"/>
                      <a:pt x="8" y="34"/>
                    </a:cubicBezTo>
                    <a:cubicBezTo>
                      <a:pt x="7" y="35"/>
                      <a:pt x="4" y="35"/>
                      <a:pt x="3" y="34"/>
                    </a:cubicBezTo>
                    <a:cubicBezTo>
                      <a:pt x="1" y="32"/>
                      <a:pt x="0" y="31"/>
                      <a:pt x="0" y="29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0"/>
                      <a:pt x="1" y="0"/>
                      <a:pt x="45" y="0"/>
                    </a:cubicBezTo>
                    <a:cubicBezTo>
                      <a:pt x="47" y="0"/>
                      <a:pt x="49" y="0"/>
                      <a:pt x="51" y="0"/>
                    </a:cubicBezTo>
                    <a:cubicBezTo>
                      <a:pt x="73" y="1"/>
                      <a:pt x="99" y="4"/>
                      <a:pt x="99" y="15"/>
                    </a:cubicBezTo>
                    <a:cubicBezTo>
                      <a:pt x="99" y="15"/>
                      <a:pt x="99" y="22"/>
                      <a:pt x="99" y="31"/>
                    </a:cubicBezTo>
                    <a:cubicBezTo>
                      <a:pt x="99" y="33"/>
                      <a:pt x="97" y="35"/>
                      <a:pt x="95" y="36"/>
                    </a:cubicBezTo>
                    <a:cubicBezTo>
                      <a:pt x="95" y="36"/>
                      <a:pt x="94" y="37"/>
                      <a:pt x="93" y="37"/>
                    </a:cubicBezTo>
                    <a:close/>
                    <a:moveTo>
                      <a:pt x="49" y="16"/>
                    </a:moveTo>
                    <a:cubicBezTo>
                      <a:pt x="57" y="16"/>
                      <a:pt x="74" y="17"/>
                      <a:pt x="87" y="21"/>
                    </a:cubicBezTo>
                    <a:cubicBezTo>
                      <a:pt x="87" y="20"/>
                      <a:pt x="87" y="18"/>
                      <a:pt x="87" y="17"/>
                    </a:cubicBezTo>
                    <a:cubicBezTo>
                      <a:pt x="83" y="16"/>
                      <a:pt x="70" y="13"/>
                      <a:pt x="50" y="12"/>
                    </a:cubicBezTo>
                    <a:cubicBezTo>
                      <a:pt x="49" y="12"/>
                      <a:pt x="47" y="12"/>
                      <a:pt x="45" y="12"/>
                    </a:cubicBezTo>
                    <a:cubicBezTo>
                      <a:pt x="27" y="12"/>
                      <a:pt x="16" y="14"/>
                      <a:pt x="13" y="16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23" y="18"/>
                      <a:pt x="36" y="16"/>
                      <a:pt x="49" y="16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0" name="Freeform 366"/>
              <p:cNvSpPr>
                <a:spLocks/>
              </p:cNvSpPr>
              <p:nvPr userDrawn="1"/>
            </p:nvSpPr>
            <p:spPr bwMode="auto">
              <a:xfrm>
                <a:off x="1507" y="1326"/>
                <a:ext cx="54" cy="15"/>
              </a:xfrm>
              <a:custGeom>
                <a:avLst/>
                <a:gdLst>
                  <a:gd name="T0" fmla="*/ 45 w 87"/>
                  <a:gd name="T1" fmla="*/ 0 h 25"/>
                  <a:gd name="T2" fmla="*/ 87 w 87"/>
                  <a:gd name="T3" fmla="*/ 9 h 25"/>
                  <a:gd name="T4" fmla="*/ 87 w 87"/>
                  <a:gd name="T5" fmla="*/ 25 h 25"/>
                  <a:gd name="T6" fmla="*/ 0 w 87"/>
                  <a:gd name="T7" fmla="*/ 23 h 25"/>
                  <a:gd name="T8" fmla="*/ 1 w 87"/>
                  <a:gd name="T9" fmla="*/ 7 h 25"/>
                  <a:gd name="T10" fmla="*/ 45 w 87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25">
                    <a:moveTo>
                      <a:pt x="45" y="0"/>
                    </a:moveTo>
                    <a:cubicBezTo>
                      <a:pt x="68" y="1"/>
                      <a:pt x="87" y="5"/>
                      <a:pt x="87" y="9"/>
                    </a:cubicBezTo>
                    <a:cubicBezTo>
                      <a:pt x="87" y="9"/>
                      <a:pt x="87" y="16"/>
                      <a:pt x="87" y="25"/>
                    </a:cubicBezTo>
                    <a:cubicBezTo>
                      <a:pt x="70" y="14"/>
                      <a:pt x="24" y="14"/>
                      <a:pt x="0" y="2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3"/>
                      <a:pt x="21" y="0"/>
                      <a:pt x="45" y="0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1" name="Freeform 367"/>
              <p:cNvSpPr>
                <a:spLocks/>
              </p:cNvSpPr>
              <p:nvPr userDrawn="1"/>
            </p:nvSpPr>
            <p:spPr bwMode="auto">
              <a:xfrm>
                <a:off x="1505" y="1331"/>
                <a:ext cx="59" cy="10"/>
              </a:xfrm>
              <a:custGeom>
                <a:avLst/>
                <a:gdLst>
                  <a:gd name="T0" fmla="*/ 92 w 94"/>
                  <a:gd name="T1" fmla="*/ 15 h 15"/>
                  <a:gd name="T2" fmla="*/ 92 w 94"/>
                  <a:gd name="T3" fmla="*/ 15 h 15"/>
                  <a:gd name="T4" fmla="*/ 90 w 94"/>
                  <a:gd name="T5" fmla="*/ 13 h 15"/>
                  <a:gd name="T6" fmla="*/ 47 w 94"/>
                  <a:gd name="T7" fmla="*/ 5 h 15"/>
                  <a:gd name="T8" fmla="*/ 4 w 94"/>
                  <a:gd name="T9" fmla="*/ 12 h 15"/>
                  <a:gd name="T10" fmla="*/ 2 w 94"/>
                  <a:gd name="T11" fmla="*/ 14 h 15"/>
                  <a:gd name="T12" fmla="*/ 0 w 94"/>
                  <a:gd name="T13" fmla="*/ 11 h 15"/>
                  <a:gd name="T14" fmla="*/ 47 w 94"/>
                  <a:gd name="T15" fmla="*/ 0 h 15"/>
                  <a:gd name="T16" fmla="*/ 93 w 94"/>
                  <a:gd name="T17" fmla="*/ 10 h 15"/>
                  <a:gd name="T18" fmla="*/ 94 w 94"/>
                  <a:gd name="T19" fmla="*/ 13 h 15"/>
                  <a:gd name="T20" fmla="*/ 92 w 94"/>
                  <a:gd name="T2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15">
                    <a:moveTo>
                      <a:pt x="92" y="15"/>
                    </a:moveTo>
                    <a:cubicBezTo>
                      <a:pt x="92" y="15"/>
                      <a:pt x="92" y="15"/>
                      <a:pt x="92" y="15"/>
                    </a:cubicBezTo>
                    <a:cubicBezTo>
                      <a:pt x="91" y="15"/>
                      <a:pt x="90" y="15"/>
                      <a:pt x="90" y="13"/>
                    </a:cubicBezTo>
                    <a:cubicBezTo>
                      <a:pt x="88" y="11"/>
                      <a:pt x="70" y="6"/>
                      <a:pt x="47" y="5"/>
                    </a:cubicBezTo>
                    <a:cubicBezTo>
                      <a:pt x="24" y="4"/>
                      <a:pt x="6" y="9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ubicBezTo>
                      <a:pt x="1" y="14"/>
                      <a:pt x="0" y="13"/>
                      <a:pt x="0" y="11"/>
                    </a:cubicBezTo>
                    <a:cubicBezTo>
                      <a:pt x="0" y="4"/>
                      <a:pt x="28" y="0"/>
                      <a:pt x="47" y="0"/>
                    </a:cubicBezTo>
                    <a:cubicBezTo>
                      <a:pt x="68" y="1"/>
                      <a:pt x="88" y="5"/>
                      <a:pt x="93" y="10"/>
                    </a:cubicBezTo>
                    <a:cubicBezTo>
                      <a:pt x="94" y="11"/>
                      <a:pt x="94" y="12"/>
                      <a:pt x="94" y="13"/>
                    </a:cubicBezTo>
                    <a:cubicBezTo>
                      <a:pt x="94" y="14"/>
                      <a:pt x="93" y="15"/>
                      <a:pt x="92" y="15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2" name="Freeform 368"/>
              <p:cNvSpPr>
                <a:spLocks noEditPoints="1"/>
              </p:cNvSpPr>
              <p:nvPr userDrawn="1"/>
            </p:nvSpPr>
            <p:spPr bwMode="auto">
              <a:xfrm>
                <a:off x="1529" y="1324"/>
                <a:ext cx="11" cy="10"/>
              </a:xfrm>
              <a:custGeom>
                <a:avLst/>
                <a:gdLst>
                  <a:gd name="T0" fmla="*/ 8 w 17"/>
                  <a:gd name="T1" fmla="*/ 15 h 15"/>
                  <a:gd name="T2" fmla="*/ 8 w 17"/>
                  <a:gd name="T3" fmla="*/ 15 h 15"/>
                  <a:gd name="T4" fmla="*/ 8 w 17"/>
                  <a:gd name="T5" fmla="*/ 15 h 15"/>
                  <a:gd name="T6" fmla="*/ 0 w 17"/>
                  <a:gd name="T7" fmla="*/ 7 h 15"/>
                  <a:gd name="T8" fmla="*/ 8 w 17"/>
                  <a:gd name="T9" fmla="*/ 0 h 15"/>
                  <a:gd name="T10" fmla="*/ 16 w 17"/>
                  <a:gd name="T11" fmla="*/ 8 h 15"/>
                  <a:gd name="T12" fmla="*/ 8 w 17"/>
                  <a:gd name="T13" fmla="*/ 15 h 15"/>
                  <a:gd name="T14" fmla="*/ 8 w 17"/>
                  <a:gd name="T15" fmla="*/ 6 h 15"/>
                  <a:gd name="T16" fmla="*/ 7 w 17"/>
                  <a:gd name="T17" fmla="*/ 8 h 15"/>
                  <a:gd name="T18" fmla="*/ 8 w 17"/>
                  <a:gd name="T19" fmla="*/ 9 h 15"/>
                  <a:gd name="T20" fmla="*/ 9 w 17"/>
                  <a:gd name="T21" fmla="*/ 8 h 15"/>
                  <a:gd name="T22" fmla="*/ 8 w 17"/>
                  <a:gd name="T23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5">
                    <a:moveTo>
                      <a:pt x="8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3" y="15"/>
                      <a:pt x="0" y="12"/>
                      <a:pt x="0" y="7"/>
                    </a:cubicBezTo>
                    <a:cubicBezTo>
                      <a:pt x="0" y="3"/>
                      <a:pt x="4" y="0"/>
                      <a:pt x="8" y="0"/>
                    </a:cubicBezTo>
                    <a:cubicBezTo>
                      <a:pt x="13" y="0"/>
                      <a:pt x="17" y="4"/>
                      <a:pt x="16" y="8"/>
                    </a:cubicBezTo>
                    <a:cubicBezTo>
                      <a:pt x="16" y="12"/>
                      <a:pt x="13" y="15"/>
                      <a:pt x="8" y="15"/>
                    </a:cubicBezTo>
                    <a:close/>
                    <a:moveTo>
                      <a:pt x="8" y="6"/>
                    </a:moveTo>
                    <a:cubicBezTo>
                      <a:pt x="8" y="6"/>
                      <a:pt x="7" y="7"/>
                      <a:pt x="7" y="8"/>
                    </a:cubicBezTo>
                    <a:cubicBezTo>
                      <a:pt x="7" y="8"/>
                      <a:pt x="8" y="9"/>
                      <a:pt x="8" y="9"/>
                    </a:cubicBezTo>
                    <a:cubicBezTo>
                      <a:pt x="8" y="9"/>
                      <a:pt x="9" y="8"/>
                      <a:pt x="9" y="8"/>
                    </a:cubicBezTo>
                    <a:cubicBezTo>
                      <a:pt x="9" y="7"/>
                      <a:pt x="8" y="6"/>
                      <a:pt x="8" y="6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3" name="Freeform 369"/>
              <p:cNvSpPr>
                <a:spLocks/>
              </p:cNvSpPr>
              <p:nvPr userDrawn="1"/>
            </p:nvSpPr>
            <p:spPr bwMode="auto">
              <a:xfrm>
                <a:off x="1532" y="1327"/>
                <a:ext cx="5" cy="4"/>
              </a:xfrm>
              <a:custGeom>
                <a:avLst/>
                <a:gdLst>
                  <a:gd name="T0" fmla="*/ 0 w 8"/>
                  <a:gd name="T1" fmla="*/ 3 h 7"/>
                  <a:gd name="T2" fmla="*/ 4 w 8"/>
                  <a:gd name="T3" fmla="*/ 7 h 7"/>
                  <a:gd name="T4" fmla="*/ 8 w 8"/>
                  <a:gd name="T5" fmla="*/ 4 h 7"/>
                  <a:gd name="T6" fmla="*/ 4 w 8"/>
                  <a:gd name="T7" fmla="*/ 1 h 7"/>
                  <a:gd name="T8" fmla="*/ 0 w 8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3"/>
                    </a:moveTo>
                    <a:cubicBezTo>
                      <a:pt x="0" y="5"/>
                      <a:pt x="2" y="7"/>
                      <a:pt x="4" y="7"/>
                    </a:cubicBezTo>
                    <a:cubicBezTo>
                      <a:pt x="6" y="7"/>
                      <a:pt x="8" y="5"/>
                      <a:pt x="8" y="4"/>
                    </a:cubicBezTo>
                    <a:cubicBezTo>
                      <a:pt x="8" y="2"/>
                      <a:pt x="6" y="1"/>
                      <a:pt x="4" y="1"/>
                    </a:cubicBezTo>
                    <a:cubicBezTo>
                      <a:pt x="2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4" name="Freeform 370"/>
              <p:cNvSpPr>
                <a:spLocks noEditPoints="1"/>
              </p:cNvSpPr>
              <p:nvPr userDrawn="1"/>
            </p:nvSpPr>
            <p:spPr bwMode="auto">
              <a:xfrm>
                <a:off x="1516" y="1324"/>
                <a:ext cx="12" cy="10"/>
              </a:xfrm>
              <a:custGeom>
                <a:avLst/>
                <a:gdLst>
                  <a:gd name="T0" fmla="*/ 9 w 18"/>
                  <a:gd name="T1" fmla="*/ 16 h 16"/>
                  <a:gd name="T2" fmla="*/ 1 w 18"/>
                  <a:gd name="T3" fmla="*/ 10 h 16"/>
                  <a:gd name="T4" fmla="*/ 8 w 18"/>
                  <a:gd name="T5" fmla="*/ 1 h 16"/>
                  <a:gd name="T6" fmla="*/ 17 w 18"/>
                  <a:gd name="T7" fmla="*/ 8 h 16"/>
                  <a:gd name="T8" fmla="*/ 10 w 18"/>
                  <a:gd name="T9" fmla="*/ 16 h 16"/>
                  <a:gd name="T10" fmla="*/ 9 w 18"/>
                  <a:gd name="T11" fmla="*/ 16 h 16"/>
                  <a:gd name="T12" fmla="*/ 9 w 18"/>
                  <a:gd name="T13" fmla="*/ 10 h 16"/>
                  <a:gd name="T14" fmla="*/ 9 w 18"/>
                  <a:gd name="T15" fmla="*/ 10 h 16"/>
                  <a:gd name="T16" fmla="*/ 10 w 18"/>
                  <a:gd name="T17" fmla="*/ 9 h 16"/>
                  <a:gd name="T18" fmla="*/ 9 w 18"/>
                  <a:gd name="T19" fmla="*/ 7 h 16"/>
                  <a:gd name="T20" fmla="*/ 9 w 18"/>
                  <a:gd name="T21" fmla="*/ 7 h 16"/>
                  <a:gd name="T22" fmla="*/ 9 w 18"/>
                  <a:gd name="T23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6">
                    <a:moveTo>
                      <a:pt x="9" y="16"/>
                    </a:moveTo>
                    <a:cubicBezTo>
                      <a:pt x="4" y="16"/>
                      <a:pt x="1" y="13"/>
                      <a:pt x="1" y="10"/>
                    </a:cubicBezTo>
                    <a:cubicBezTo>
                      <a:pt x="0" y="5"/>
                      <a:pt x="3" y="2"/>
                      <a:pt x="8" y="1"/>
                    </a:cubicBezTo>
                    <a:cubicBezTo>
                      <a:pt x="13" y="0"/>
                      <a:pt x="17" y="3"/>
                      <a:pt x="17" y="8"/>
                    </a:cubicBezTo>
                    <a:cubicBezTo>
                      <a:pt x="18" y="12"/>
                      <a:pt x="14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lose/>
                    <a:moveTo>
                      <a:pt x="9" y="10"/>
                    </a:move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9"/>
                      <a:pt x="10" y="9"/>
                    </a:cubicBezTo>
                    <a:cubicBezTo>
                      <a:pt x="10" y="8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lnTo>
                      <a:pt x="9" y="1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5" name="Freeform 371"/>
              <p:cNvSpPr>
                <a:spLocks/>
              </p:cNvSpPr>
              <p:nvPr userDrawn="1"/>
            </p:nvSpPr>
            <p:spPr bwMode="auto">
              <a:xfrm>
                <a:off x="1519" y="1328"/>
                <a:ext cx="5" cy="4"/>
              </a:xfrm>
              <a:custGeom>
                <a:avLst/>
                <a:gdLst>
                  <a:gd name="T0" fmla="*/ 0 w 8"/>
                  <a:gd name="T1" fmla="*/ 4 h 7"/>
                  <a:gd name="T2" fmla="*/ 4 w 8"/>
                  <a:gd name="T3" fmla="*/ 7 h 7"/>
                  <a:gd name="T4" fmla="*/ 8 w 8"/>
                  <a:gd name="T5" fmla="*/ 3 h 7"/>
                  <a:gd name="T6" fmla="*/ 4 w 8"/>
                  <a:gd name="T7" fmla="*/ 1 h 7"/>
                  <a:gd name="T8" fmla="*/ 0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4"/>
                    </a:moveTo>
                    <a:cubicBezTo>
                      <a:pt x="0" y="6"/>
                      <a:pt x="2" y="7"/>
                      <a:pt x="4" y="7"/>
                    </a:cubicBezTo>
                    <a:cubicBezTo>
                      <a:pt x="6" y="6"/>
                      <a:pt x="8" y="5"/>
                      <a:pt x="8" y="3"/>
                    </a:cubicBezTo>
                    <a:cubicBezTo>
                      <a:pt x="7" y="1"/>
                      <a:pt x="6" y="0"/>
                      <a:pt x="4" y="1"/>
                    </a:cubicBezTo>
                    <a:cubicBezTo>
                      <a:pt x="1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6" name="Freeform 372"/>
              <p:cNvSpPr>
                <a:spLocks noEditPoints="1"/>
              </p:cNvSpPr>
              <p:nvPr userDrawn="1"/>
            </p:nvSpPr>
            <p:spPr bwMode="auto">
              <a:xfrm>
                <a:off x="1504" y="1327"/>
                <a:ext cx="12" cy="10"/>
              </a:xfrm>
              <a:custGeom>
                <a:avLst/>
                <a:gdLst>
                  <a:gd name="T0" fmla="*/ 8 w 18"/>
                  <a:gd name="T1" fmla="*/ 16 h 16"/>
                  <a:gd name="T2" fmla="*/ 8 w 18"/>
                  <a:gd name="T3" fmla="*/ 16 h 16"/>
                  <a:gd name="T4" fmla="*/ 0 w 18"/>
                  <a:gd name="T5" fmla="*/ 10 h 16"/>
                  <a:gd name="T6" fmla="*/ 8 w 18"/>
                  <a:gd name="T7" fmla="*/ 1 h 16"/>
                  <a:gd name="T8" fmla="*/ 17 w 18"/>
                  <a:gd name="T9" fmla="*/ 8 h 16"/>
                  <a:gd name="T10" fmla="*/ 10 w 18"/>
                  <a:gd name="T11" fmla="*/ 16 h 16"/>
                  <a:gd name="T12" fmla="*/ 8 w 18"/>
                  <a:gd name="T13" fmla="*/ 16 h 16"/>
                  <a:gd name="T14" fmla="*/ 8 w 18"/>
                  <a:gd name="T15" fmla="*/ 10 h 16"/>
                  <a:gd name="T16" fmla="*/ 9 w 18"/>
                  <a:gd name="T17" fmla="*/ 10 h 16"/>
                  <a:gd name="T18" fmla="*/ 10 w 18"/>
                  <a:gd name="T19" fmla="*/ 9 h 16"/>
                  <a:gd name="T20" fmla="*/ 8 w 18"/>
                  <a:gd name="T21" fmla="*/ 7 h 16"/>
                  <a:gd name="T22" fmla="*/ 8 w 18"/>
                  <a:gd name="T23" fmla="*/ 7 h 16"/>
                  <a:gd name="T24" fmla="*/ 8 w 18"/>
                  <a:gd name="T25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16">
                    <a:moveTo>
                      <a:pt x="8" y="16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1" y="13"/>
                      <a:pt x="0" y="10"/>
                    </a:cubicBezTo>
                    <a:cubicBezTo>
                      <a:pt x="0" y="5"/>
                      <a:pt x="3" y="2"/>
                      <a:pt x="8" y="1"/>
                    </a:cubicBezTo>
                    <a:cubicBezTo>
                      <a:pt x="13" y="0"/>
                      <a:pt x="17" y="3"/>
                      <a:pt x="17" y="8"/>
                    </a:cubicBezTo>
                    <a:cubicBezTo>
                      <a:pt x="18" y="12"/>
                      <a:pt x="14" y="16"/>
                      <a:pt x="10" y="16"/>
                    </a:cubicBezTo>
                    <a:cubicBezTo>
                      <a:pt x="9" y="16"/>
                      <a:pt x="9" y="16"/>
                      <a:pt x="8" y="16"/>
                    </a:cubicBezTo>
                    <a:close/>
                    <a:moveTo>
                      <a:pt x="8" y="10"/>
                    </a:move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9"/>
                      <a:pt x="10" y="9"/>
                    </a:cubicBezTo>
                    <a:cubicBezTo>
                      <a:pt x="9" y="8"/>
                      <a:pt x="9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7" name="Freeform 373"/>
              <p:cNvSpPr>
                <a:spLocks/>
              </p:cNvSpPr>
              <p:nvPr userDrawn="1"/>
            </p:nvSpPr>
            <p:spPr bwMode="auto">
              <a:xfrm>
                <a:off x="1508" y="1330"/>
                <a:ext cx="5" cy="4"/>
              </a:xfrm>
              <a:custGeom>
                <a:avLst/>
                <a:gdLst>
                  <a:gd name="T0" fmla="*/ 0 w 8"/>
                  <a:gd name="T1" fmla="*/ 4 h 7"/>
                  <a:gd name="T2" fmla="*/ 4 w 8"/>
                  <a:gd name="T3" fmla="*/ 7 h 7"/>
                  <a:gd name="T4" fmla="*/ 8 w 8"/>
                  <a:gd name="T5" fmla="*/ 3 h 7"/>
                  <a:gd name="T6" fmla="*/ 3 w 8"/>
                  <a:gd name="T7" fmla="*/ 1 h 7"/>
                  <a:gd name="T8" fmla="*/ 0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4"/>
                    </a:moveTo>
                    <a:cubicBezTo>
                      <a:pt x="0" y="6"/>
                      <a:pt x="2" y="7"/>
                      <a:pt x="4" y="7"/>
                    </a:cubicBezTo>
                    <a:cubicBezTo>
                      <a:pt x="6" y="6"/>
                      <a:pt x="8" y="5"/>
                      <a:pt x="8" y="3"/>
                    </a:cubicBezTo>
                    <a:cubicBezTo>
                      <a:pt x="7" y="1"/>
                      <a:pt x="6" y="0"/>
                      <a:pt x="3" y="1"/>
                    </a:cubicBezTo>
                    <a:cubicBezTo>
                      <a:pt x="1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8" name="Freeform 374"/>
              <p:cNvSpPr>
                <a:spLocks noEditPoints="1"/>
              </p:cNvSpPr>
              <p:nvPr userDrawn="1"/>
            </p:nvSpPr>
            <p:spPr bwMode="auto">
              <a:xfrm>
                <a:off x="1541" y="1325"/>
                <a:ext cx="11" cy="10"/>
              </a:xfrm>
              <a:custGeom>
                <a:avLst/>
                <a:gdLst>
                  <a:gd name="T0" fmla="*/ 9 w 18"/>
                  <a:gd name="T1" fmla="*/ 16 h 16"/>
                  <a:gd name="T2" fmla="*/ 8 w 18"/>
                  <a:gd name="T3" fmla="*/ 16 h 16"/>
                  <a:gd name="T4" fmla="*/ 1 w 18"/>
                  <a:gd name="T5" fmla="*/ 7 h 16"/>
                  <a:gd name="T6" fmla="*/ 10 w 18"/>
                  <a:gd name="T7" fmla="*/ 1 h 16"/>
                  <a:gd name="T8" fmla="*/ 17 w 18"/>
                  <a:gd name="T9" fmla="*/ 10 h 16"/>
                  <a:gd name="T10" fmla="*/ 9 w 18"/>
                  <a:gd name="T11" fmla="*/ 16 h 16"/>
                  <a:gd name="T12" fmla="*/ 9 w 18"/>
                  <a:gd name="T13" fmla="*/ 7 h 16"/>
                  <a:gd name="T14" fmla="*/ 8 w 18"/>
                  <a:gd name="T15" fmla="*/ 9 h 16"/>
                  <a:gd name="T16" fmla="*/ 9 w 18"/>
                  <a:gd name="T17" fmla="*/ 10 h 16"/>
                  <a:gd name="T18" fmla="*/ 10 w 18"/>
                  <a:gd name="T19" fmla="*/ 8 h 16"/>
                  <a:gd name="T20" fmla="*/ 9 w 18"/>
                  <a:gd name="T21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9" y="16"/>
                    </a:moveTo>
                    <a:cubicBezTo>
                      <a:pt x="9" y="16"/>
                      <a:pt x="8" y="16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ubicBezTo>
                      <a:pt x="1" y="3"/>
                      <a:pt x="5" y="0"/>
                      <a:pt x="10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7" y="13"/>
                      <a:pt x="13" y="16"/>
                      <a:pt x="9" y="16"/>
                    </a:cubicBezTo>
                    <a:close/>
                    <a:moveTo>
                      <a:pt x="9" y="7"/>
                    </a:moveTo>
                    <a:cubicBezTo>
                      <a:pt x="9" y="7"/>
                      <a:pt x="8" y="8"/>
                      <a:pt x="8" y="9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0"/>
                      <a:pt x="10" y="9"/>
                      <a:pt x="10" y="8"/>
                    </a:cubicBezTo>
                    <a:cubicBezTo>
                      <a:pt x="10" y="8"/>
                      <a:pt x="10" y="7"/>
                      <a:pt x="9" y="7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9" name="Freeform 375"/>
              <p:cNvSpPr>
                <a:spLocks/>
              </p:cNvSpPr>
              <p:nvPr userDrawn="1"/>
            </p:nvSpPr>
            <p:spPr bwMode="auto">
              <a:xfrm>
                <a:off x="1544" y="1328"/>
                <a:ext cx="5" cy="5"/>
              </a:xfrm>
              <a:custGeom>
                <a:avLst/>
                <a:gdLst>
                  <a:gd name="T0" fmla="*/ 8 w 8"/>
                  <a:gd name="T1" fmla="*/ 4 h 7"/>
                  <a:gd name="T2" fmla="*/ 4 w 8"/>
                  <a:gd name="T3" fmla="*/ 7 h 7"/>
                  <a:gd name="T4" fmla="*/ 0 w 8"/>
                  <a:gd name="T5" fmla="*/ 3 h 7"/>
                  <a:gd name="T6" fmla="*/ 4 w 8"/>
                  <a:gd name="T7" fmla="*/ 0 h 7"/>
                  <a:gd name="T8" fmla="*/ 8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cubicBezTo>
                      <a:pt x="7" y="6"/>
                      <a:pt x="6" y="7"/>
                      <a:pt x="4" y="7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" y="1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0" name="Freeform 376"/>
              <p:cNvSpPr>
                <a:spLocks noEditPoints="1"/>
              </p:cNvSpPr>
              <p:nvPr userDrawn="1"/>
            </p:nvSpPr>
            <p:spPr bwMode="auto">
              <a:xfrm>
                <a:off x="1554" y="1328"/>
                <a:ext cx="10" cy="10"/>
              </a:xfrm>
              <a:custGeom>
                <a:avLst/>
                <a:gdLst>
                  <a:gd name="T0" fmla="*/ 9 w 17"/>
                  <a:gd name="T1" fmla="*/ 16 h 16"/>
                  <a:gd name="T2" fmla="*/ 7 w 17"/>
                  <a:gd name="T3" fmla="*/ 16 h 16"/>
                  <a:gd name="T4" fmla="*/ 0 w 17"/>
                  <a:gd name="T5" fmla="*/ 7 h 16"/>
                  <a:gd name="T6" fmla="*/ 10 w 17"/>
                  <a:gd name="T7" fmla="*/ 1 h 16"/>
                  <a:gd name="T8" fmla="*/ 17 w 17"/>
                  <a:gd name="T9" fmla="*/ 10 h 16"/>
                  <a:gd name="T10" fmla="*/ 9 w 17"/>
                  <a:gd name="T11" fmla="*/ 16 h 16"/>
                  <a:gd name="T12" fmla="*/ 9 w 17"/>
                  <a:gd name="T13" fmla="*/ 7 h 16"/>
                  <a:gd name="T14" fmla="*/ 8 w 17"/>
                  <a:gd name="T15" fmla="*/ 8 h 16"/>
                  <a:gd name="T16" fmla="*/ 8 w 17"/>
                  <a:gd name="T17" fmla="*/ 10 h 16"/>
                  <a:gd name="T18" fmla="*/ 9 w 17"/>
                  <a:gd name="T19" fmla="*/ 8 h 16"/>
                  <a:gd name="T20" fmla="*/ 9 w 17"/>
                  <a:gd name="T21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6">
                    <a:moveTo>
                      <a:pt x="9" y="16"/>
                    </a:moveTo>
                    <a:cubicBezTo>
                      <a:pt x="8" y="16"/>
                      <a:pt x="8" y="16"/>
                      <a:pt x="7" y="16"/>
                    </a:cubicBezTo>
                    <a:cubicBezTo>
                      <a:pt x="3" y="15"/>
                      <a:pt x="0" y="11"/>
                      <a:pt x="0" y="7"/>
                    </a:cubicBezTo>
                    <a:cubicBezTo>
                      <a:pt x="1" y="3"/>
                      <a:pt x="5" y="0"/>
                      <a:pt x="10" y="1"/>
                    </a:cubicBezTo>
                    <a:cubicBezTo>
                      <a:pt x="14" y="1"/>
                      <a:pt x="17" y="5"/>
                      <a:pt x="17" y="10"/>
                    </a:cubicBezTo>
                    <a:cubicBezTo>
                      <a:pt x="16" y="13"/>
                      <a:pt x="13" y="16"/>
                      <a:pt x="9" y="16"/>
                    </a:cubicBezTo>
                    <a:close/>
                    <a:moveTo>
                      <a:pt x="9" y="7"/>
                    </a:moveTo>
                    <a:cubicBezTo>
                      <a:pt x="9" y="7"/>
                      <a:pt x="8" y="7"/>
                      <a:pt x="8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8" y="10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7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1" name="Freeform 377"/>
              <p:cNvSpPr>
                <a:spLocks/>
              </p:cNvSpPr>
              <p:nvPr userDrawn="1"/>
            </p:nvSpPr>
            <p:spPr bwMode="auto">
              <a:xfrm>
                <a:off x="1557" y="1331"/>
                <a:ext cx="5" cy="5"/>
              </a:xfrm>
              <a:custGeom>
                <a:avLst/>
                <a:gdLst>
                  <a:gd name="T0" fmla="*/ 7 w 8"/>
                  <a:gd name="T1" fmla="*/ 4 h 7"/>
                  <a:gd name="T2" fmla="*/ 3 w 8"/>
                  <a:gd name="T3" fmla="*/ 6 h 7"/>
                  <a:gd name="T4" fmla="*/ 0 w 8"/>
                  <a:gd name="T5" fmla="*/ 3 h 7"/>
                  <a:gd name="T6" fmla="*/ 4 w 8"/>
                  <a:gd name="T7" fmla="*/ 0 h 7"/>
                  <a:gd name="T8" fmla="*/ 7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4"/>
                    </a:moveTo>
                    <a:cubicBezTo>
                      <a:pt x="7" y="6"/>
                      <a:pt x="5" y="7"/>
                      <a:pt x="3" y="6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" y="1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2" name="Freeform 378"/>
              <p:cNvSpPr>
                <a:spLocks/>
              </p:cNvSpPr>
              <p:nvPr userDrawn="1"/>
            </p:nvSpPr>
            <p:spPr bwMode="auto">
              <a:xfrm>
                <a:off x="1528" y="1260"/>
                <a:ext cx="16" cy="13"/>
              </a:xfrm>
              <a:custGeom>
                <a:avLst/>
                <a:gdLst>
                  <a:gd name="T0" fmla="*/ 23 w 27"/>
                  <a:gd name="T1" fmla="*/ 20 h 20"/>
                  <a:gd name="T2" fmla="*/ 22 w 27"/>
                  <a:gd name="T3" fmla="*/ 20 h 20"/>
                  <a:gd name="T4" fmla="*/ 13 w 27"/>
                  <a:gd name="T5" fmla="*/ 18 h 20"/>
                  <a:gd name="T6" fmla="*/ 12 w 27"/>
                  <a:gd name="T7" fmla="*/ 18 h 20"/>
                  <a:gd name="T8" fmla="*/ 4 w 27"/>
                  <a:gd name="T9" fmla="*/ 19 h 20"/>
                  <a:gd name="T10" fmla="*/ 3 w 27"/>
                  <a:gd name="T11" fmla="*/ 19 h 20"/>
                  <a:gd name="T12" fmla="*/ 0 w 27"/>
                  <a:gd name="T13" fmla="*/ 16 h 20"/>
                  <a:gd name="T14" fmla="*/ 0 w 27"/>
                  <a:gd name="T15" fmla="*/ 13 h 20"/>
                  <a:gd name="T16" fmla="*/ 0 w 27"/>
                  <a:gd name="T17" fmla="*/ 12 h 20"/>
                  <a:gd name="T18" fmla="*/ 2 w 27"/>
                  <a:gd name="T19" fmla="*/ 9 h 20"/>
                  <a:gd name="T20" fmla="*/ 8 w 27"/>
                  <a:gd name="T21" fmla="*/ 8 h 20"/>
                  <a:gd name="T22" fmla="*/ 8 w 27"/>
                  <a:gd name="T23" fmla="*/ 3 h 20"/>
                  <a:gd name="T24" fmla="*/ 11 w 27"/>
                  <a:gd name="T25" fmla="*/ 0 h 20"/>
                  <a:gd name="T26" fmla="*/ 13 w 27"/>
                  <a:gd name="T27" fmla="*/ 0 h 20"/>
                  <a:gd name="T28" fmla="*/ 16 w 27"/>
                  <a:gd name="T29" fmla="*/ 1 h 20"/>
                  <a:gd name="T30" fmla="*/ 19 w 27"/>
                  <a:gd name="T31" fmla="*/ 4 h 20"/>
                  <a:gd name="T32" fmla="*/ 18 w 27"/>
                  <a:gd name="T33" fmla="*/ 9 h 20"/>
                  <a:gd name="T34" fmla="*/ 24 w 27"/>
                  <a:gd name="T35" fmla="*/ 10 h 20"/>
                  <a:gd name="T36" fmla="*/ 27 w 27"/>
                  <a:gd name="T37" fmla="*/ 13 h 20"/>
                  <a:gd name="T38" fmla="*/ 27 w 27"/>
                  <a:gd name="T39" fmla="*/ 14 h 20"/>
                  <a:gd name="T40" fmla="*/ 26 w 27"/>
                  <a:gd name="T41" fmla="*/ 18 h 20"/>
                  <a:gd name="T42" fmla="*/ 24 w 27"/>
                  <a:gd name="T43" fmla="*/ 19 h 20"/>
                  <a:gd name="T44" fmla="*/ 23 w 27"/>
                  <a:gd name="T4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7" h="20">
                    <a:moveTo>
                      <a:pt x="23" y="20"/>
                    </a:moveTo>
                    <a:cubicBezTo>
                      <a:pt x="23" y="20"/>
                      <a:pt x="22" y="20"/>
                      <a:pt x="22" y="20"/>
                    </a:cubicBezTo>
                    <a:cubicBezTo>
                      <a:pt x="19" y="18"/>
                      <a:pt x="16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8"/>
                      <a:pt x="6" y="18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2" y="19"/>
                      <a:pt x="0" y="18"/>
                      <a:pt x="0" y="16"/>
                    </a:cubicBezTo>
                    <a:cubicBezTo>
                      <a:pt x="0" y="15"/>
                      <a:pt x="0" y="14"/>
                      <a:pt x="0" y="13"/>
                    </a:cubicBezTo>
                    <a:cubicBezTo>
                      <a:pt x="0" y="13"/>
                      <a:pt x="0" y="12"/>
                      <a:pt x="0" y="12"/>
                    </a:cubicBezTo>
                    <a:cubicBezTo>
                      <a:pt x="0" y="10"/>
                      <a:pt x="1" y="9"/>
                      <a:pt x="2" y="9"/>
                    </a:cubicBezTo>
                    <a:cubicBezTo>
                      <a:pt x="4" y="9"/>
                      <a:pt x="6" y="8"/>
                      <a:pt x="8" y="8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9" y="1"/>
                      <a:pt x="11" y="0"/>
                    </a:cubicBezTo>
                    <a:cubicBezTo>
                      <a:pt x="12" y="0"/>
                      <a:pt x="12" y="0"/>
                      <a:pt x="13" y="0"/>
                    </a:cubicBezTo>
                    <a:cubicBezTo>
                      <a:pt x="14" y="0"/>
                      <a:pt x="15" y="0"/>
                      <a:pt x="16" y="1"/>
                    </a:cubicBezTo>
                    <a:cubicBezTo>
                      <a:pt x="18" y="1"/>
                      <a:pt x="19" y="2"/>
                      <a:pt x="19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9"/>
                      <a:pt x="23" y="9"/>
                      <a:pt x="24" y="10"/>
                    </a:cubicBezTo>
                    <a:cubicBezTo>
                      <a:pt x="26" y="10"/>
                      <a:pt x="26" y="11"/>
                      <a:pt x="27" y="13"/>
                    </a:cubicBezTo>
                    <a:cubicBezTo>
                      <a:pt x="27" y="13"/>
                      <a:pt x="27" y="14"/>
                      <a:pt x="27" y="14"/>
                    </a:cubicBezTo>
                    <a:cubicBezTo>
                      <a:pt x="27" y="15"/>
                      <a:pt x="26" y="16"/>
                      <a:pt x="26" y="18"/>
                    </a:cubicBezTo>
                    <a:cubicBezTo>
                      <a:pt x="26" y="18"/>
                      <a:pt x="25" y="19"/>
                      <a:pt x="24" y="19"/>
                    </a:cubicBezTo>
                    <a:cubicBezTo>
                      <a:pt x="24" y="20"/>
                      <a:pt x="24" y="20"/>
                      <a:pt x="23" y="2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3" name="Freeform 379"/>
              <p:cNvSpPr>
                <a:spLocks/>
              </p:cNvSpPr>
              <p:nvPr userDrawn="1"/>
            </p:nvSpPr>
            <p:spPr bwMode="auto">
              <a:xfrm>
                <a:off x="1529" y="1262"/>
                <a:ext cx="13" cy="9"/>
              </a:xfrm>
              <a:custGeom>
                <a:avLst/>
                <a:gdLst>
                  <a:gd name="T0" fmla="*/ 0 w 21"/>
                  <a:gd name="T1" fmla="*/ 9 h 14"/>
                  <a:gd name="T2" fmla="*/ 8 w 21"/>
                  <a:gd name="T3" fmla="*/ 8 h 14"/>
                  <a:gd name="T4" fmla="*/ 8 w 21"/>
                  <a:gd name="T5" fmla="*/ 0 h 14"/>
                  <a:gd name="T6" fmla="*/ 10 w 21"/>
                  <a:gd name="T7" fmla="*/ 0 h 14"/>
                  <a:gd name="T8" fmla="*/ 12 w 21"/>
                  <a:gd name="T9" fmla="*/ 1 h 14"/>
                  <a:gd name="T10" fmla="*/ 12 w 21"/>
                  <a:gd name="T11" fmla="*/ 8 h 14"/>
                  <a:gd name="T12" fmla="*/ 20 w 21"/>
                  <a:gd name="T13" fmla="*/ 10 h 14"/>
                  <a:gd name="T14" fmla="*/ 21 w 21"/>
                  <a:gd name="T15" fmla="*/ 11 h 14"/>
                  <a:gd name="T16" fmla="*/ 20 w 21"/>
                  <a:gd name="T17" fmla="*/ 14 h 14"/>
                  <a:gd name="T18" fmla="*/ 10 w 21"/>
                  <a:gd name="T19" fmla="*/ 12 h 14"/>
                  <a:gd name="T20" fmla="*/ 0 w 21"/>
                  <a:gd name="T21" fmla="*/ 13 h 14"/>
                  <a:gd name="T22" fmla="*/ 0 w 21"/>
                  <a:gd name="T23" fmla="*/ 13 h 14"/>
                  <a:gd name="T24" fmla="*/ 0 w 21"/>
                  <a:gd name="T25" fmla="*/ 10 h 14"/>
                  <a:gd name="T26" fmla="*/ 0 w 21"/>
                  <a:gd name="T27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14">
                    <a:moveTo>
                      <a:pt x="0" y="9"/>
                    </a:moveTo>
                    <a:cubicBezTo>
                      <a:pt x="2" y="8"/>
                      <a:pt x="6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1" y="0"/>
                      <a:pt x="12" y="0"/>
                      <a:pt x="12" y="1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5" y="8"/>
                      <a:pt x="18" y="9"/>
                      <a:pt x="20" y="10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1" y="12"/>
                      <a:pt x="20" y="13"/>
                      <a:pt x="20" y="14"/>
                    </a:cubicBezTo>
                    <a:cubicBezTo>
                      <a:pt x="17" y="13"/>
                      <a:pt x="14" y="12"/>
                      <a:pt x="10" y="12"/>
                    </a:cubicBezTo>
                    <a:cubicBezTo>
                      <a:pt x="7" y="12"/>
                      <a:pt x="3" y="12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0" y="11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4" name="Freeform 380"/>
              <p:cNvSpPr>
                <a:spLocks noEditPoints="1"/>
              </p:cNvSpPr>
              <p:nvPr userDrawn="1"/>
            </p:nvSpPr>
            <p:spPr bwMode="auto">
              <a:xfrm>
                <a:off x="1499" y="1725"/>
                <a:ext cx="53" cy="58"/>
              </a:xfrm>
              <a:custGeom>
                <a:avLst/>
                <a:gdLst>
                  <a:gd name="T0" fmla="*/ 56 w 84"/>
                  <a:gd name="T1" fmla="*/ 93 h 93"/>
                  <a:gd name="T2" fmla="*/ 52 w 84"/>
                  <a:gd name="T3" fmla="*/ 93 h 93"/>
                  <a:gd name="T4" fmla="*/ 45 w 84"/>
                  <a:gd name="T5" fmla="*/ 92 h 93"/>
                  <a:gd name="T6" fmla="*/ 27 w 84"/>
                  <a:gd name="T7" fmla="*/ 90 h 93"/>
                  <a:gd name="T8" fmla="*/ 2 w 84"/>
                  <a:gd name="T9" fmla="*/ 80 h 93"/>
                  <a:gd name="T10" fmla="*/ 2 w 84"/>
                  <a:gd name="T11" fmla="*/ 68 h 93"/>
                  <a:gd name="T12" fmla="*/ 3 w 84"/>
                  <a:gd name="T13" fmla="*/ 65 h 93"/>
                  <a:gd name="T14" fmla="*/ 6 w 84"/>
                  <a:gd name="T15" fmla="*/ 65 h 93"/>
                  <a:gd name="T16" fmla="*/ 19 w 84"/>
                  <a:gd name="T17" fmla="*/ 56 h 93"/>
                  <a:gd name="T18" fmla="*/ 19 w 84"/>
                  <a:gd name="T19" fmla="*/ 54 h 93"/>
                  <a:gd name="T20" fmla="*/ 20 w 84"/>
                  <a:gd name="T21" fmla="*/ 52 h 93"/>
                  <a:gd name="T22" fmla="*/ 26 w 84"/>
                  <a:gd name="T23" fmla="*/ 46 h 93"/>
                  <a:gd name="T24" fmla="*/ 26 w 84"/>
                  <a:gd name="T25" fmla="*/ 46 h 93"/>
                  <a:gd name="T26" fmla="*/ 23 w 84"/>
                  <a:gd name="T27" fmla="*/ 45 h 93"/>
                  <a:gd name="T28" fmla="*/ 18 w 84"/>
                  <a:gd name="T29" fmla="*/ 42 h 93"/>
                  <a:gd name="T30" fmla="*/ 21 w 84"/>
                  <a:gd name="T31" fmla="*/ 37 h 93"/>
                  <a:gd name="T32" fmla="*/ 29 w 84"/>
                  <a:gd name="T33" fmla="*/ 23 h 93"/>
                  <a:gd name="T34" fmla="*/ 39 w 84"/>
                  <a:gd name="T35" fmla="*/ 6 h 93"/>
                  <a:gd name="T36" fmla="*/ 42 w 84"/>
                  <a:gd name="T37" fmla="*/ 0 h 93"/>
                  <a:gd name="T38" fmla="*/ 47 w 84"/>
                  <a:gd name="T39" fmla="*/ 3 h 93"/>
                  <a:gd name="T40" fmla="*/ 63 w 84"/>
                  <a:gd name="T41" fmla="*/ 25 h 93"/>
                  <a:gd name="T42" fmla="*/ 78 w 84"/>
                  <a:gd name="T43" fmla="*/ 52 h 93"/>
                  <a:gd name="T44" fmla="*/ 80 w 84"/>
                  <a:gd name="T45" fmla="*/ 77 h 93"/>
                  <a:gd name="T46" fmla="*/ 56 w 84"/>
                  <a:gd name="T47" fmla="*/ 93 h 93"/>
                  <a:gd name="T48" fmla="*/ 15 w 84"/>
                  <a:gd name="T49" fmla="*/ 75 h 93"/>
                  <a:gd name="T50" fmla="*/ 28 w 84"/>
                  <a:gd name="T51" fmla="*/ 78 h 93"/>
                  <a:gd name="T52" fmla="*/ 47 w 84"/>
                  <a:gd name="T53" fmla="*/ 80 h 93"/>
                  <a:gd name="T54" fmla="*/ 53 w 84"/>
                  <a:gd name="T55" fmla="*/ 81 h 93"/>
                  <a:gd name="T56" fmla="*/ 56 w 84"/>
                  <a:gd name="T57" fmla="*/ 81 h 93"/>
                  <a:gd name="T58" fmla="*/ 56 w 84"/>
                  <a:gd name="T59" fmla="*/ 81 h 93"/>
                  <a:gd name="T60" fmla="*/ 69 w 84"/>
                  <a:gd name="T61" fmla="*/ 72 h 93"/>
                  <a:gd name="T62" fmla="*/ 69 w 84"/>
                  <a:gd name="T63" fmla="*/ 60 h 93"/>
                  <a:gd name="T64" fmla="*/ 51 w 84"/>
                  <a:gd name="T65" fmla="*/ 29 h 93"/>
                  <a:gd name="T66" fmla="*/ 47 w 84"/>
                  <a:gd name="T67" fmla="*/ 18 h 93"/>
                  <a:gd name="T68" fmla="*/ 39 w 84"/>
                  <a:gd name="T69" fmla="*/ 30 h 93"/>
                  <a:gd name="T70" fmla="*/ 35 w 84"/>
                  <a:gd name="T71" fmla="*/ 36 h 93"/>
                  <a:gd name="T72" fmla="*/ 47 w 84"/>
                  <a:gd name="T73" fmla="*/ 47 h 93"/>
                  <a:gd name="T74" fmla="*/ 51 w 84"/>
                  <a:gd name="T75" fmla="*/ 60 h 93"/>
                  <a:gd name="T76" fmla="*/ 39 w 84"/>
                  <a:gd name="T77" fmla="*/ 54 h 93"/>
                  <a:gd name="T78" fmla="*/ 38 w 84"/>
                  <a:gd name="T79" fmla="*/ 54 h 93"/>
                  <a:gd name="T80" fmla="*/ 31 w 84"/>
                  <a:gd name="T81" fmla="*/ 58 h 93"/>
                  <a:gd name="T82" fmla="*/ 15 w 84"/>
                  <a:gd name="T83" fmla="*/ 7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4" h="93">
                    <a:moveTo>
                      <a:pt x="56" y="93"/>
                    </a:moveTo>
                    <a:cubicBezTo>
                      <a:pt x="54" y="93"/>
                      <a:pt x="53" y="93"/>
                      <a:pt x="52" y="93"/>
                    </a:cubicBezTo>
                    <a:cubicBezTo>
                      <a:pt x="45" y="92"/>
                      <a:pt x="45" y="92"/>
                      <a:pt x="45" y="92"/>
                    </a:cubicBezTo>
                    <a:cubicBezTo>
                      <a:pt x="38" y="91"/>
                      <a:pt x="35" y="90"/>
                      <a:pt x="27" y="90"/>
                    </a:cubicBezTo>
                    <a:cubicBezTo>
                      <a:pt x="23" y="90"/>
                      <a:pt x="7" y="89"/>
                      <a:pt x="2" y="80"/>
                    </a:cubicBezTo>
                    <a:cubicBezTo>
                      <a:pt x="0" y="76"/>
                      <a:pt x="0" y="72"/>
                      <a:pt x="2" y="68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11" y="64"/>
                      <a:pt x="18" y="62"/>
                      <a:pt x="19" y="56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1" y="50"/>
                      <a:pt x="23" y="48"/>
                      <a:pt x="26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4" y="45"/>
                      <a:pt x="24" y="45"/>
                      <a:pt x="23" y="45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4" y="31"/>
                      <a:pt x="26" y="27"/>
                      <a:pt x="29" y="23"/>
                    </a:cubicBezTo>
                    <a:cubicBezTo>
                      <a:pt x="33" y="18"/>
                      <a:pt x="36" y="13"/>
                      <a:pt x="39" y="6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55" y="6"/>
                      <a:pt x="59" y="15"/>
                      <a:pt x="63" y="25"/>
                    </a:cubicBezTo>
                    <a:cubicBezTo>
                      <a:pt x="66" y="34"/>
                      <a:pt x="70" y="44"/>
                      <a:pt x="78" y="52"/>
                    </a:cubicBezTo>
                    <a:cubicBezTo>
                      <a:pt x="83" y="59"/>
                      <a:pt x="84" y="68"/>
                      <a:pt x="80" y="77"/>
                    </a:cubicBezTo>
                    <a:cubicBezTo>
                      <a:pt x="76" y="87"/>
                      <a:pt x="67" y="93"/>
                      <a:pt x="56" y="93"/>
                    </a:cubicBezTo>
                    <a:close/>
                    <a:moveTo>
                      <a:pt x="15" y="75"/>
                    </a:moveTo>
                    <a:cubicBezTo>
                      <a:pt x="17" y="76"/>
                      <a:pt x="22" y="78"/>
                      <a:pt x="28" y="78"/>
                    </a:cubicBezTo>
                    <a:cubicBezTo>
                      <a:pt x="36" y="78"/>
                      <a:pt x="39" y="79"/>
                      <a:pt x="47" y="80"/>
                    </a:cubicBezTo>
                    <a:cubicBezTo>
                      <a:pt x="53" y="81"/>
                      <a:pt x="53" y="81"/>
                      <a:pt x="53" y="81"/>
                    </a:cubicBezTo>
                    <a:cubicBezTo>
                      <a:pt x="54" y="81"/>
                      <a:pt x="55" y="81"/>
                      <a:pt x="56" y="81"/>
                    </a:cubicBezTo>
                    <a:cubicBezTo>
                      <a:pt x="56" y="81"/>
                      <a:pt x="56" y="81"/>
                      <a:pt x="56" y="81"/>
                    </a:cubicBezTo>
                    <a:cubicBezTo>
                      <a:pt x="64" y="81"/>
                      <a:pt x="68" y="75"/>
                      <a:pt x="69" y="72"/>
                    </a:cubicBezTo>
                    <a:cubicBezTo>
                      <a:pt x="71" y="68"/>
                      <a:pt x="71" y="63"/>
                      <a:pt x="69" y="60"/>
                    </a:cubicBezTo>
                    <a:cubicBezTo>
                      <a:pt x="59" y="50"/>
                      <a:pt x="55" y="38"/>
                      <a:pt x="51" y="29"/>
                    </a:cubicBezTo>
                    <a:cubicBezTo>
                      <a:pt x="50" y="25"/>
                      <a:pt x="48" y="21"/>
                      <a:pt x="47" y="18"/>
                    </a:cubicBezTo>
                    <a:cubicBezTo>
                      <a:pt x="44" y="23"/>
                      <a:pt x="42" y="26"/>
                      <a:pt x="39" y="30"/>
                    </a:cubicBezTo>
                    <a:cubicBezTo>
                      <a:pt x="38" y="32"/>
                      <a:pt x="36" y="34"/>
                      <a:pt x="35" y="36"/>
                    </a:cubicBezTo>
                    <a:cubicBezTo>
                      <a:pt x="40" y="39"/>
                      <a:pt x="45" y="42"/>
                      <a:pt x="47" y="47"/>
                    </a:cubicBezTo>
                    <a:cubicBezTo>
                      <a:pt x="51" y="60"/>
                      <a:pt x="51" y="60"/>
                      <a:pt x="51" y="60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39" y="54"/>
                      <a:pt x="38" y="54"/>
                      <a:pt x="38" y="54"/>
                    </a:cubicBezTo>
                    <a:cubicBezTo>
                      <a:pt x="36" y="54"/>
                      <a:pt x="33" y="55"/>
                      <a:pt x="31" y="58"/>
                    </a:cubicBezTo>
                    <a:cubicBezTo>
                      <a:pt x="30" y="66"/>
                      <a:pt x="24" y="72"/>
                      <a:pt x="15" y="75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5" name="Freeform 381"/>
              <p:cNvSpPr>
                <a:spLocks/>
              </p:cNvSpPr>
              <p:nvPr userDrawn="1"/>
            </p:nvSpPr>
            <p:spPr bwMode="auto">
              <a:xfrm>
                <a:off x="1501" y="1730"/>
                <a:ext cx="50" cy="51"/>
              </a:xfrm>
              <a:custGeom>
                <a:avLst/>
                <a:gdLst>
                  <a:gd name="T0" fmla="*/ 42 w 79"/>
                  <a:gd name="T1" fmla="*/ 0 h 81"/>
                  <a:gd name="T2" fmla="*/ 70 w 79"/>
                  <a:gd name="T3" fmla="*/ 48 h 81"/>
                  <a:gd name="T4" fmla="*/ 49 w 79"/>
                  <a:gd name="T5" fmla="*/ 79 h 81"/>
                  <a:gd name="T6" fmla="*/ 25 w 79"/>
                  <a:gd name="T7" fmla="*/ 76 h 81"/>
                  <a:gd name="T8" fmla="*/ 4 w 79"/>
                  <a:gd name="T9" fmla="*/ 63 h 81"/>
                  <a:gd name="T10" fmla="*/ 22 w 79"/>
                  <a:gd name="T11" fmla="*/ 48 h 81"/>
                  <a:gd name="T12" fmla="*/ 38 w 79"/>
                  <a:gd name="T13" fmla="*/ 41 h 81"/>
                  <a:gd name="T14" fmla="*/ 23 w 79"/>
                  <a:gd name="T15" fmla="*/ 32 h 81"/>
                  <a:gd name="T16" fmla="*/ 42 w 79"/>
                  <a:gd name="T1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81">
                    <a:moveTo>
                      <a:pt x="42" y="0"/>
                    </a:moveTo>
                    <a:cubicBezTo>
                      <a:pt x="53" y="5"/>
                      <a:pt x="53" y="29"/>
                      <a:pt x="70" y="48"/>
                    </a:cubicBezTo>
                    <a:cubicBezTo>
                      <a:pt x="79" y="58"/>
                      <a:pt x="70" y="81"/>
                      <a:pt x="49" y="79"/>
                    </a:cubicBezTo>
                    <a:cubicBezTo>
                      <a:pt x="37" y="77"/>
                      <a:pt x="35" y="76"/>
                      <a:pt x="25" y="76"/>
                    </a:cubicBezTo>
                    <a:cubicBezTo>
                      <a:pt x="13" y="76"/>
                      <a:pt x="0" y="71"/>
                      <a:pt x="4" y="63"/>
                    </a:cubicBezTo>
                    <a:cubicBezTo>
                      <a:pt x="12" y="61"/>
                      <a:pt x="21" y="57"/>
                      <a:pt x="22" y="48"/>
                    </a:cubicBezTo>
                    <a:cubicBezTo>
                      <a:pt x="26" y="41"/>
                      <a:pt x="34" y="39"/>
                      <a:pt x="38" y="41"/>
                    </a:cubicBezTo>
                    <a:cubicBezTo>
                      <a:pt x="36" y="35"/>
                      <a:pt x="24" y="32"/>
                      <a:pt x="23" y="32"/>
                    </a:cubicBezTo>
                    <a:cubicBezTo>
                      <a:pt x="30" y="19"/>
                      <a:pt x="36" y="13"/>
                      <a:pt x="42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6" name="Freeform 382"/>
              <p:cNvSpPr>
                <a:spLocks noEditPoints="1"/>
              </p:cNvSpPr>
              <p:nvPr userDrawn="1"/>
            </p:nvSpPr>
            <p:spPr bwMode="auto">
              <a:xfrm>
                <a:off x="1513" y="1711"/>
                <a:ext cx="53" cy="57"/>
              </a:xfrm>
              <a:custGeom>
                <a:avLst/>
                <a:gdLst>
                  <a:gd name="T0" fmla="*/ 26 w 84"/>
                  <a:gd name="T1" fmla="*/ 91 h 91"/>
                  <a:gd name="T2" fmla="*/ 3 w 84"/>
                  <a:gd name="T3" fmla="*/ 83 h 91"/>
                  <a:gd name="T4" fmla="*/ 2 w 84"/>
                  <a:gd name="T5" fmla="*/ 71 h 91"/>
                  <a:gd name="T6" fmla="*/ 3 w 84"/>
                  <a:gd name="T7" fmla="*/ 69 h 91"/>
                  <a:gd name="T8" fmla="*/ 6 w 84"/>
                  <a:gd name="T9" fmla="*/ 68 h 91"/>
                  <a:gd name="T10" fmla="*/ 17 w 84"/>
                  <a:gd name="T11" fmla="*/ 57 h 91"/>
                  <a:gd name="T12" fmla="*/ 17 w 84"/>
                  <a:gd name="T13" fmla="*/ 56 h 91"/>
                  <a:gd name="T14" fmla="*/ 18 w 84"/>
                  <a:gd name="T15" fmla="*/ 54 h 91"/>
                  <a:gd name="T16" fmla="*/ 23 w 84"/>
                  <a:gd name="T17" fmla="*/ 47 h 91"/>
                  <a:gd name="T18" fmla="*/ 23 w 84"/>
                  <a:gd name="T19" fmla="*/ 47 h 91"/>
                  <a:gd name="T20" fmla="*/ 20 w 84"/>
                  <a:gd name="T21" fmla="*/ 46 h 91"/>
                  <a:gd name="T22" fmla="*/ 15 w 84"/>
                  <a:gd name="T23" fmla="*/ 44 h 91"/>
                  <a:gd name="T24" fmla="*/ 17 w 84"/>
                  <a:gd name="T25" fmla="*/ 38 h 91"/>
                  <a:gd name="T26" fmla="*/ 24 w 84"/>
                  <a:gd name="T27" fmla="*/ 24 h 91"/>
                  <a:gd name="T28" fmla="*/ 33 w 84"/>
                  <a:gd name="T29" fmla="*/ 6 h 91"/>
                  <a:gd name="T30" fmla="*/ 35 w 84"/>
                  <a:gd name="T31" fmla="*/ 0 h 91"/>
                  <a:gd name="T32" fmla="*/ 40 w 84"/>
                  <a:gd name="T33" fmla="*/ 2 h 91"/>
                  <a:gd name="T34" fmla="*/ 58 w 84"/>
                  <a:gd name="T35" fmla="*/ 22 h 91"/>
                  <a:gd name="T36" fmla="*/ 76 w 84"/>
                  <a:gd name="T37" fmla="*/ 48 h 91"/>
                  <a:gd name="T38" fmla="*/ 80 w 84"/>
                  <a:gd name="T39" fmla="*/ 74 h 91"/>
                  <a:gd name="T40" fmla="*/ 55 w 84"/>
                  <a:gd name="T41" fmla="*/ 91 h 91"/>
                  <a:gd name="T42" fmla="*/ 55 w 84"/>
                  <a:gd name="T43" fmla="*/ 91 h 91"/>
                  <a:gd name="T44" fmla="*/ 54 w 84"/>
                  <a:gd name="T45" fmla="*/ 91 h 91"/>
                  <a:gd name="T46" fmla="*/ 47 w 84"/>
                  <a:gd name="T47" fmla="*/ 91 h 91"/>
                  <a:gd name="T48" fmla="*/ 29 w 84"/>
                  <a:gd name="T49" fmla="*/ 91 h 91"/>
                  <a:gd name="T50" fmla="*/ 26 w 84"/>
                  <a:gd name="T51" fmla="*/ 91 h 91"/>
                  <a:gd name="T52" fmla="*/ 15 w 84"/>
                  <a:gd name="T53" fmla="*/ 77 h 91"/>
                  <a:gd name="T54" fmla="*/ 26 w 84"/>
                  <a:gd name="T55" fmla="*/ 79 h 91"/>
                  <a:gd name="T56" fmla="*/ 29 w 84"/>
                  <a:gd name="T57" fmla="*/ 79 h 91"/>
                  <a:gd name="T58" fmla="*/ 48 w 84"/>
                  <a:gd name="T59" fmla="*/ 79 h 91"/>
                  <a:gd name="T60" fmla="*/ 55 w 84"/>
                  <a:gd name="T61" fmla="*/ 79 h 91"/>
                  <a:gd name="T62" fmla="*/ 69 w 84"/>
                  <a:gd name="T63" fmla="*/ 69 h 91"/>
                  <a:gd name="T64" fmla="*/ 67 w 84"/>
                  <a:gd name="T65" fmla="*/ 57 h 91"/>
                  <a:gd name="T66" fmla="*/ 47 w 84"/>
                  <a:gd name="T67" fmla="*/ 28 h 91"/>
                  <a:gd name="T68" fmla="*/ 41 w 84"/>
                  <a:gd name="T69" fmla="*/ 17 h 91"/>
                  <a:gd name="T70" fmla="*/ 35 w 84"/>
                  <a:gd name="T71" fmla="*/ 30 h 91"/>
                  <a:gd name="T72" fmla="*/ 31 w 84"/>
                  <a:gd name="T73" fmla="*/ 37 h 91"/>
                  <a:gd name="T74" fmla="*/ 44 w 84"/>
                  <a:gd name="T75" fmla="*/ 46 h 91"/>
                  <a:gd name="T76" fmla="*/ 50 w 84"/>
                  <a:gd name="T77" fmla="*/ 58 h 91"/>
                  <a:gd name="T78" fmla="*/ 37 w 84"/>
                  <a:gd name="T79" fmla="*/ 54 h 91"/>
                  <a:gd name="T80" fmla="*/ 36 w 84"/>
                  <a:gd name="T81" fmla="*/ 54 h 91"/>
                  <a:gd name="T82" fmla="*/ 29 w 84"/>
                  <a:gd name="T83" fmla="*/ 58 h 91"/>
                  <a:gd name="T84" fmla="*/ 15 w 84"/>
                  <a:gd name="T85" fmla="*/ 7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4" h="91">
                    <a:moveTo>
                      <a:pt x="26" y="91"/>
                    </a:moveTo>
                    <a:cubicBezTo>
                      <a:pt x="20" y="91"/>
                      <a:pt x="8" y="90"/>
                      <a:pt x="3" y="83"/>
                    </a:cubicBezTo>
                    <a:cubicBezTo>
                      <a:pt x="1" y="79"/>
                      <a:pt x="0" y="75"/>
                      <a:pt x="2" y="71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10" y="66"/>
                      <a:pt x="18" y="63"/>
                      <a:pt x="17" y="57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19" y="51"/>
                      <a:pt x="21" y="49"/>
                      <a:pt x="23" y="47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22" y="47"/>
                      <a:pt x="21" y="46"/>
                      <a:pt x="20" y="46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20" y="33"/>
                      <a:pt x="22" y="28"/>
                      <a:pt x="24" y="24"/>
                    </a:cubicBezTo>
                    <a:cubicBezTo>
                      <a:pt x="27" y="18"/>
                      <a:pt x="30" y="13"/>
                      <a:pt x="33" y="6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8" y="4"/>
                      <a:pt x="53" y="12"/>
                      <a:pt x="58" y="22"/>
                    </a:cubicBezTo>
                    <a:cubicBezTo>
                      <a:pt x="62" y="31"/>
                      <a:pt x="67" y="40"/>
                      <a:pt x="76" y="48"/>
                    </a:cubicBezTo>
                    <a:cubicBezTo>
                      <a:pt x="82" y="54"/>
                      <a:pt x="84" y="64"/>
                      <a:pt x="80" y="74"/>
                    </a:cubicBezTo>
                    <a:cubicBezTo>
                      <a:pt x="76" y="85"/>
                      <a:pt x="66" y="91"/>
                      <a:pt x="55" y="91"/>
                    </a:cubicBezTo>
                    <a:cubicBezTo>
                      <a:pt x="55" y="91"/>
                      <a:pt x="55" y="91"/>
                      <a:pt x="55" y="91"/>
                    </a:cubicBezTo>
                    <a:cubicBezTo>
                      <a:pt x="54" y="91"/>
                      <a:pt x="54" y="91"/>
                      <a:pt x="54" y="91"/>
                    </a:cubicBezTo>
                    <a:cubicBezTo>
                      <a:pt x="47" y="91"/>
                      <a:pt x="47" y="91"/>
                      <a:pt x="47" y="91"/>
                    </a:cubicBezTo>
                    <a:cubicBezTo>
                      <a:pt x="40" y="90"/>
                      <a:pt x="37" y="90"/>
                      <a:pt x="29" y="91"/>
                    </a:cubicBezTo>
                    <a:cubicBezTo>
                      <a:pt x="28" y="91"/>
                      <a:pt x="27" y="91"/>
                      <a:pt x="26" y="91"/>
                    </a:cubicBezTo>
                    <a:close/>
                    <a:moveTo>
                      <a:pt x="15" y="77"/>
                    </a:moveTo>
                    <a:cubicBezTo>
                      <a:pt x="17" y="78"/>
                      <a:pt x="21" y="79"/>
                      <a:pt x="26" y="79"/>
                    </a:cubicBezTo>
                    <a:cubicBezTo>
                      <a:pt x="27" y="79"/>
                      <a:pt x="28" y="79"/>
                      <a:pt x="29" y="79"/>
                    </a:cubicBezTo>
                    <a:cubicBezTo>
                      <a:pt x="37" y="78"/>
                      <a:pt x="40" y="78"/>
                      <a:pt x="48" y="79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64" y="79"/>
                      <a:pt x="68" y="72"/>
                      <a:pt x="69" y="69"/>
                    </a:cubicBezTo>
                    <a:cubicBezTo>
                      <a:pt x="71" y="65"/>
                      <a:pt x="70" y="60"/>
                      <a:pt x="67" y="57"/>
                    </a:cubicBezTo>
                    <a:cubicBezTo>
                      <a:pt x="57" y="48"/>
                      <a:pt x="51" y="37"/>
                      <a:pt x="47" y="28"/>
                    </a:cubicBezTo>
                    <a:cubicBezTo>
                      <a:pt x="45" y="24"/>
                      <a:pt x="43" y="20"/>
                      <a:pt x="41" y="17"/>
                    </a:cubicBezTo>
                    <a:cubicBezTo>
                      <a:pt x="39" y="22"/>
                      <a:pt x="37" y="26"/>
                      <a:pt x="35" y="30"/>
                    </a:cubicBezTo>
                    <a:cubicBezTo>
                      <a:pt x="34" y="32"/>
                      <a:pt x="32" y="34"/>
                      <a:pt x="31" y="37"/>
                    </a:cubicBezTo>
                    <a:cubicBezTo>
                      <a:pt x="36" y="38"/>
                      <a:pt x="42" y="41"/>
                      <a:pt x="44" y="46"/>
                    </a:cubicBezTo>
                    <a:cubicBezTo>
                      <a:pt x="50" y="58"/>
                      <a:pt x="50" y="58"/>
                      <a:pt x="50" y="58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7" y="54"/>
                      <a:pt x="37" y="54"/>
                      <a:pt x="36" y="54"/>
                    </a:cubicBezTo>
                    <a:cubicBezTo>
                      <a:pt x="34" y="54"/>
                      <a:pt x="31" y="55"/>
                      <a:pt x="29" y="58"/>
                    </a:cubicBezTo>
                    <a:cubicBezTo>
                      <a:pt x="29" y="66"/>
                      <a:pt x="24" y="73"/>
                      <a:pt x="15" y="77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7" name="Freeform 383"/>
              <p:cNvSpPr>
                <a:spLocks/>
              </p:cNvSpPr>
              <p:nvPr userDrawn="1"/>
            </p:nvSpPr>
            <p:spPr bwMode="auto">
              <a:xfrm>
                <a:off x="1516" y="1715"/>
                <a:ext cx="48" cy="49"/>
              </a:xfrm>
              <a:custGeom>
                <a:avLst/>
                <a:gdLst>
                  <a:gd name="T0" fmla="*/ 34 w 77"/>
                  <a:gd name="T1" fmla="*/ 0 h 78"/>
                  <a:gd name="T2" fmla="*/ 67 w 77"/>
                  <a:gd name="T3" fmla="*/ 46 h 78"/>
                  <a:gd name="T4" fmla="*/ 50 w 77"/>
                  <a:gd name="T5" fmla="*/ 78 h 78"/>
                  <a:gd name="T6" fmla="*/ 25 w 77"/>
                  <a:gd name="T7" fmla="*/ 78 h 78"/>
                  <a:gd name="T8" fmla="*/ 3 w 77"/>
                  <a:gd name="T9" fmla="*/ 67 h 78"/>
                  <a:gd name="T10" fmla="*/ 19 w 77"/>
                  <a:gd name="T11" fmla="*/ 50 h 78"/>
                  <a:gd name="T12" fmla="*/ 35 w 77"/>
                  <a:gd name="T13" fmla="*/ 41 h 78"/>
                  <a:gd name="T14" fmla="*/ 19 w 77"/>
                  <a:gd name="T15" fmla="*/ 34 h 78"/>
                  <a:gd name="T16" fmla="*/ 34 w 77"/>
                  <a:gd name="T1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" h="78">
                    <a:moveTo>
                      <a:pt x="34" y="0"/>
                    </a:moveTo>
                    <a:cubicBezTo>
                      <a:pt x="46" y="4"/>
                      <a:pt x="49" y="29"/>
                      <a:pt x="67" y="46"/>
                    </a:cubicBezTo>
                    <a:cubicBezTo>
                      <a:pt x="77" y="54"/>
                      <a:pt x="71" y="78"/>
                      <a:pt x="50" y="78"/>
                    </a:cubicBezTo>
                    <a:cubicBezTo>
                      <a:pt x="37" y="77"/>
                      <a:pt x="35" y="77"/>
                      <a:pt x="25" y="78"/>
                    </a:cubicBezTo>
                    <a:cubicBezTo>
                      <a:pt x="13" y="78"/>
                      <a:pt x="0" y="75"/>
                      <a:pt x="3" y="67"/>
                    </a:cubicBezTo>
                    <a:cubicBezTo>
                      <a:pt x="11" y="64"/>
                      <a:pt x="20" y="59"/>
                      <a:pt x="19" y="50"/>
                    </a:cubicBezTo>
                    <a:cubicBezTo>
                      <a:pt x="23" y="43"/>
                      <a:pt x="30" y="40"/>
                      <a:pt x="35" y="41"/>
                    </a:cubicBezTo>
                    <a:cubicBezTo>
                      <a:pt x="32" y="36"/>
                      <a:pt x="20" y="34"/>
                      <a:pt x="19" y="34"/>
                    </a:cubicBezTo>
                    <a:cubicBezTo>
                      <a:pt x="24" y="21"/>
                      <a:pt x="30" y="14"/>
                      <a:pt x="34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8" name="Freeform 384"/>
              <p:cNvSpPr>
                <a:spLocks noEditPoints="1"/>
              </p:cNvSpPr>
              <p:nvPr userDrawn="1"/>
            </p:nvSpPr>
            <p:spPr bwMode="auto">
              <a:xfrm>
                <a:off x="1524" y="1696"/>
                <a:ext cx="51" cy="58"/>
              </a:xfrm>
              <a:custGeom>
                <a:avLst/>
                <a:gdLst>
                  <a:gd name="T0" fmla="*/ 20 w 82"/>
                  <a:gd name="T1" fmla="*/ 92 h 92"/>
                  <a:gd name="T2" fmla="*/ 3 w 82"/>
                  <a:gd name="T3" fmla="*/ 86 h 92"/>
                  <a:gd name="T4" fmla="*/ 1 w 82"/>
                  <a:gd name="T5" fmla="*/ 75 h 92"/>
                  <a:gd name="T6" fmla="*/ 2 w 82"/>
                  <a:gd name="T7" fmla="*/ 72 h 92"/>
                  <a:gd name="T8" fmla="*/ 4 w 82"/>
                  <a:gd name="T9" fmla="*/ 71 h 92"/>
                  <a:gd name="T10" fmla="*/ 14 w 82"/>
                  <a:gd name="T11" fmla="*/ 59 h 92"/>
                  <a:gd name="T12" fmla="*/ 14 w 82"/>
                  <a:gd name="T13" fmla="*/ 57 h 92"/>
                  <a:gd name="T14" fmla="*/ 15 w 82"/>
                  <a:gd name="T15" fmla="*/ 56 h 92"/>
                  <a:gd name="T16" fmla="*/ 19 w 82"/>
                  <a:gd name="T17" fmla="*/ 48 h 92"/>
                  <a:gd name="T18" fmla="*/ 19 w 82"/>
                  <a:gd name="T19" fmla="*/ 48 h 92"/>
                  <a:gd name="T20" fmla="*/ 16 w 82"/>
                  <a:gd name="T21" fmla="*/ 48 h 92"/>
                  <a:gd name="T22" fmla="*/ 10 w 82"/>
                  <a:gd name="T23" fmla="*/ 46 h 92"/>
                  <a:gd name="T24" fmla="*/ 12 w 82"/>
                  <a:gd name="T25" fmla="*/ 40 h 92"/>
                  <a:gd name="T26" fmla="*/ 17 w 82"/>
                  <a:gd name="T27" fmla="*/ 25 h 92"/>
                  <a:gd name="T28" fmla="*/ 23 w 82"/>
                  <a:gd name="T29" fmla="*/ 6 h 92"/>
                  <a:gd name="T30" fmla="*/ 24 w 82"/>
                  <a:gd name="T31" fmla="*/ 0 h 92"/>
                  <a:gd name="T32" fmla="*/ 30 w 82"/>
                  <a:gd name="T33" fmla="*/ 1 h 92"/>
                  <a:gd name="T34" fmla="*/ 50 w 82"/>
                  <a:gd name="T35" fmla="*/ 19 h 92"/>
                  <a:gd name="T36" fmla="*/ 71 w 82"/>
                  <a:gd name="T37" fmla="*/ 42 h 92"/>
                  <a:gd name="T38" fmla="*/ 79 w 82"/>
                  <a:gd name="T39" fmla="*/ 68 h 92"/>
                  <a:gd name="T40" fmla="*/ 55 w 82"/>
                  <a:gd name="T41" fmla="*/ 88 h 92"/>
                  <a:gd name="T42" fmla="*/ 49 w 82"/>
                  <a:gd name="T43" fmla="*/ 88 h 92"/>
                  <a:gd name="T44" fmla="*/ 31 w 82"/>
                  <a:gd name="T45" fmla="*/ 91 h 92"/>
                  <a:gd name="T46" fmla="*/ 20 w 82"/>
                  <a:gd name="T47" fmla="*/ 92 h 92"/>
                  <a:gd name="T48" fmla="*/ 15 w 82"/>
                  <a:gd name="T49" fmla="*/ 79 h 92"/>
                  <a:gd name="T50" fmla="*/ 20 w 82"/>
                  <a:gd name="T51" fmla="*/ 80 h 92"/>
                  <a:gd name="T52" fmla="*/ 29 w 82"/>
                  <a:gd name="T53" fmla="*/ 79 h 92"/>
                  <a:gd name="T54" fmla="*/ 48 w 82"/>
                  <a:gd name="T55" fmla="*/ 76 h 92"/>
                  <a:gd name="T56" fmla="*/ 54 w 82"/>
                  <a:gd name="T57" fmla="*/ 76 h 92"/>
                  <a:gd name="T58" fmla="*/ 67 w 82"/>
                  <a:gd name="T59" fmla="*/ 65 h 92"/>
                  <a:gd name="T60" fmla="*/ 64 w 82"/>
                  <a:gd name="T61" fmla="*/ 52 h 92"/>
                  <a:gd name="T62" fmla="*/ 40 w 82"/>
                  <a:gd name="T63" fmla="*/ 26 h 92"/>
                  <a:gd name="T64" fmla="*/ 33 w 82"/>
                  <a:gd name="T65" fmla="*/ 16 h 92"/>
                  <a:gd name="T66" fmla="*/ 29 w 82"/>
                  <a:gd name="T67" fmla="*/ 29 h 92"/>
                  <a:gd name="T68" fmla="*/ 26 w 82"/>
                  <a:gd name="T69" fmla="*/ 37 h 92"/>
                  <a:gd name="T70" fmla="*/ 40 w 82"/>
                  <a:gd name="T71" fmla="*/ 44 h 92"/>
                  <a:gd name="T72" fmla="*/ 47 w 82"/>
                  <a:gd name="T73" fmla="*/ 56 h 92"/>
                  <a:gd name="T74" fmla="*/ 34 w 82"/>
                  <a:gd name="T75" fmla="*/ 53 h 92"/>
                  <a:gd name="T76" fmla="*/ 34 w 82"/>
                  <a:gd name="T77" fmla="*/ 53 h 92"/>
                  <a:gd name="T78" fmla="*/ 27 w 82"/>
                  <a:gd name="T79" fmla="*/ 59 h 92"/>
                  <a:gd name="T80" fmla="*/ 15 w 82"/>
                  <a:gd name="T81" fmla="*/ 7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2" h="92">
                    <a:moveTo>
                      <a:pt x="20" y="92"/>
                    </a:moveTo>
                    <a:cubicBezTo>
                      <a:pt x="15" y="92"/>
                      <a:pt x="7" y="91"/>
                      <a:pt x="3" y="86"/>
                    </a:cubicBezTo>
                    <a:cubicBezTo>
                      <a:pt x="1" y="83"/>
                      <a:pt x="0" y="79"/>
                      <a:pt x="1" y="75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4" y="71"/>
                      <a:pt x="4" y="71"/>
                      <a:pt x="4" y="71"/>
                    </a:cubicBezTo>
                    <a:cubicBezTo>
                      <a:pt x="9" y="69"/>
                      <a:pt x="16" y="65"/>
                      <a:pt x="14" y="59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6" y="53"/>
                      <a:pt x="17" y="50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8" y="48"/>
                      <a:pt x="17" y="48"/>
                      <a:pt x="16" y="48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4" y="34"/>
                      <a:pt x="15" y="30"/>
                      <a:pt x="17" y="25"/>
                    </a:cubicBezTo>
                    <a:cubicBezTo>
                      <a:pt x="20" y="19"/>
                      <a:pt x="22" y="13"/>
                      <a:pt x="23" y="6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9" y="2"/>
                      <a:pt x="44" y="10"/>
                      <a:pt x="50" y="19"/>
                    </a:cubicBezTo>
                    <a:cubicBezTo>
                      <a:pt x="55" y="27"/>
                      <a:pt x="62" y="36"/>
                      <a:pt x="71" y="42"/>
                    </a:cubicBezTo>
                    <a:cubicBezTo>
                      <a:pt x="78" y="48"/>
                      <a:pt x="82" y="58"/>
                      <a:pt x="79" y="68"/>
                    </a:cubicBezTo>
                    <a:cubicBezTo>
                      <a:pt x="76" y="79"/>
                      <a:pt x="67" y="86"/>
                      <a:pt x="55" y="88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1" y="89"/>
                      <a:pt x="39" y="89"/>
                      <a:pt x="31" y="91"/>
                    </a:cubicBezTo>
                    <a:cubicBezTo>
                      <a:pt x="27" y="91"/>
                      <a:pt x="24" y="92"/>
                      <a:pt x="20" y="92"/>
                    </a:cubicBezTo>
                    <a:close/>
                    <a:moveTo>
                      <a:pt x="15" y="79"/>
                    </a:moveTo>
                    <a:cubicBezTo>
                      <a:pt x="16" y="79"/>
                      <a:pt x="18" y="80"/>
                      <a:pt x="20" y="80"/>
                    </a:cubicBezTo>
                    <a:cubicBezTo>
                      <a:pt x="23" y="80"/>
                      <a:pt x="26" y="79"/>
                      <a:pt x="29" y="79"/>
                    </a:cubicBezTo>
                    <a:cubicBezTo>
                      <a:pt x="37" y="77"/>
                      <a:pt x="40" y="77"/>
                      <a:pt x="48" y="76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64" y="75"/>
                      <a:pt x="66" y="68"/>
                      <a:pt x="67" y="65"/>
                    </a:cubicBezTo>
                    <a:cubicBezTo>
                      <a:pt x="68" y="60"/>
                      <a:pt x="67" y="54"/>
                      <a:pt x="64" y="52"/>
                    </a:cubicBezTo>
                    <a:cubicBezTo>
                      <a:pt x="53" y="44"/>
                      <a:pt x="46" y="34"/>
                      <a:pt x="40" y="26"/>
                    </a:cubicBezTo>
                    <a:cubicBezTo>
                      <a:pt x="38" y="22"/>
                      <a:pt x="35" y="19"/>
                      <a:pt x="33" y="16"/>
                    </a:cubicBezTo>
                    <a:cubicBezTo>
                      <a:pt x="32" y="21"/>
                      <a:pt x="30" y="25"/>
                      <a:pt x="29" y="29"/>
                    </a:cubicBezTo>
                    <a:cubicBezTo>
                      <a:pt x="28" y="32"/>
                      <a:pt x="27" y="34"/>
                      <a:pt x="26" y="37"/>
                    </a:cubicBezTo>
                    <a:cubicBezTo>
                      <a:pt x="31" y="38"/>
                      <a:pt x="37" y="40"/>
                      <a:pt x="40" y="44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2" y="53"/>
                      <a:pt x="28" y="55"/>
                      <a:pt x="27" y="59"/>
                    </a:cubicBezTo>
                    <a:cubicBezTo>
                      <a:pt x="27" y="67"/>
                      <a:pt x="23" y="74"/>
                      <a:pt x="15" y="7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9" name="Freeform 385"/>
              <p:cNvSpPr>
                <a:spLocks/>
              </p:cNvSpPr>
              <p:nvPr userDrawn="1"/>
            </p:nvSpPr>
            <p:spPr bwMode="auto">
              <a:xfrm>
                <a:off x="1528" y="1701"/>
                <a:ext cx="45" cy="50"/>
              </a:xfrm>
              <a:custGeom>
                <a:avLst/>
                <a:gdLst>
                  <a:gd name="T0" fmla="*/ 24 w 73"/>
                  <a:gd name="T1" fmla="*/ 0 h 80"/>
                  <a:gd name="T2" fmla="*/ 63 w 73"/>
                  <a:gd name="T3" fmla="*/ 40 h 80"/>
                  <a:gd name="T4" fmla="*/ 49 w 73"/>
                  <a:gd name="T5" fmla="*/ 75 h 80"/>
                  <a:gd name="T6" fmla="*/ 25 w 73"/>
                  <a:gd name="T7" fmla="*/ 78 h 80"/>
                  <a:gd name="T8" fmla="*/ 2 w 73"/>
                  <a:gd name="T9" fmla="*/ 70 h 80"/>
                  <a:gd name="T10" fmla="*/ 15 w 73"/>
                  <a:gd name="T11" fmla="*/ 51 h 80"/>
                  <a:gd name="T12" fmla="*/ 30 w 73"/>
                  <a:gd name="T13" fmla="*/ 40 h 80"/>
                  <a:gd name="T14" fmla="*/ 13 w 73"/>
                  <a:gd name="T15" fmla="*/ 35 h 80"/>
                  <a:gd name="T16" fmla="*/ 24 w 73"/>
                  <a:gd name="T1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80">
                    <a:moveTo>
                      <a:pt x="24" y="0"/>
                    </a:moveTo>
                    <a:cubicBezTo>
                      <a:pt x="36" y="2"/>
                      <a:pt x="42" y="26"/>
                      <a:pt x="63" y="40"/>
                    </a:cubicBezTo>
                    <a:cubicBezTo>
                      <a:pt x="73" y="48"/>
                      <a:pt x="71" y="72"/>
                      <a:pt x="49" y="75"/>
                    </a:cubicBezTo>
                    <a:cubicBezTo>
                      <a:pt x="37" y="76"/>
                      <a:pt x="35" y="76"/>
                      <a:pt x="25" y="78"/>
                    </a:cubicBezTo>
                    <a:cubicBezTo>
                      <a:pt x="13" y="80"/>
                      <a:pt x="0" y="78"/>
                      <a:pt x="2" y="70"/>
                    </a:cubicBezTo>
                    <a:cubicBezTo>
                      <a:pt x="9" y="66"/>
                      <a:pt x="17" y="60"/>
                      <a:pt x="15" y="51"/>
                    </a:cubicBezTo>
                    <a:cubicBezTo>
                      <a:pt x="18" y="44"/>
                      <a:pt x="25" y="40"/>
                      <a:pt x="30" y="40"/>
                    </a:cubicBezTo>
                    <a:cubicBezTo>
                      <a:pt x="27" y="36"/>
                      <a:pt x="14" y="35"/>
                      <a:pt x="13" y="35"/>
                    </a:cubicBezTo>
                    <a:cubicBezTo>
                      <a:pt x="17" y="21"/>
                      <a:pt x="21" y="14"/>
                      <a:pt x="24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0" name="Freeform 386"/>
              <p:cNvSpPr>
                <a:spLocks/>
              </p:cNvSpPr>
              <p:nvPr userDrawn="1"/>
            </p:nvSpPr>
            <p:spPr bwMode="auto">
              <a:xfrm>
                <a:off x="1551" y="1741"/>
                <a:ext cx="6" cy="10"/>
              </a:xfrm>
              <a:custGeom>
                <a:avLst/>
                <a:gdLst>
                  <a:gd name="T0" fmla="*/ 2 w 9"/>
                  <a:gd name="T1" fmla="*/ 15 h 15"/>
                  <a:gd name="T2" fmla="*/ 4 w 9"/>
                  <a:gd name="T3" fmla="*/ 13 h 15"/>
                  <a:gd name="T4" fmla="*/ 8 w 9"/>
                  <a:gd name="T5" fmla="*/ 8 h 15"/>
                  <a:gd name="T6" fmla="*/ 9 w 9"/>
                  <a:gd name="T7" fmla="*/ 2 h 15"/>
                  <a:gd name="T8" fmla="*/ 9 w 9"/>
                  <a:gd name="T9" fmla="*/ 0 h 15"/>
                  <a:gd name="T10" fmla="*/ 9 w 9"/>
                  <a:gd name="T11" fmla="*/ 2 h 15"/>
                  <a:gd name="T12" fmla="*/ 6 w 9"/>
                  <a:gd name="T13" fmla="*/ 7 h 15"/>
                  <a:gd name="T14" fmla="*/ 2 w 9"/>
                  <a:gd name="T15" fmla="*/ 11 h 15"/>
                  <a:gd name="T16" fmla="*/ 0 w 9"/>
                  <a:gd name="T17" fmla="*/ 12 h 15"/>
                  <a:gd name="T18" fmla="*/ 2 w 9"/>
                  <a:gd name="T1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5">
                    <a:moveTo>
                      <a:pt x="2" y="15"/>
                    </a:moveTo>
                    <a:cubicBezTo>
                      <a:pt x="2" y="15"/>
                      <a:pt x="3" y="15"/>
                      <a:pt x="4" y="13"/>
                    </a:cubicBezTo>
                    <a:cubicBezTo>
                      <a:pt x="5" y="12"/>
                      <a:pt x="7" y="10"/>
                      <a:pt x="8" y="8"/>
                    </a:cubicBezTo>
                    <a:cubicBezTo>
                      <a:pt x="9" y="6"/>
                      <a:pt x="9" y="4"/>
                      <a:pt x="9" y="2"/>
                    </a:cubicBezTo>
                    <a:cubicBezTo>
                      <a:pt x="9" y="1"/>
                      <a:pt x="9" y="0"/>
                      <a:pt x="9" y="0"/>
                    </a:cubicBezTo>
                    <a:cubicBezTo>
                      <a:pt x="9" y="0"/>
                      <a:pt x="9" y="1"/>
                      <a:pt x="9" y="2"/>
                    </a:cubicBezTo>
                    <a:cubicBezTo>
                      <a:pt x="8" y="4"/>
                      <a:pt x="7" y="6"/>
                      <a:pt x="6" y="7"/>
                    </a:cubicBezTo>
                    <a:cubicBezTo>
                      <a:pt x="5" y="9"/>
                      <a:pt x="3" y="10"/>
                      <a:pt x="2" y="11"/>
                    </a:cubicBezTo>
                    <a:cubicBezTo>
                      <a:pt x="1" y="12"/>
                      <a:pt x="0" y="12"/>
                      <a:pt x="0" y="12"/>
                    </a:cubicBezTo>
                    <a:lnTo>
                      <a:pt x="2" y="1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1" name="Freeform 387"/>
              <p:cNvSpPr>
                <a:spLocks/>
              </p:cNvSpPr>
              <p:nvPr userDrawn="1"/>
            </p:nvSpPr>
            <p:spPr bwMode="auto">
              <a:xfrm>
                <a:off x="1556" y="1741"/>
                <a:ext cx="6" cy="10"/>
              </a:xfrm>
              <a:custGeom>
                <a:avLst/>
                <a:gdLst>
                  <a:gd name="T0" fmla="*/ 2 w 10"/>
                  <a:gd name="T1" fmla="*/ 16 h 16"/>
                  <a:gd name="T2" fmla="*/ 4 w 10"/>
                  <a:gd name="T3" fmla="*/ 14 h 16"/>
                  <a:gd name="T4" fmla="*/ 8 w 10"/>
                  <a:gd name="T5" fmla="*/ 9 h 16"/>
                  <a:gd name="T6" fmla="*/ 10 w 10"/>
                  <a:gd name="T7" fmla="*/ 3 h 16"/>
                  <a:gd name="T8" fmla="*/ 9 w 10"/>
                  <a:gd name="T9" fmla="*/ 0 h 16"/>
                  <a:gd name="T10" fmla="*/ 9 w 10"/>
                  <a:gd name="T11" fmla="*/ 3 h 16"/>
                  <a:gd name="T12" fmla="*/ 6 w 10"/>
                  <a:gd name="T13" fmla="*/ 8 h 16"/>
                  <a:gd name="T14" fmla="*/ 2 w 10"/>
                  <a:gd name="T15" fmla="*/ 11 h 16"/>
                  <a:gd name="T16" fmla="*/ 0 w 10"/>
                  <a:gd name="T17" fmla="*/ 12 h 16"/>
                  <a:gd name="T18" fmla="*/ 2 w 10"/>
                  <a:gd name="T1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6">
                    <a:moveTo>
                      <a:pt x="2" y="16"/>
                    </a:moveTo>
                    <a:cubicBezTo>
                      <a:pt x="2" y="16"/>
                      <a:pt x="3" y="15"/>
                      <a:pt x="4" y="14"/>
                    </a:cubicBezTo>
                    <a:cubicBezTo>
                      <a:pt x="6" y="13"/>
                      <a:pt x="7" y="11"/>
                      <a:pt x="8" y="9"/>
                    </a:cubicBezTo>
                    <a:cubicBezTo>
                      <a:pt x="9" y="7"/>
                      <a:pt x="9" y="4"/>
                      <a:pt x="10" y="3"/>
                    </a:cubicBezTo>
                    <a:cubicBezTo>
                      <a:pt x="10" y="1"/>
                      <a:pt x="9" y="0"/>
                      <a:pt x="9" y="0"/>
                    </a:cubicBezTo>
                    <a:cubicBezTo>
                      <a:pt x="9" y="0"/>
                      <a:pt x="9" y="1"/>
                      <a:pt x="9" y="3"/>
                    </a:cubicBezTo>
                    <a:cubicBezTo>
                      <a:pt x="8" y="4"/>
                      <a:pt x="8" y="6"/>
                      <a:pt x="6" y="8"/>
                    </a:cubicBezTo>
                    <a:cubicBezTo>
                      <a:pt x="5" y="9"/>
                      <a:pt x="3" y="11"/>
                      <a:pt x="2" y="11"/>
                    </a:cubicBezTo>
                    <a:cubicBezTo>
                      <a:pt x="1" y="12"/>
                      <a:pt x="0" y="12"/>
                      <a:pt x="0" y="12"/>
                    </a:cubicBez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2" name="Freeform 388"/>
              <p:cNvSpPr>
                <a:spLocks/>
              </p:cNvSpPr>
              <p:nvPr userDrawn="1"/>
            </p:nvSpPr>
            <p:spPr bwMode="auto">
              <a:xfrm>
                <a:off x="1534" y="1758"/>
                <a:ext cx="7" cy="8"/>
              </a:xfrm>
              <a:custGeom>
                <a:avLst/>
                <a:gdLst>
                  <a:gd name="T0" fmla="*/ 2 w 11"/>
                  <a:gd name="T1" fmla="*/ 13 h 13"/>
                  <a:gd name="T2" fmla="*/ 2 w 11"/>
                  <a:gd name="T3" fmla="*/ 13 h 13"/>
                  <a:gd name="T4" fmla="*/ 4 w 11"/>
                  <a:gd name="T5" fmla="*/ 12 h 13"/>
                  <a:gd name="T6" fmla="*/ 8 w 11"/>
                  <a:gd name="T7" fmla="*/ 8 h 13"/>
                  <a:gd name="T8" fmla="*/ 11 w 11"/>
                  <a:gd name="T9" fmla="*/ 2 h 13"/>
                  <a:gd name="T10" fmla="*/ 11 w 11"/>
                  <a:gd name="T11" fmla="*/ 0 h 13"/>
                  <a:gd name="T12" fmla="*/ 10 w 11"/>
                  <a:gd name="T13" fmla="*/ 2 h 13"/>
                  <a:gd name="T14" fmla="*/ 7 w 11"/>
                  <a:gd name="T15" fmla="*/ 6 h 13"/>
                  <a:gd name="T16" fmla="*/ 2 w 11"/>
                  <a:gd name="T17" fmla="*/ 9 h 13"/>
                  <a:gd name="T18" fmla="*/ 0 w 11"/>
                  <a:gd name="T19" fmla="*/ 9 h 13"/>
                  <a:gd name="T20" fmla="*/ 2 w 11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3">
                    <a:moveTo>
                      <a:pt x="2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3"/>
                      <a:pt x="4" y="12"/>
                      <a:pt x="4" y="12"/>
                    </a:cubicBezTo>
                    <a:cubicBezTo>
                      <a:pt x="6" y="11"/>
                      <a:pt x="7" y="9"/>
                      <a:pt x="8" y="8"/>
                    </a:cubicBezTo>
                    <a:cubicBezTo>
                      <a:pt x="10" y="6"/>
                      <a:pt x="11" y="4"/>
                      <a:pt x="11" y="2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1"/>
                      <a:pt x="10" y="2"/>
                    </a:cubicBezTo>
                    <a:cubicBezTo>
                      <a:pt x="10" y="3"/>
                      <a:pt x="8" y="5"/>
                      <a:pt x="7" y="6"/>
                    </a:cubicBezTo>
                    <a:cubicBezTo>
                      <a:pt x="5" y="7"/>
                      <a:pt x="4" y="8"/>
                      <a:pt x="2" y="9"/>
                    </a:cubicBezTo>
                    <a:cubicBezTo>
                      <a:pt x="1" y="9"/>
                      <a:pt x="0" y="9"/>
                      <a:pt x="0" y="9"/>
                    </a:cubicBez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3" name="Freeform 389"/>
              <p:cNvSpPr>
                <a:spLocks/>
              </p:cNvSpPr>
              <p:nvPr userDrawn="1"/>
            </p:nvSpPr>
            <p:spPr bwMode="auto">
              <a:xfrm>
                <a:off x="1540" y="1760"/>
                <a:ext cx="6" cy="6"/>
              </a:xfrm>
              <a:custGeom>
                <a:avLst/>
                <a:gdLst>
                  <a:gd name="T0" fmla="*/ 2 w 10"/>
                  <a:gd name="T1" fmla="*/ 11 h 11"/>
                  <a:gd name="T2" fmla="*/ 2 w 10"/>
                  <a:gd name="T3" fmla="*/ 11 h 11"/>
                  <a:gd name="T4" fmla="*/ 4 w 10"/>
                  <a:gd name="T5" fmla="*/ 10 h 11"/>
                  <a:gd name="T6" fmla="*/ 7 w 10"/>
                  <a:gd name="T7" fmla="*/ 6 h 11"/>
                  <a:gd name="T8" fmla="*/ 9 w 10"/>
                  <a:gd name="T9" fmla="*/ 2 h 11"/>
                  <a:gd name="T10" fmla="*/ 10 w 10"/>
                  <a:gd name="T11" fmla="*/ 0 h 11"/>
                  <a:gd name="T12" fmla="*/ 9 w 10"/>
                  <a:gd name="T13" fmla="*/ 2 h 11"/>
                  <a:gd name="T14" fmla="*/ 6 w 10"/>
                  <a:gd name="T15" fmla="*/ 5 h 11"/>
                  <a:gd name="T16" fmla="*/ 2 w 10"/>
                  <a:gd name="T17" fmla="*/ 7 h 11"/>
                  <a:gd name="T18" fmla="*/ 1 w 10"/>
                  <a:gd name="T19" fmla="*/ 7 h 11"/>
                  <a:gd name="T20" fmla="*/ 0 w 10"/>
                  <a:gd name="T21" fmla="*/ 8 h 11"/>
                  <a:gd name="T22" fmla="*/ 2 w 10"/>
                  <a:gd name="T2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1">
                    <a:moveTo>
                      <a:pt x="2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4" y="10"/>
                    </a:cubicBezTo>
                    <a:cubicBezTo>
                      <a:pt x="5" y="9"/>
                      <a:pt x="6" y="8"/>
                      <a:pt x="7" y="6"/>
                    </a:cubicBezTo>
                    <a:cubicBezTo>
                      <a:pt x="8" y="5"/>
                      <a:pt x="9" y="3"/>
                      <a:pt x="9" y="2"/>
                    </a:cubicBezTo>
                    <a:cubicBezTo>
                      <a:pt x="10" y="1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2"/>
                    </a:cubicBezTo>
                    <a:cubicBezTo>
                      <a:pt x="8" y="3"/>
                      <a:pt x="7" y="4"/>
                      <a:pt x="6" y="5"/>
                    </a:cubicBezTo>
                    <a:cubicBezTo>
                      <a:pt x="5" y="6"/>
                      <a:pt x="3" y="7"/>
                      <a:pt x="2" y="7"/>
                    </a:cubicBezTo>
                    <a:cubicBezTo>
                      <a:pt x="2" y="7"/>
                      <a:pt x="1" y="7"/>
                      <a:pt x="1" y="7"/>
                    </a:cubicBezTo>
                    <a:cubicBezTo>
                      <a:pt x="1" y="8"/>
                      <a:pt x="0" y="8"/>
                      <a:pt x="0" y="8"/>
                    </a:cubicBez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4" name="Freeform 390"/>
              <p:cNvSpPr>
                <a:spLocks/>
              </p:cNvSpPr>
              <p:nvPr userDrawn="1"/>
            </p:nvSpPr>
            <p:spPr bwMode="auto">
              <a:xfrm>
                <a:off x="1524" y="1773"/>
                <a:ext cx="7" cy="8"/>
              </a:xfrm>
              <a:custGeom>
                <a:avLst/>
                <a:gdLst>
                  <a:gd name="T0" fmla="*/ 1 w 11"/>
                  <a:gd name="T1" fmla="*/ 13 h 13"/>
                  <a:gd name="T2" fmla="*/ 2 w 11"/>
                  <a:gd name="T3" fmla="*/ 12 h 13"/>
                  <a:gd name="T4" fmla="*/ 4 w 11"/>
                  <a:gd name="T5" fmla="*/ 11 h 13"/>
                  <a:gd name="T6" fmla="*/ 8 w 11"/>
                  <a:gd name="T7" fmla="*/ 7 h 13"/>
                  <a:gd name="T8" fmla="*/ 11 w 11"/>
                  <a:gd name="T9" fmla="*/ 2 h 13"/>
                  <a:gd name="T10" fmla="*/ 11 w 11"/>
                  <a:gd name="T11" fmla="*/ 0 h 13"/>
                  <a:gd name="T12" fmla="*/ 10 w 11"/>
                  <a:gd name="T13" fmla="*/ 2 h 13"/>
                  <a:gd name="T14" fmla="*/ 7 w 11"/>
                  <a:gd name="T15" fmla="*/ 6 h 13"/>
                  <a:gd name="T16" fmla="*/ 2 w 11"/>
                  <a:gd name="T17" fmla="*/ 8 h 13"/>
                  <a:gd name="T18" fmla="*/ 0 w 11"/>
                  <a:gd name="T19" fmla="*/ 9 h 13"/>
                  <a:gd name="T20" fmla="*/ 1 w 11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3">
                    <a:moveTo>
                      <a:pt x="1" y="13"/>
                    </a:moveTo>
                    <a:cubicBezTo>
                      <a:pt x="1" y="13"/>
                      <a:pt x="2" y="13"/>
                      <a:pt x="2" y="12"/>
                    </a:cubicBezTo>
                    <a:cubicBezTo>
                      <a:pt x="3" y="12"/>
                      <a:pt x="3" y="12"/>
                      <a:pt x="4" y="11"/>
                    </a:cubicBezTo>
                    <a:cubicBezTo>
                      <a:pt x="5" y="10"/>
                      <a:pt x="7" y="9"/>
                      <a:pt x="8" y="7"/>
                    </a:cubicBezTo>
                    <a:cubicBezTo>
                      <a:pt x="9" y="5"/>
                      <a:pt x="10" y="4"/>
                      <a:pt x="11" y="2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1"/>
                      <a:pt x="10" y="2"/>
                    </a:cubicBezTo>
                    <a:cubicBezTo>
                      <a:pt x="9" y="3"/>
                      <a:pt x="8" y="5"/>
                      <a:pt x="7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1" y="9"/>
                      <a:pt x="0" y="9"/>
                      <a:pt x="0" y="9"/>
                    </a:cubicBezTo>
                    <a:lnTo>
                      <a:pt x="1" y="1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5" name="Freeform 391"/>
              <p:cNvSpPr>
                <a:spLocks/>
              </p:cNvSpPr>
              <p:nvPr userDrawn="1"/>
            </p:nvSpPr>
            <p:spPr bwMode="auto">
              <a:xfrm>
                <a:off x="1530" y="1774"/>
                <a:ext cx="6" cy="7"/>
              </a:xfrm>
              <a:custGeom>
                <a:avLst/>
                <a:gdLst>
                  <a:gd name="T0" fmla="*/ 1 w 9"/>
                  <a:gd name="T1" fmla="*/ 12 h 12"/>
                  <a:gd name="T2" fmla="*/ 2 w 9"/>
                  <a:gd name="T3" fmla="*/ 12 h 12"/>
                  <a:gd name="T4" fmla="*/ 3 w 9"/>
                  <a:gd name="T5" fmla="*/ 11 h 12"/>
                  <a:gd name="T6" fmla="*/ 7 w 9"/>
                  <a:gd name="T7" fmla="*/ 7 h 12"/>
                  <a:gd name="T8" fmla="*/ 9 w 9"/>
                  <a:gd name="T9" fmla="*/ 3 h 12"/>
                  <a:gd name="T10" fmla="*/ 9 w 9"/>
                  <a:gd name="T11" fmla="*/ 0 h 12"/>
                  <a:gd name="T12" fmla="*/ 8 w 9"/>
                  <a:gd name="T13" fmla="*/ 2 h 12"/>
                  <a:gd name="T14" fmla="*/ 6 w 9"/>
                  <a:gd name="T15" fmla="*/ 6 h 12"/>
                  <a:gd name="T16" fmla="*/ 2 w 9"/>
                  <a:gd name="T17" fmla="*/ 8 h 12"/>
                  <a:gd name="T18" fmla="*/ 0 w 9"/>
                  <a:gd name="T19" fmla="*/ 8 h 12"/>
                  <a:gd name="T20" fmla="*/ 1 w 9"/>
                  <a:gd name="T2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2">
                    <a:moveTo>
                      <a:pt x="1" y="12"/>
                    </a:moveTo>
                    <a:cubicBezTo>
                      <a:pt x="1" y="12"/>
                      <a:pt x="2" y="12"/>
                      <a:pt x="2" y="12"/>
                    </a:cubicBezTo>
                    <a:cubicBezTo>
                      <a:pt x="2" y="11"/>
                      <a:pt x="3" y="11"/>
                      <a:pt x="3" y="11"/>
                    </a:cubicBezTo>
                    <a:cubicBezTo>
                      <a:pt x="5" y="10"/>
                      <a:pt x="6" y="9"/>
                      <a:pt x="7" y="7"/>
                    </a:cubicBezTo>
                    <a:cubicBezTo>
                      <a:pt x="8" y="6"/>
                      <a:pt x="9" y="4"/>
                      <a:pt x="9" y="3"/>
                    </a:cubicBezTo>
                    <a:cubicBezTo>
                      <a:pt x="9" y="1"/>
                      <a:pt x="9" y="0"/>
                      <a:pt x="9" y="0"/>
                    </a:cubicBezTo>
                    <a:cubicBezTo>
                      <a:pt x="9" y="0"/>
                      <a:pt x="9" y="1"/>
                      <a:pt x="8" y="2"/>
                    </a:cubicBezTo>
                    <a:cubicBezTo>
                      <a:pt x="8" y="3"/>
                      <a:pt x="7" y="5"/>
                      <a:pt x="6" y="6"/>
                    </a:cubicBezTo>
                    <a:cubicBezTo>
                      <a:pt x="4" y="7"/>
                      <a:pt x="3" y="7"/>
                      <a:pt x="2" y="8"/>
                    </a:cubicBezTo>
                    <a:cubicBezTo>
                      <a:pt x="1" y="8"/>
                      <a:pt x="0" y="8"/>
                      <a:pt x="0" y="8"/>
                    </a:cubicBez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6" name="Freeform 392"/>
              <p:cNvSpPr>
                <a:spLocks noEditPoints="1"/>
              </p:cNvSpPr>
              <p:nvPr userDrawn="1"/>
            </p:nvSpPr>
            <p:spPr bwMode="auto">
              <a:xfrm>
                <a:off x="1398" y="1841"/>
                <a:ext cx="57" cy="121"/>
              </a:xfrm>
              <a:custGeom>
                <a:avLst/>
                <a:gdLst>
                  <a:gd name="T0" fmla="*/ 46 w 92"/>
                  <a:gd name="T1" fmla="*/ 195 h 195"/>
                  <a:gd name="T2" fmla="*/ 42 w 92"/>
                  <a:gd name="T3" fmla="*/ 192 h 195"/>
                  <a:gd name="T4" fmla="*/ 4 w 92"/>
                  <a:gd name="T5" fmla="*/ 130 h 195"/>
                  <a:gd name="T6" fmla="*/ 11 w 92"/>
                  <a:gd name="T7" fmla="*/ 98 h 195"/>
                  <a:gd name="T8" fmla="*/ 30 w 92"/>
                  <a:gd name="T9" fmla="*/ 8 h 195"/>
                  <a:gd name="T10" fmla="*/ 46 w 92"/>
                  <a:gd name="T11" fmla="*/ 0 h 195"/>
                  <a:gd name="T12" fmla="*/ 46 w 92"/>
                  <a:gd name="T13" fmla="*/ 0 h 195"/>
                  <a:gd name="T14" fmla="*/ 46 w 92"/>
                  <a:gd name="T15" fmla="*/ 0 h 195"/>
                  <a:gd name="T16" fmla="*/ 62 w 92"/>
                  <a:gd name="T17" fmla="*/ 8 h 195"/>
                  <a:gd name="T18" fmla="*/ 81 w 92"/>
                  <a:gd name="T19" fmla="*/ 98 h 195"/>
                  <a:gd name="T20" fmla="*/ 89 w 92"/>
                  <a:gd name="T21" fmla="*/ 130 h 195"/>
                  <a:gd name="T22" fmla="*/ 50 w 92"/>
                  <a:gd name="T23" fmla="*/ 192 h 195"/>
                  <a:gd name="T24" fmla="*/ 46 w 92"/>
                  <a:gd name="T25" fmla="*/ 195 h 195"/>
                  <a:gd name="T26" fmla="*/ 42 w 92"/>
                  <a:gd name="T27" fmla="*/ 13 h 195"/>
                  <a:gd name="T28" fmla="*/ 23 w 92"/>
                  <a:gd name="T29" fmla="*/ 102 h 195"/>
                  <a:gd name="T30" fmla="*/ 16 w 92"/>
                  <a:gd name="T31" fmla="*/ 131 h 195"/>
                  <a:gd name="T32" fmla="*/ 46 w 92"/>
                  <a:gd name="T33" fmla="*/ 180 h 195"/>
                  <a:gd name="T34" fmla="*/ 77 w 92"/>
                  <a:gd name="T35" fmla="*/ 131 h 195"/>
                  <a:gd name="T36" fmla="*/ 70 w 92"/>
                  <a:gd name="T37" fmla="*/ 102 h 195"/>
                  <a:gd name="T38" fmla="*/ 50 w 92"/>
                  <a:gd name="T39" fmla="*/ 13 h 195"/>
                  <a:gd name="T40" fmla="*/ 46 w 92"/>
                  <a:gd name="T41" fmla="*/ 12 h 195"/>
                  <a:gd name="T42" fmla="*/ 46 w 92"/>
                  <a:gd name="T43" fmla="*/ 12 h 195"/>
                  <a:gd name="T44" fmla="*/ 46 w 92"/>
                  <a:gd name="T45" fmla="*/ 12 h 195"/>
                  <a:gd name="T46" fmla="*/ 42 w 92"/>
                  <a:gd name="T47" fmla="*/ 1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2" h="195">
                    <a:moveTo>
                      <a:pt x="46" y="195"/>
                    </a:moveTo>
                    <a:cubicBezTo>
                      <a:pt x="42" y="192"/>
                      <a:pt x="42" y="192"/>
                      <a:pt x="42" y="192"/>
                    </a:cubicBezTo>
                    <a:cubicBezTo>
                      <a:pt x="29" y="183"/>
                      <a:pt x="0" y="164"/>
                      <a:pt x="4" y="130"/>
                    </a:cubicBezTo>
                    <a:cubicBezTo>
                      <a:pt x="4" y="120"/>
                      <a:pt x="7" y="110"/>
                      <a:pt x="11" y="98"/>
                    </a:cubicBezTo>
                    <a:cubicBezTo>
                      <a:pt x="17" y="80"/>
                      <a:pt x="25" y="54"/>
                      <a:pt x="30" y="8"/>
                    </a:cubicBezTo>
                    <a:cubicBezTo>
                      <a:pt x="31" y="1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61" y="1"/>
                      <a:pt x="62" y="8"/>
                    </a:cubicBezTo>
                    <a:cubicBezTo>
                      <a:pt x="68" y="54"/>
                      <a:pt x="75" y="80"/>
                      <a:pt x="81" y="98"/>
                    </a:cubicBezTo>
                    <a:cubicBezTo>
                      <a:pt x="85" y="110"/>
                      <a:pt x="88" y="120"/>
                      <a:pt x="89" y="130"/>
                    </a:cubicBezTo>
                    <a:cubicBezTo>
                      <a:pt x="92" y="164"/>
                      <a:pt x="63" y="183"/>
                      <a:pt x="50" y="192"/>
                    </a:cubicBezTo>
                    <a:lnTo>
                      <a:pt x="46" y="195"/>
                    </a:lnTo>
                    <a:close/>
                    <a:moveTo>
                      <a:pt x="42" y="13"/>
                    </a:moveTo>
                    <a:cubicBezTo>
                      <a:pt x="36" y="58"/>
                      <a:pt x="28" y="83"/>
                      <a:pt x="23" y="102"/>
                    </a:cubicBezTo>
                    <a:cubicBezTo>
                      <a:pt x="19" y="114"/>
                      <a:pt x="16" y="122"/>
                      <a:pt x="16" y="131"/>
                    </a:cubicBezTo>
                    <a:cubicBezTo>
                      <a:pt x="13" y="156"/>
                      <a:pt x="33" y="171"/>
                      <a:pt x="46" y="180"/>
                    </a:cubicBezTo>
                    <a:cubicBezTo>
                      <a:pt x="60" y="171"/>
                      <a:pt x="79" y="156"/>
                      <a:pt x="77" y="131"/>
                    </a:cubicBezTo>
                    <a:cubicBezTo>
                      <a:pt x="76" y="122"/>
                      <a:pt x="73" y="114"/>
                      <a:pt x="70" y="102"/>
                    </a:cubicBezTo>
                    <a:cubicBezTo>
                      <a:pt x="64" y="83"/>
                      <a:pt x="56" y="58"/>
                      <a:pt x="50" y="13"/>
                    </a:cubicBezTo>
                    <a:cubicBezTo>
                      <a:pt x="49" y="13"/>
                      <a:pt x="47" y="12"/>
                      <a:pt x="46" y="12"/>
                    </a:cubicBezTo>
                    <a:cubicBezTo>
                      <a:pt x="46" y="12"/>
                      <a:pt x="46" y="12"/>
                      <a:pt x="46" y="12"/>
                    </a:cubicBezTo>
                    <a:cubicBezTo>
                      <a:pt x="46" y="12"/>
                      <a:pt x="46" y="12"/>
                      <a:pt x="46" y="12"/>
                    </a:cubicBezTo>
                    <a:cubicBezTo>
                      <a:pt x="45" y="12"/>
                      <a:pt x="43" y="13"/>
                      <a:pt x="42" y="13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7" name="Freeform 393"/>
              <p:cNvSpPr>
                <a:spLocks/>
              </p:cNvSpPr>
              <p:nvPr userDrawn="1"/>
            </p:nvSpPr>
            <p:spPr bwMode="auto">
              <a:xfrm>
                <a:off x="1402" y="1844"/>
                <a:ext cx="49" cy="113"/>
              </a:xfrm>
              <a:custGeom>
                <a:avLst/>
                <a:gdLst>
                  <a:gd name="T0" fmla="*/ 76 w 78"/>
                  <a:gd name="T1" fmla="*/ 124 h 181"/>
                  <a:gd name="T2" fmla="*/ 49 w 78"/>
                  <a:gd name="T3" fmla="*/ 3 h 181"/>
                  <a:gd name="T4" fmla="*/ 39 w 78"/>
                  <a:gd name="T5" fmla="*/ 0 h 181"/>
                  <a:gd name="T6" fmla="*/ 29 w 78"/>
                  <a:gd name="T7" fmla="*/ 3 h 181"/>
                  <a:gd name="T8" fmla="*/ 3 w 78"/>
                  <a:gd name="T9" fmla="*/ 124 h 181"/>
                  <a:gd name="T10" fmla="*/ 39 w 78"/>
                  <a:gd name="T11" fmla="*/ 181 h 181"/>
                  <a:gd name="T12" fmla="*/ 76 w 78"/>
                  <a:gd name="T13" fmla="*/ 124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181">
                    <a:moveTo>
                      <a:pt x="76" y="124"/>
                    </a:moveTo>
                    <a:cubicBezTo>
                      <a:pt x="73" y="100"/>
                      <a:pt x="58" y="79"/>
                      <a:pt x="49" y="3"/>
                    </a:cubicBezTo>
                    <a:cubicBezTo>
                      <a:pt x="49" y="2"/>
                      <a:pt x="42" y="0"/>
                      <a:pt x="39" y="0"/>
                    </a:cubicBezTo>
                    <a:cubicBezTo>
                      <a:pt x="36" y="0"/>
                      <a:pt x="30" y="2"/>
                      <a:pt x="29" y="3"/>
                    </a:cubicBezTo>
                    <a:cubicBezTo>
                      <a:pt x="20" y="79"/>
                      <a:pt x="5" y="100"/>
                      <a:pt x="3" y="124"/>
                    </a:cubicBezTo>
                    <a:cubicBezTo>
                      <a:pt x="0" y="155"/>
                      <a:pt x="26" y="172"/>
                      <a:pt x="39" y="181"/>
                    </a:cubicBezTo>
                    <a:cubicBezTo>
                      <a:pt x="52" y="172"/>
                      <a:pt x="78" y="155"/>
                      <a:pt x="76" y="124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8" name="Freeform 394"/>
              <p:cNvSpPr>
                <a:spLocks/>
              </p:cNvSpPr>
              <p:nvPr userDrawn="1"/>
            </p:nvSpPr>
            <p:spPr bwMode="auto">
              <a:xfrm>
                <a:off x="1424" y="1849"/>
                <a:ext cx="6" cy="83"/>
              </a:xfrm>
              <a:custGeom>
                <a:avLst/>
                <a:gdLst>
                  <a:gd name="T0" fmla="*/ 6 w 6"/>
                  <a:gd name="T1" fmla="*/ 0 h 83"/>
                  <a:gd name="T2" fmla="*/ 2 w 6"/>
                  <a:gd name="T3" fmla="*/ 83 h 83"/>
                  <a:gd name="T4" fmla="*/ 0 w 6"/>
                  <a:gd name="T5" fmla="*/ 0 h 83"/>
                  <a:gd name="T6" fmla="*/ 6 w 6"/>
                  <a:gd name="T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3">
                    <a:moveTo>
                      <a:pt x="6" y="0"/>
                    </a:moveTo>
                    <a:lnTo>
                      <a:pt x="2" y="83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9" name="Freeform 395"/>
              <p:cNvSpPr>
                <a:spLocks noEditPoints="1"/>
              </p:cNvSpPr>
              <p:nvPr userDrawn="1"/>
            </p:nvSpPr>
            <p:spPr bwMode="auto">
              <a:xfrm>
                <a:off x="1267" y="1806"/>
                <a:ext cx="144" cy="101"/>
              </a:xfrm>
              <a:custGeom>
                <a:avLst/>
                <a:gdLst>
                  <a:gd name="T0" fmla="*/ 75 w 232"/>
                  <a:gd name="T1" fmla="*/ 162 h 162"/>
                  <a:gd name="T2" fmla="*/ 40 w 232"/>
                  <a:gd name="T3" fmla="*/ 131 h 162"/>
                  <a:gd name="T4" fmla="*/ 5 w 232"/>
                  <a:gd name="T5" fmla="*/ 124 h 162"/>
                  <a:gd name="T6" fmla="*/ 3 w 232"/>
                  <a:gd name="T7" fmla="*/ 101 h 162"/>
                  <a:gd name="T8" fmla="*/ 14 w 232"/>
                  <a:gd name="T9" fmla="*/ 104 h 162"/>
                  <a:gd name="T10" fmla="*/ 140 w 232"/>
                  <a:gd name="T11" fmla="*/ 53 h 162"/>
                  <a:gd name="T12" fmla="*/ 204 w 232"/>
                  <a:gd name="T13" fmla="*/ 0 h 162"/>
                  <a:gd name="T14" fmla="*/ 212 w 232"/>
                  <a:gd name="T15" fmla="*/ 11 h 162"/>
                  <a:gd name="T16" fmla="*/ 220 w 232"/>
                  <a:gd name="T17" fmla="*/ 11 h 162"/>
                  <a:gd name="T18" fmla="*/ 231 w 232"/>
                  <a:gd name="T19" fmla="*/ 21 h 162"/>
                  <a:gd name="T20" fmla="*/ 174 w 232"/>
                  <a:gd name="T21" fmla="*/ 77 h 162"/>
                  <a:gd name="T22" fmla="*/ 153 w 232"/>
                  <a:gd name="T23" fmla="*/ 97 h 162"/>
                  <a:gd name="T24" fmla="*/ 153 w 232"/>
                  <a:gd name="T25" fmla="*/ 97 h 162"/>
                  <a:gd name="T26" fmla="*/ 157 w 232"/>
                  <a:gd name="T27" fmla="*/ 103 h 162"/>
                  <a:gd name="T28" fmla="*/ 122 w 232"/>
                  <a:gd name="T29" fmla="*/ 107 h 162"/>
                  <a:gd name="T30" fmla="*/ 98 w 232"/>
                  <a:gd name="T31" fmla="*/ 108 h 162"/>
                  <a:gd name="T32" fmla="*/ 105 w 232"/>
                  <a:gd name="T33" fmla="*/ 115 h 162"/>
                  <a:gd name="T34" fmla="*/ 116 w 232"/>
                  <a:gd name="T35" fmla="*/ 111 h 162"/>
                  <a:gd name="T36" fmla="*/ 112 w 232"/>
                  <a:gd name="T37" fmla="*/ 146 h 162"/>
                  <a:gd name="T38" fmla="*/ 43 w 232"/>
                  <a:gd name="T39" fmla="*/ 114 h 162"/>
                  <a:gd name="T40" fmla="*/ 55 w 232"/>
                  <a:gd name="T41" fmla="*/ 137 h 162"/>
                  <a:gd name="T42" fmla="*/ 102 w 232"/>
                  <a:gd name="T43" fmla="*/ 139 h 162"/>
                  <a:gd name="T44" fmla="*/ 92 w 232"/>
                  <a:gd name="T45" fmla="*/ 121 h 162"/>
                  <a:gd name="T46" fmla="*/ 128 w 232"/>
                  <a:gd name="T47" fmla="*/ 76 h 162"/>
                  <a:gd name="T48" fmla="*/ 144 w 232"/>
                  <a:gd name="T49" fmla="*/ 78 h 162"/>
                  <a:gd name="T50" fmla="*/ 133 w 232"/>
                  <a:gd name="T51" fmla="*/ 102 h 162"/>
                  <a:gd name="T52" fmla="*/ 144 w 232"/>
                  <a:gd name="T53" fmla="*/ 105 h 162"/>
                  <a:gd name="T54" fmla="*/ 170 w 232"/>
                  <a:gd name="T55" fmla="*/ 66 h 162"/>
                  <a:gd name="T56" fmla="*/ 218 w 232"/>
                  <a:gd name="T57" fmla="*/ 23 h 162"/>
                  <a:gd name="T58" fmla="*/ 212 w 232"/>
                  <a:gd name="T59" fmla="*/ 23 h 162"/>
                  <a:gd name="T60" fmla="*/ 140 w 232"/>
                  <a:gd name="T61" fmla="*/ 65 h 162"/>
                  <a:gd name="T62" fmla="*/ 14 w 232"/>
                  <a:gd name="T63" fmla="*/ 116 h 162"/>
                  <a:gd name="T64" fmla="*/ 14 w 232"/>
                  <a:gd name="T65" fmla="*/ 117 h 162"/>
                  <a:gd name="T66" fmla="*/ 43 w 232"/>
                  <a:gd name="T67" fmla="*/ 11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2" h="162">
                    <a:moveTo>
                      <a:pt x="77" y="162"/>
                    </a:moveTo>
                    <a:cubicBezTo>
                      <a:pt x="76" y="162"/>
                      <a:pt x="76" y="162"/>
                      <a:pt x="75" y="162"/>
                    </a:cubicBezTo>
                    <a:cubicBezTo>
                      <a:pt x="64" y="161"/>
                      <a:pt x="52" y="154"/>
                      <a:pt x="45" y="143"/>
                    </a:cubicBezTo>
                    <a:cubicBezTo>
                      <a:pt x="43" y="139"/>
                      <a:pt x="41" y="135"/>
                      <a:pt x="40" y="131"/>
                    </a:cubicBezTo>
                    <a:cubicBezTo>
                      <a:pt x="36" y="133"/>
                      <a:pt x="31" y="134"/>
                      <a:pt x="26" y="134"/>
                    </a:cubicBezTo>
                    <a:cubicBezTo>
                      <a:pt x="17" y="134"/>
                      <a:pt x="9" y="130"/>
                      <a:pt x="5" y="124"/>
                    </a:cubicBezTo>
                    <a:cubicBezTo>
                      <a:pt x="1" y="120"/>
                      <a:pt x="0" y="114"/>
                      <a:pt x="1" y="108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9" y="103"/>
                      <a:pt x="9" y="103"/>
                      <a:pt x="9" y="103"/>
                    </a:cubicBezTo>
                    <a:cubicBezTo>
                      <a:pt x="11" y="104"/>
                      <a:pt x="12" y="104"/>
                      <a:pt x="14" y="104"/>
                    </a:cubicBezTo>
                    <a:cubicBezTo>
                      <a:pt x="23" y="104"/>
                      <a:pt x="32" y="96"/>
                      <a:pt x="45" y="79"/>
                    </a:cubicBezTo>
                    <a:cubicBezTo>
                      <a:pt x="64" y="53"/>
                      <a:pt x="94" y="53"/>
                      <a:pt x="140" y="53"/>
                    </a:cubicBezTo>
                    <a:cubicBezTo>
                      <a:pt x="162" y="53"/>
                      <a:pt x="185" y="37"/>
                      <a:pt x="198" y="12"/>
                    </a:cubicBezTo>
                    <a:cubicBezTo>
                      <a:pt x="204" y="0"/>
                      <a:pt x="204" y="0"/>
                      <a:pt x="204" y="0"/>
                    </a:cubicBezTo>
                    <a:cubicBezTo>
                      <a:pt x="208" y="11"/>
                      <a:pt x="208" y="11"/>
                      <a:pt x="208" y="11"/>
                    </a:cubicBezTo>
                    <a:cubicBezTo>
                      <a:pt x="209" y="11"/>
                      <a:pt x="210" y="11"/>
                      <a:pt x="212" y="11"/>
                    </a:cubicBezTo>
                    <a:cubicBezTo>
                      <a:pt x="213" y="11"/>
                      <a:pt x="215" y="11"/>
                      <a:pt x="216" y="11"/>
                    </a:cubicBezTo>
                    <a:cubicBezTo>
                      <a:pt x="217" y="11"/>
                      <a:pt x="218" y="11"/>
                      <a:pt x="220" y="11"/>
                    </a:cubicBezTo>
                    <a:cubicBezTo>
                      <a:pt x="223" y="11"/>
                      <a:pt x="228" y="11"/>
                      <a:pt x="230" y="14"/>
                    </a:cubicBezTo>
                    <a:cubicBezTo>
                      <a:pt x="232" y="16"/>
                      <a:pt x="232" y="19"/>
                      <a:pt x="231" y="21"/>
                    </a:cubicBezTo>
                    <a:cubicBezTo>
                      <a:pt x="220" y="62"/>
                      <a:pt x="195" y="70"/>
                      <a:pt x="178" y="76"/>
                    </a:cubicBezTo>
                    <a:cubicBezTo>
                      <a:pt x="176" y="76"/>
                      <a:pt x="175" y="77"/>
                      <a:pt x="174" y="77"/>
                    </a:cubicBezTo>
                    <a:cubicBezTo>
                      <a:pt x="167" y="80"/>
                      <a:pt x="156" y="86"/>
                      <a:pt x="154" y="92"/>
                    </a:cubicBezTo>
                    <a:cubicBezTo>
                      <a:pt x="152" y="95"/>
                      <a:pt x="153" y="96"/>
                      <a:pt x="153" y="97"/>
                    </a:cubicBezTo>
                    <a:cubicBezTo>
                      <a:pt x="153" y="97"/>
                      <a:pt x="153" y="97"/>
                      <a:pt x="153" y="97"/>
                    </a:cubicBezTo>
                    <a:cubicBezTo>
                      <a:pt x="153" y="97"/>
                      <a:pt x="153" y="97"/>
                      <a:pt x="153" y="97"/>
                    </a:cubicBezTo>
                    <a:cubicBezTo>
                      <a:pt x="158" y="99"/>
                      <a:pt x="158" y="99"/>
                      <a:pt x="158" y="99"/>
                    </a:cubicBezTo>
                    <a:cubicBezTo>
                      <a:pt x="157" y="103"/>
                      <a:pt x="157" y="103"/>
                      <a:pt x="157" y="103"/>
                    </a:cubicBezTo>
                    <a:cubicBezTo>
                      <a:pt x="155" y="115"/>
                      <a:pt x="147" y="119"/>
                      <a:pt x="140" y="119"/>
                    </a:cubicBezTo>
                    <a:cubicBezTo>
                      <a:pt x="133" y="119"/>
                      <a:pt x="126" y="114"/>
                      <a:pt x="122" y="107"/>
                    </a:cubicBezTo>
                    <a:cubicBezTo>
                      <a:pt x="119" y="102"/>
                      <a:pt x="119" y="95"/>
                      <a:pt x="122" y="89"/>
                    </a:cubicBezTo>
                    <a:cubicBezTo>
                      <a:pt x="109" y="91"/>
                      <a:pt x="98" y="100"/>
                      <a:pt x="98" y="108"/>
                    </a:cubicBezTo>
                    <a:cubicBezTo>
                      <a:pt x="98" y="110"/>
                      <a:pt x="99" y="111"/>
                      <a:pt x="100" y="113"/>
                    </a:cubicBezTo>
                    <a:cubicBezTo>
                      <a:pt x="101" y="114"/>
                      <a:pt x="103" y="115"/>
                      <a:pt x="105" y="115"/>
                    </a:cubicBezTo>
                    <a:cubicBezTo>
                      <a:pt x="107" y="115"/>
                      <a:pt x="108" y="114"/>
                      <a:pt x="109" y="114"/>
                    </a:cubicBezTo>
                    <a:cubicBezTo>
                      <a:pt x="116" y="111"/>
                      <a:pt x="116" y="111"/>
                      <a:pt x="116" y="111"/>
                    </a:cubicBezTo>
                    <a:cubicBezTo>
                      <a:pt x="117" y="118"/>
                      <a:pt x="117" y="118"/>
                      <a:pt x="117" y="118"/>
                    </a:cubicBezTo>
                    <a:cubicBezTo>
                      <a:pt x="120" y="128"/>
                      <a:pt x="118" y="138"/>
                      <a:pt x="112" y="146"/>
                    </a:cubicBezTo>
                    <a:cubicBezTo>
                      <a:pt x="104" y="156"/>
                      <a:pt x="91" y="162"/>
                      <a:pt x="77" y="162"/>
                    </a:cubicBezTo>
                    <a:close/>
                    <a:moveTo>
                      <a:pt x="43" y="114"/>
                    </a:moveTo>
                    <a:cubicBezTo>
                      <a:pt x="53" y="121"/>
                      <a:pt x="53" y="121"/>
                      <a:pt x="53" y="121"/>
                    </a:cubicBezTo>
                    <a:cubicBezTo>
                      <a:pt x="50" y="127"/>
                      <a:pt x="53" y="134"/>
                      <a:pt x="55" y="137"/>
                    </a:cubicBezTo>
                    <a:cubicBezTo>
                      <a:pt x="60" y="144"/>
                      <a:pt x="68" y="149"/>
                      <a:pt x="76" y="150"/>
                    </a:cubicBezTo>
                    <a:cubicBezTo>
                      <a:pt x="86" y="150"/>
                      <a:pt x="97" y="146"/>
                      <a:pt x="102" y="139"/>
                    </a:cubicBezTo>
                    <a:cubicBezTo>
                      <a:pt x="105" y="135"/>
                      <a:pt x="106" y="131"/>
                      <a:pt x="106" y="127"/>
                    </a:cubicBezTo>
                    <a:cubicBezTo>
                      <a:pt x="101" y="127"/>
                      <a:pt x="95" y="125"/>
                      <a:pt x="92" y="121"/>
                    </a:cubicBezTo>
                    <a:cubicBezTo>
                      <a:pt x="88" y="118"/>
                      <a:pt x="86" y="113"/>
                      <a:pt x="86" y="108"/>
                    </a:cubicBezTo>
                    <a:cubicBezTo>
                      <a:pt x="86" y="92"/>
                      <a:pt x="106" y="76"/>
                      <a:pt x="128" y="76"/>
                    </a:cubicBezTo>
                    <a:cubicBezTo>
                      <a:pt x="130" y="76"/>
                      <a:pt x="131" y="77"/>
                      <a:pt x="133" y="77"/>
                    </a:cubicBezTo>
                    <a:cubicBezTo>
                      <a:pt x="144" y="78"/>
                      <a:pt x="144" y="78"/>
                      <a:pt x="144" y="78"/>
                    </a:cubicBezTo>
                    <a:cubicBezTo>
                      <a:pt x="137" y="87"/>
                      <a:pt x="137" y="87"/>
                      <a:pt x="137" y="87"/>
                    </a:cubicBezTo>
                    <a:cubicBezTo>
                      <a:pt x="132" y="92"/>
                      <a:pt x="131" y="98"/>
                      <a:pt x="133" y="102"/>
                    </a:cubicBezTo>
                    <a:cubicBezTo>
                      <a:pt x="135" y="105"/>
                      <a:pt x="138" y="107"/>
                      <a:pt x="140" y="107"/>
                    </a:cubicBezTo>
                    <a:cubicBezTo>
                      <a:pt x="142" y="107"/>
                      <a:pt x="143" y="106"/>
                      <a:pt x="144" y="105"/>
                    </a:cubicBezTo>
                    <a:cubicBezTo>
                      <a:pt x="141" y="102"/>
                      <a:pt x="139" y="96"/>
                      <a:pt x="142" y="87"/>
                    </a:cubicBezTo>
                    <a:cubicBezTo>
                      <a:pt x="147" y="77"/>
                      <a:pt x="163" y="68"/>
                      <a:pt x="170" y="66"/>
                    </a:cubicBezTo>
                    <a:cubicBezTo>
                      <a:pt x="171" y="65"/>
                      <a:pt x="173" y="65"/>
                      <a:pt x="174" y="64"/>
                    </a:cubicBezTo>
                    <a:cubicBezTo>
                      <a:pt x="190" y="59"/>
                      <a:pt x="208" y="53"/>
                      <a:pt x="218" y="23"/>
                    </a:cubicBezTo>
                    <a:cubicBezTo>
                      <a:pt x="217" y="23"/>
                      <a:pt x="217" y="23"/>
                      <a:pt x="216" y="23"/>
                    </a:cubicBezTo>
                    <a:cubicBezTo>
                      <a:pt x="215" y="23"/>
                      <a:pt x="213" y="23"/>
                      <a:pt x="212" y="23"/>
                    </a:cubicBezTo>
                    <a:cubicBezTo>
                      <a:pt x="210" y="23"/>
                      <a:pt x="208" y="23"/>
                      <a:pt x="206" y="23"/>
                    </a:cubicBezTo>
                    <a:cubicBezTo>
                      <a:pt x="191" y="49"/>
                      <a:pt x="165" y="65"/>
                      <a:pt x="140" y="65"/>
                    </a:cubicBezTo>
                    <a:cubicBezTo>
                      <a:pt x="93" y="65"/>
                      <a:pt x="69" y="66"/>
                      <a:pt x="54" y="86"/>
                    </a:cubicBezTo>
                    <a:cubicBezTo>
                      <a:pt x="39" y="107"/>
                      <a:pt x="27" y="116"/>
                      <a:pt x="14" y="116"/>
                    </a:cubicBezTo>
                    <a:cubicBezTo>
                      <a:pt x="14" y="116"/>
                      <a:pt x="14" y="116"/>
                      <a:pt x="14" y="116"/>
                    </a:cubicBezTo>
                    <a:cubicBezTo>
                      <a:pt x="14" y="116"/>
                      <a:pt x="14" y="117"/>
                      <a:pt x="14" y="117"/>
                    </a:cubicBezTo>
                    <a:cubicBezTo>
                      <a:pt x="17" y="120"/>
                      <a:pt x="21" y="122"/>
                      <a:pt x="26" y="122"/>
                    </a:cubicBezTo>
                    <a:cubicBezTo>
                      <a:pt x="33" y="122"/>
                      <a:pt x="39" y="119"/>
                      <a:pt x="43" y="114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0" name="Freeform 396"/>
              <p:cNvSpPr>
                <a:spLocks/>
              </p:cNvSpPr>
              <p:nvPr userDrawn="1"/>
            </p:nvSpPr>
            <p:spPr bwMode="auto">
              <a:xfrm>
                <a:off x="1268" y="1815"/>
                <a:ext cx="140" cy="89"/>
              </a:xfrm>
              <a:custGeom>
                <a:avLst/>
                <a:gdLst>
                  <a:gd name="T0" fmla="*/ 137 w 224"/>
                  <a:gd name="T1" fmla="*/ 45 h 142"/>
                  <a:gd name="T2" fmla="*/ 47 w 224"/>
                  <a:gd name="T3" fmla="*/ 69 h 142"/>
                  <a:gd name="T4" fmla="*/ 4 w 224"/>
                  <a:gd name="T5" fmla="*/ 95 h 142"/>
                  <a:gd name="T6" fmla="*/ 45 w 224"/>
                  <a:gd name="T7" fmla="*/ 105 h 142"/>
                  <a:gd name="T8" fmla="*/ 72 w 224"/>
                  <a:gd name="T9" fmla="*/ 142 h 142"/>
                  <a:gd name="T10" fmla="*/ 109 w 224"/>
                  <a:gd name="T11" fmla="*/ 105 h 142"/>
                  <a:gd name="T12" fmla="*/ 89 w 224"/>
                  <a:gd name="T13" fmla="*/ 94 h 142"/>
                  <a:gd name="T14" fmla="*/ 129 w 224"/>
                  <a:gd name="T15" fmla="*/ 69 h 142"/>
                  <a:gd name="T16" fmla="*/ 148 w 224"/>
                  <a:gd name="T17" fmla="*/ 88 h 142"/>
                  <a:gd name="T18" fmla="*/ 145 w 224"/>
                  <a:gd name="T19" fmla="*/ 76 h 142"/>
                  <a:gd name="T20" fmla="*/ 169 w 224"/>
                  <a:gd name="T21" fmla="*/ 57 h 142"/>
                  <a:gd name="T22" fmla="*/ 223 w 224"/>
                  <a:gd name="T23" fmla="*/ 5 h 142"/>
                  <a:gd name="T24" fmla="*/ 200 w 224"/>
                  <a:gd name="T25" fmla="*/ 1 h 142"/>
                  <a:gd name="T26" fmla="*/ 137 w 224"/>
                  <a:gd name="T27" fmla="*/ 4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4" h="142">
                    <a:moveTo>
                      <a:pt x="137" y="45"/>
                    </a:moveTo>
                    <a:cubicBezTo>
                      <a:pt x="91" y="45"/>
                      <a:pt x="64" y="45"/>
                      <a:pt x="47" y="69"/>
                    </a:cubicBezTo>
                    <a:cubicBezTo>
                      <a:pt x="30" y="91"/>
                      <a:pt x="18" y="99"/>
                      <a:pt x="4" y="95"/>
                    </a:cubicBezTo>
                    <a:cubicBezTo>
                      <a:pt x="0" y="114"/>
                      <a:pt x="29" y="121"/>
                      <a:pt x="45" y="105"/>
                    </a:cubicBezTo>
                    <a:cubicBezTo>
                      <a:pt x="38" y="121"/>
                      <a:pt x="55" y="141"/>
                      <a:pt x="72" y="142"/>
                    </a:cubicBezTo>
                    <a:cubicBezTo>
                      <a:pt x="94" y="142"/>
                      <a:pt x="114" y="127"/>
                      <a:pt x="109" y="105"/>
                    </a:cubicBezTo>
                    <a:cubicBezTo>
                      <a:pt x="97" y="110"/>
                      <a:pt x="89" y="102"/>
                      <a:pt x="89" y="94"/>
                    </a:cubicBezTo>
                    <a:cubicBezTo>
                      <a:pt x="89" y="80"/>
                      <a:pt x="110" y="66"/>
                      <a:pt x="129" y="69"/>
                    </a:cubicBezTo>
                    <a:cubicBezTo>
                      <a:pt x="109" y="93"/>
                      <a:pt x="144" y="111"/>
                      <a:pt x="148" y="88"/>
                    </a:cubicBezTo>
                    <a:cubicBezTo>
                      <a:pt x="142" y="86"/>
                      <a:pt x="144" y="80"/>
                      <a:pt x="145" y="76"/>
                    </a:cubicBezTo>
                    <a:cubicBezTo>
                      <a:pt x="148" y="68"/>
                      <a:pt x="162" y="60"/>
                      <a:pt x="169" y="57"/>
                    </a:cubicBezTo>
                    <a:cubicBezTo>
                      <a:pt x="186" y="52"/>
                      <a:pt x="211" y="47"/>
                      <a:pt x="223" y="5"/>
                    </a:cubicBezTo>
                    <a:cubicBezTo>
                      <a:pt x="224" y="0"/>
                      <a:pt x="203" y="6"/>
                      <a:pt x="200" y="1"/>
                    </a:cubicBezTo>
                    <a:cubicBezTo>
                      <a:pt x="186" y="28"/>
                      <a:pt x="161" y="45"/>
                      <a:pt x="137" y="45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1" name="Freeform 397"/>
              <p:cNvSpPr>
                <a:spLocks noEditPoints="1"/>
              </p:cNvSpPr>
              <p:nvPr userDrawn="1"/>
            </p:nvSpPr>
            <p:spPr bwMode="auto">
              <a:xfrm>
                <a:off x="1291" y="1804"/>
                <a:ext cx="135" cy="135"/>
              </a:xfrm>
              <a:custGeom>
                <a:avLst/>
                <a:gdLst>
                  <a:gd name="T0" fmla="*/ 67 w 217"/>
                  <a:gd name="T1" fmla="*/ 217 h 217"/>
                  <a:gd name="T2" fmla="*/ 67 w 217"/>
                  <a:gd name="T3" fmla="*/ 217 h 217"/>
                  <a:gd name="T4" fmla="*/ 25 w 217"/>
                  <a:gd name="T5" fmla="*/ 205 h 217"/>
                  <a:gd name="T6" fmla="*/ 3 w 217"/>
                  <a:gd name="T7" fmla="*/ 164 h 217"/>
                  <a:gd name="T8" fmla="*/ 15 w 217"/>
                  <a:gd name="T9" fmla="*/ 153 h 217"/>
                  <a:gd name="T10" fmla="*/ 23 w 217"/>
                  <a:gd name="T11" fmla="*/ 156 h 217"/>
                  <a:gd name="T12" fmla="*/ 29 w 217"/>
                  <a:gd name="T13" fmla="*/ 160 h 217"/>
                  <a:gd name="T14" fmla="*/ 25 w 217"/>
                  <a:gd name="T15" fmla="*/ 165 h 217"/>
                  <a:gd name="T16" fmla="*/ 24 w 217"/>
                  <a:gd name="T17" fmla="*/ 170 h 217"/>
                  <a:gd name="T18" fmla="*/ 36 w 217"/>
                  <a:gd name="T19" fmla="*/ 178 h 217"/>
                  <a:gd name="T20" fmla="*/ 38 w 217"/>
                  <a:gd name="T21" fmla="*/ 178 h 217"/>
                  <a:gd name="T22" fmla="*/ 62 w 217"/>
                  <a:gd name="T23" fmla="*/ 155 h 217"/>
                  <a:gd name="T24" fmla="*/ 79 w 217"/>
                  <a:gd name="T25" fmla="*/ 133 h 217"/>
                  <a:gd name="T26" fmla="*/ 116 w 217"/>
                  <a:gd name="T27" fmla="*/ 112 h 217"/>
                  <a:gd name="T28" fmla="*/ 182 w 217"/>
                  <a:gd name="T29" fmla="*/ 9 h 217"/>
                  <a:gd name="T30" fmla="*/ 182 w 217"/>
                  <a:gd name="T31" fmla="*/ 4 h 217"/>
                  <a:gd name="T32" fmla="*/ 187 w 217"/>
                  <a:gd name="T33" fmla="*/ 3 h 217"/>
                  <a:gd name="T34" fmla="*/ 202 w 217"/>
                  <a:gd name="T35" fmla="*/ 0 h 217"/>
                  <a:gd name="T36" fmla="*/ 214 w 217"/>
                  <a:gd name="T37" fmla="*/ 5 h 217"/>
                  <a:gd name="T38" fmla="*/ 216 w 217"/>
                  <a:gd name="T39" fmla="*/ 13 h 217"/>
                  <a:gd name="T40" fmla="*/ 155 w 217"/>
                  <a:gd name="T41" fmla="*/ 146 h 217"/>
                  <a:gd name="T42" fmla="*/ 141 w 217"/>
                  <a:gd name="T43" fmla="*/ 162 h 217"/>
                  <a:gd name="T44" fmla="*/ 67 w 217"/>
                  <a:gd name="T45" fmla="*/ 217 h 217"/>
                  <a:gd name="T46" fmla="*/ 19 w 217"/>
                  <a:gd name="T47" fmla="*/ 183 h 217"/>
                  <a:gd name="T48" fmla="*/ 32 w 217"/>
                  <a:gd name="T49" fmla="*/ 195 h 217"/>
                  <a:gd name="T50" fmla="*/ 67 w 217"/>
                  <a:gd name="T51" fmla="*/ 205 h 217"/>
                  <a:gd name="T52" fmla="*/ 130 w 217"/>
                  <a:gd name="T53" fmla="*/ 158 h 217"/>
                  <a:gd name="T54" fmla="*/ 147 w 217"/>
                  <a:gd name="T55" fmla="*/ 137 h 217"/>
                  <a:gd name="T56" fmla="*/ 204 w 217"/>
                  <a:gd name="T57" fmla="*/ 13 h 217"/>
                  <a:gd name="T58" fmla="*/ 202 w 217"/>
                  <a:gd name="T59" fmla="*/ 13 h 217"/>
                  <a:gd name="T60" fmla="*/ 194 w 217"/>
                  <a:gd name="T61" fmla="*/ 13 h 217"/>
                  <a:gd name="T62" fmla="*/ 121 w 217"/>
                  <a:gd name="T63" fmla="*/ 123 h 217"/>
                  <a:gd name="T64" fmla="*/ 87 w 217"/>
                  <a:gd name="T65" fmla="*/ 142 h 217"/>
                  <a:gd name="T66" fmla="*/ 73 w 217"/>
                  <a:gd name="T67" fmla="*/ 161 h 217"/>
                  <a:gd name="T68" fmla="*/ 38 w 217"/>
                  <a:gd name="T69" fmla="*/ 190 h 217"/>
                  <a:gd name="T70" fmla="*/ 34 w 217"/>
                  <a:gd name="T71" fmla="*/ 190 h 217"/>
                  <a:gd name="T72" fmla="*/ 19 w 217"/>
                  <a:gd name="T73" fmla="*/ 183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7" h="217">
                    <a:moveTo>
                      <a:pt x="67" y="217"/>
                    </a:moveTo>
                    <a:cubicBezTo>
                      <a:pt x="67" y="217"/>
                      <a:pt x="67" y="217"/>
                      <a:pt x="67" y="217"/>
                    </a:cubicBezTo>
                    <a:cubicBezTo>
                      <a:pt x="52" y="217"/>
                      <a:pt x="38" y="213"/>
                      <a:pt x="25" y="205"/>
                    </a:cubicBezTo>
                    <a:cubicBezTo>
                      <a:pt x="5" y="192"/>
                      <a:pt x="0" y="175"/>
                      <a:pt x="3" y="164"/>
                    </a:cubicBezTo>
                    <a:cubicBezTo>
                      <a:pt x="5" y="157"/>
                      <a:pt x="10" y="153"/>
                      <a:pt x="15" y="153"/>
                    </a:cubicBezTo>
                    <a:cubicBezTo>
                      <a:pt x="18" y="153"/>
                      <a:pt x="21" y="154"/>
                      <a:pt x="23" y="156"/>
                    </a:cubicBezTo>
                    <a:cubicBezTo>
                      <a:pt x="29" y="160"/>
                      <a:pt x="29" y="160"/>
                      <a:pt x="29" y="160"/>
                    </a:cubicBezTo>
                    <a:cubicBezTo>
                      <a:pt x="25" y="165"/>
                      <a:pt x="25" y="165"/>
                      <a:pt x="25" y="165"/>
                    </a:cubicBezTo>
                    <a:cubicBezTo>
                      <a:pt x="24" y="166"/>
                      <a:pt x="23" y="168"/>
                      <a:pt x="24" y="170"/>
                    </a:cubicBezTo>
                    <a:cubicBezTo>
                      <a:pt x="25" y="172"/>
                      <a:pt x="28" y="177"/>
                      <a:pt x="36" y="178"/>
                    </a:cubicBezTo>
                    <a:cubicBezTo>
                      <a:pt x="37" y="178"/>
                      <a:pt x="38" y="178"/>
                      <a:pt x="38" y="178"/>
                    </a:cubicBezTo>
                    <a:cubicBezTo>
                      <a:pt x="48" y="178"/>
                      <a:pt x="55" y="167"/>
                      <a:pt x="62" y="155"/>
                    </a:cubicBezTo>
                    <a:cubicBezTo>
                      <a:pt x="67" y="147"/>
                      <a:pt x="72" y="138"/>
                      <a:pt x="79" y="133"/>
                    </a:cubicBezTo>
                    <a:cubicBezTo>
                      <a:pt x="89" y="123"/>
                      <a:pt x="102" y="118"/>
                      <a:pt x="116" y="112"/>
                    </a:cubicBezTo>
                    <a:cubicBezTo>
                      <a:pt x="151" y="98"/>
                      <a:pt x="186" y="83"/>
                      <a:pt x="182" y="9"/>
                    </a:cubicBezTo>
                    <a:cubicBezTo>
                      <a:pt x="182" y="4"/>
                      <a:pt x="182" y="4"/>
                      <a:pt x="182" y="4"/>
                    </a:cubicBezTo>
                    <a:cubicBezTo>
                      <a:pt x="187" y="3"/>
                      <a:pt x="187" y="3"/>
                      <a:pt x="187" y="3"/>
                    </a:cubicBezTo>
                    <a:cubicBezTo>
                      <a:pt x="187" y="2"/>
                      <a:pt x="195" y="0"/>
                      <a:pt x="202" y="0"/>
                    </a:cubicBezTo>
                    <a:cubicBezTo>
                      <a:pt x="208" y="0"/>
                      <a:pt x="212" y="2"/>
                      <a:pt x="214" y="5"/>
                    </a:cubicBezTo>
                    <a:cubicBezTo>
                      <a:pt x="216" y="7"/>
                      <a:pt x="217" y="10"/>
                      <a:pt x="216" y="13"/>
                    </a:cubicBezTo>
                    <a:cubicBezTo>
                      <a:pt x="201" y="103"/>
                      <a:pt x="173" y="129"/>
                      <a:pt x="155" y="146"/>
                    </a:cubicBezTo>
                    <a:cubicBezTo>
                      <a:pt x="148" y="152"/>
                      <a:pt x="143" y="156"/>
                      <a:pt x="141" y="162"/>
                    </a:cubicBezTo>
                    <a:cubicBezTo>
                      <a:pt x="130" y="195"/>
                      <a:pt x="100" y="217"/>
                      <a:pt x="67" y="217"/>
                    </a:cubicBezTo>
                    <a:close/>
                    <a:moveTo>
                      <a:pt x="19" y="183"/>
                    </a:moveTo>
                    <a:cubicBezTo>
                      <a:pt x="22" y="187"/>
                      <a:pt x="26" y="191"/>
                      <a:pt x="32" y="195"/>
                    </a:cubicBezTo>
                    <a:cubicBezTo>
                      <a:pt x="43" y="202"/>
                      <a:pt x="55" y="205"/>
                      <a:pt x="67" y="205"/>
                    </a:cubicBezTo>
                    <a:cubicBezTo>
                      <a:pt x="94" y="205"/>
                      <a:pt x="121" y="186"/>
                      <a:pt x="130" y="158"/>
                    </a:cubicBezTo>
                    <a:cubicBezTo>
                      <a:pt x="133" y="150"/>
                      <a:pt x="139" y="144"/>
                      <a:pt x="147" y="137"/>
                    </a:cubicBezTo>
                    <a:cubicBezTo>
                      <a:pt x="164" y="121"/>
                      <a:pt x="189" y="98"/>
                      <a:pt x="204" y="13"/>
                    </a:cubicBezTo>
                    <a:cubicBezTo>
                      <a:pt x="203" y="13"/>
                      <a:pt x="203" y="13"/>
                      <a:pt x="202" y="13"/>
                    </a:cubicBezTo>
                    <a:cubicBezTo>
                      <a:pt x="199" y="13"/>
                      <a:pt x="197" y="13"/>
                      <a:pt x="194" y="13"/>
                    </a:cubicBezTo>
                    <a:cubicBezTo>
                      <a:pt x="197" y="91"/>
                      <a:pt x="155" y="109"/>
                      <a:pt x="121" y="123"/>
                    </a:cubicBezTo>
                    <a:cubicBezTo>
                      <a:pt x="108" y="129"/>
                      <a:pt x="96" y="134"/>
                      <a:pt x="87" y="142"/>
                    </a:cubicBezTo>
                    <a:cubicBezTo>
                      <a:pt x="82" y="146"/>
                      <a:pt x="77" y="154"/>
                      <a:pt x="73" y="161"/>
                    </a:cubicBezTo>
                    <a:cubicBezTo>
                      <a:pt x="65" y="175"/>
                      <a:pt x="55" y="190"/>
                      <a:pt x="38" y="190"/>
                    </a:cubicBezTo>
                    <a:cubicBezTo>
                      <a:pt x="37" y="190"/>
                      <a:pt x="36" y="190"/>
                      <a:pt x="34" y="190"/>
                    </a:cubicBezTo>
                    <a:cubicBezTo>
                      <a:pt x="28" y="189"/>
                      <a:pt x="23" y="187"/>
                      <a:pt x="19" y="183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2" name="Freeform 398"/>
              <p:cNvSpPr>
                <a:spLocks/>
              </p:cNvSpPr>
              <p:nvPr userDrawn="1"/>
            </p:nvSpPr>
            <p:spPr bwMode="auto">
              <a:xfrm>
                <a:off x="1289" y="1805"/>
                <a:ext cx="134" cy="141"/>
              </a:xfrm>
              <a:custGeom>
                <a:avLst/>
                <a:gdLst>
                  <a:gd name="T0" fmla="*/ 191 w 215"/>
                  <a:gd name="T1" fmla="*/ 6 h 225"/>
                  <a:gd name="T2" fmla="*/ 86 w 215"/>
                  <a:gd name="T3" fmla="*/ 135 h 225"/>
                  <a:gd name="T4" fmla="*/ 38 w 215"/>
                  <a:gd name="T5" fmla="*/ 182 h 225"/>
                  <a:gd name="T6" fmla="*/ 23 w 215"/>
                  <a:gd name="T7" fmla="*/ 159 h 225"/>
                  <a:gd name="T8" fmla="*/ 32 w 215"/>
                  <a:gd name="T9" fmla="*/ 198 h 225"/>
                  <a:gd name="T10" fmla="*/ 139 w 215"/>
                  <a:gd name="T11" fmla="*/ 158 h 225"/>
                  <a:gd name="T12" fmla="*/ 213 w 215"/>
                  <a:gd name="T13" fmla="*/ 10 h 225"/>
                  <a:gd name="T14" fmla="*/ 191 w 215"/>
                  <a:gd name="T15" fmla="*/ 6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5" h="225">
                    <a:moveTo>
                      <a:pt x="191" y="6"/>
                    </a:moveTo>
                    <a:cubicBezTo>
                      <a:pt x="197" y="115"/>
                      <a:pt x="120" y="104"/>
                      <a:pt x="86" y="135"/>
                    </a:cubicBezTo>
                    <a:cubicBezTo>
                      <a:pt x="69" y="150"/>
                      <a:pt x="62" y="185"/>
                      <a:pt x="38" y="182"/>
                    </a:cubicBezTo>
                    <a:cubicBezTo>
                      <a:pt x="22" y="179"/>
                      <a:pt x="18" y="165"/>
                      <a:pt x="23" y="159"/>
                    </a:cubicBezTo>
                    <a:cubicBezTo>
                      <a:pt x="11" y="150"/>
                      <a:pt x="0" y="178"/>
                      <a:pt x="32" y="198"/>
                    </a:cubicBezTo>
                    <a:cubicBezTo>
                      <a:pt x="75" y="225"/>
                      <a:pt x="124" y="200"/>
                      <a:pt x="139" y="158"/>
                    </a:cubicBezTo>
                    <a:cubicBezTo>
                      <a:pt x="147" y="133"/>
                      <a:pt x="192" y="134"/>
                      <a:pt x="213" y="10"/>
                    </a:cubicBezTo>
                    <a:cubicBezTo>
                      <a:pt x="215" y="0"/>
                      <a:pt x="191" y="6"/>
                      <a:pt x="191" y="6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3" name="Freeform 399"/>
              <p:cNvSpPr>
                <a:spLocks/>
              </p:cNvSpPr>
              <p:nvPr userDrawn="1"/>
            </p:nvSpPr>
            <p:spPr bwMode="auto">
              <a:xfrm>
                <a:off x="1301" y="1908"/>
                <a:ext cx="53" cy="19"/>
              </a:xfrm>
              <a:custGeom>
                <a:avLst/>
                <a:gdLst>
                  <a:gd name="T0" fmla="*/ 2 w 84"/>
                  <a:gd name="T1" fmla="*/ 0 h 31"/>
                  <a:gd name="T2" fmla="*/ 1 w 84"/>
                  <a:gd name="T3" fmla="*/ 2 h 31"/>
                  <a:gd name="T4" fmla="*/ 0 w 84"/>
                  <a:gd name="T5" fmla="*/ 3 h 31"/>
                  <a:gd name="T6" fmla="*/ 0 w 84"/>
                  <a:gd name="T7" fmla="*/ 5 h 31"/>
                  <a:gd name="T8" fmla="*/ 0 w 84"/>
                  <a:gd name="T9" fmla="*/ 8 h 31"/>
                  <a:gd name="T10" fmla="*/ 0 w 84"/>
                  <a:gd name="T11" fmla="*/ 12 h 31"/>
                  <a:gd name="T12" fmla="*/ 3 w 84"/>
                  <a:gd name="T13" fmla="*/ 18 h 31"/>
                  <a:gd name="T14" fmla="*/ 19 w 84"/>
                  <a:gd name="T15" fmla="*/ 28 h 31"/>
                  <a:gd name="T16" fmla="*/ 39 w 84"/>
                  <a:gd name="T17" fmla="*/ 30 h 31"/>
                  <a:gd name="T18" fmla="*/ 59 w 84"/>
                  <a:gd name="T19" fmla="*/ 26 h 31"/>
                  <a:gd name="T20" fmla="*/ 74 w 84"/>
                  <a:gd name="T21" fmla="*/ 16 h 31"/>
                  <a:gd name="T22" fmla="*/ 82 w 84"/>
                  <a:gd name="T23" fmla="*/ 7 h 31"/>
                  <a:gd name="T24" fmla="*/ 84 w 84"/>
                  <a:gd name="T25" fmla="*/ 3 h 31"/>
                  <a:gd name="T26" fmla="*/ 82 w 84"/>
                  <a:gd name="T27" fmla="*/ 7 h 31"/>
                  <a:gd name="T28" fmla="*/ 73 w 84"/>
                  <a:gd name="T29" fmla="*/ 16 h 31"/>
                  <a:gd name="T30" fmla="*/ 59 w 84"/>
                  <a:gd name="T31" fmla="*/ 25 h 31"/>
                  <a:gd name="T32" fmla="*/ 39 w 84"/>
                  <a:gd name="T33" fmla="*/ 28 h 31"/>
                  <a:gd name="T34" fmla="*/ 20 w 84"/>
                  <a:gd name="T35" fmla="*/ 25 h 31"/>
                  <a:gd name="T36" fmla="*/ 6 w 84"/>
                  <a:gd name="T37" fmla="*/ 16 h 31"/>
                  <a:gd name="T38" fmla="*/ 3 w 84"/>
                  <a:gd name="T39" fmla="*/ 11 h 31"/>
                  <a:gd name="T40" fmla="*/ 4 w 84"/>
                  <a:gd name="T41" fmla="*/ 6 h 31"/>
                  <a:gd name="T42" fmla="*/ 4 w 84"/>
                  <a:gd name="T43" fmla="*/ 4 h 31"/>
                  <a:gd name="T44" fmla="*/ 5 w 84"/>
                  <a:gd name="T45" fmla="*/ 3 h 31"/>
                  <a:gd name="T46" fmla="*/ 5 w 84"/>
                  <a:gd name="T47" fmla="*/ 2 h 31"/>
                  <a:gd name="T48" fmla="*/ 2 w 84"/>
                  <a:gd name="T4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4" h="31">
                    <a:moveTo>
                      <a:pt x="2" y="0"/>
                    </a:moveTo>
                    <a:cubicBezTo>
                      <a:pt x="2" y="0"/>
                      <a:pt x="1" y="1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0" y="9"/>
                      <a:pt x="0" y="10"/>
                      <a:pt x="0" y="12"/>
                    </a:cubicBezTo>
                    <a:cubicBezTo>
                      <a:pt x="0" y="14"/>
                      <a:pt x="2" y="16"/>
                      <a:pt x="3" y="18"/>
                    </a:cubicBezTo>
                    <a:cubicBezTo>
                      <a:pt x="7" y="23"/>
                      <a:pt x="13" y="26"/>
                      <a:pt x="19" y="28"/>
                    </a:cubicBezTo>
                    <a:cubicBezTo>
                      <a:pt x="25" y="30"/>
                      <a:pt x="32" y="31"/>
                      <a:pt x="39" y="30"/>
                    </a:cubicBezTo>
                    <a:cubicBezTo>
                      <a:pt x="46" y="30"/>
                      <a:pt x="53" y="28"/>
                      <a:pt x="59" y="26"/>
                    </a:cubicBezTo>
                    <a:cubicBezTo>
                      <a:pt x="65" y="23"/>
                      <a:pt x="70" y="20"/>
                      <a:pt x="74" y="16"/>
                    </a:cubicBezTo>
                    <a:cubicBezTo>
                      <a:pt x="78" y="13"/>
                      <a:pt x="80" y="9"/>
                      <a:pt x="82" y="7"/>
                    </a:cubicBezTo>
                    <a:cubicBezTo>
                      <a:pt x="83" y="4"/>
                      <a:pt x="84" y="3"/>
                      <a:pt x="84" y="3"/>
                    </a:cubicBezTo>
                    <a:cubicBezTo>
                      <a:pt x="84" y="3"/>
                      <a:pt x="83" y="4"/>
                      <a:pt x="82" y="7"/>
                    </a:cubicBezTo>
                    <a:cubicBezTo>
                      <a:pt x="80" y="9"/>
                      <a:pt x="77" y="12"/>
                      <a:pt x="73" y="16"/>
                    </a:cubicBezTo>
                    <a:cubicBezTo>
                      <a:pt x="70" y="19"/>
                      <a:pt x="64" y="22"/>
                      <a:pt x="59" y="25"/>
                    </a:cubicBezTo>
                    <a:cubicBezTo>
                      <a:pt x="53" y="27"/>
                      <a:pt x="46" y="28"/>
                      <a:pt x="39" y="28"/>
                    </a:cubicBezTo>
                    <a:cubicBezTo>
                      <a:pt x="32" y="28"/>
                      <a:pt x="26" y="27"/>
                      <a:pt x="20" y="25"/>
                    </a:cubicBezTo>
                    <a:cubicBezTo>
                      <a:pt x="14" y="23"/>
                      <a:pt x="9" y="20"/>
                      <a:pt x="6" y="16"/>
                    </a:cubicBezTo>
                    <a:cubicBezTo>
                      <a:pt x="5" y="14"/>
                      <a:pt x="4" y="12"/>
                      <a:pt x="3" y="11"/>
                    </a:cubicBezTo>
                    <a:cubicBezTo>
                      <a:pt x="3" y="9"/>
                      <a:pt x="3" y="7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5" y="4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4" name="Freeform 400"/>
              <p:cNvSpPr>
                <a:spLocks noEditPoints="1"/>
              </p:cNvSpPr>
              <p:nvPr userDrawn="1"/>
            </p:nvSpPr>
            <p:spPr bwMode="auto">
              <a:xfrm>
                <a:off x="1354" y="1826"/>
                <a:ext cx="68" cy="133"/>
              </a:xfrm>
              <a:custGeom>
                <a:avLst/>
                <a:gdLst>
                  <a:gd name="T0" fmla="*/ 56 w 109"/>
                  <a:gd name="T1" fmla="*/ 214 h 214"/>
                  <a:gd name="T2" fmla="*/ 30 w 109"/>
                  <a:gd name="T3" fmla="*/ 207 h 214"/>
                  <a:gd name="T4" fmla="*/ 3 w 109"/>
                  <a:gd name="T5" fmla="*/ 169 h 214"/>
                  <a:gd name="T6" fmla="*/ 19 w 109"/>
                  <a:gd name="T7" fmla="*/ 116 h 214"/>
                  <a:gd name="T8" fmla="*/ 42 w 109"/>
                  <a:gd name="T9" fmla="*/ 94 h 214"/>
                  <a:gd name="T10" fmla="*/ 88 w 109"/>
                  <a:gd name="T11" fmla="*/ 15 h 214"/>
                  <a:gd name="T12" fmla="*/ 88 w 109"/>
                  <a:gd name="T13" fmla="*/ 15 h 214"/>
                  <a:gd name="T14" fmla="*/ 88 w 109"/>
                  <a:gd name="T15" fmla="*/ 15 h 214"/>
                  <a:gd name="T16" fmla="*/ 91 w 109"/>
                  <a:gd name="T17" fmla="*/ 15 h 214"/>
                  <a:gd name="T18" fmla="*/ 92 w 109"/>
                  <a:gd name="T19" fmla="*/ 14 h 214"/>
                  <a:gd name="T20" fmla="*/ 101 w 109"/>
                  <a:gd name="T21" fmla="*/ 0 h 214"/>
                  <a:gd name="T22" fmla="*/ 103 w 109"/>
                  <a:gd name="T23" fmla="*/ 16 h 214"/>
                  <a:gd name="T24" fmla="*/ 78 w 109"/>
                  <a:gd name="T25" fmla="*/ 122 h 214"/>
                  <a:gd name="T26" fmla="*/ 65 w 109"/>
                  <a:gd name="T27" fmla="*/ 158 h 214"/>
                  <a:gd name="T28" fmla="*/ 75 w 109"/>
                  <a:gd name="T29" fmla="*/ 179 h 214"/>
                  <a:gd name="T30" fmla="*/ 76 w 109"/>
                  <a:gd name="T31" fmla="*/ 179 h 214"/>
                  <a:gd name="T32" fmla="*/ 79 w 109"/>
                  <a:gd name="T33" fmla="*/ 177 h 214"/>
                  <a:gd name="T34" fmla="*/ 82 w 109"/>
                  <a:gd name="T35" fmla="*/ 168 h 214"/>
                  <a:gd name="T36" fmla="*/ 89 w 109"/>
                  <a:gd name="T37" fmla="*/ 175 h 214"/>
                  <a:gd name="T38" fmla="*/ 93 w 109"/>
                  <a:gd name="T39" fmla="*/ 194 h 214"/>
                  <a:gd name="T40" fmla="*/ 56 w 109"/>
                  <a:gd name="T41" fmla="*/ 214 h 214"/>
                  <a:gd name="T42" fmla="*/ 92 w 109"/>
                  <a:gd name="T43" fmla="*/ 46 h 214"/>
                  <a:gd name="T44" fmla="*/ 49 w 109"/>
                  <a:gd name="T45" fmla="*/ 103 h 214"/>
                  <a:gd name="T46" fmla="*/ 28 w 109"/>
                  <a:gd name="T47" fmla="*/ 123 h 214"/>
                  <a:gd name="T48" fmla="*/ 15 w 109"/>
                  <a:gd name="T49" fmla="*/ 166 h 214"/>
                  <a:gd name="T50" fmla="*/ 37 w 109"/>
                  <a:gd name="T51" fmla="*/ 197 h 214"/>
                  <a:gd name="T52" fmla="*/ 56 w 109"/>
                  <a:gd name="T53" fmla="*/ 202 h 214"/>
                  <a:gd name="T54" fmla="*/ 82 w 109"/>
                  <a:gd name="T55" fmla="*/ 190 h 214"/>
                  <a:gd name="T56" fmla="*/ 71 w 109"/>
                  <a:gd name="T57" fmla="*/ 190 h 214"/>
                  <a:gd name="T58" fmla="*/ 52 w 109"/>
                  <a:gd name="T59" fmla="*/ 158 h 214"/>
                  <a:gd name="T60" fmla="*/ 68 w 109"/>
                  <a:gd name="T61" fmla="*/ 116 h 214"/>
                  <a:gd name="T62" fmla="*/ 92 w 109"/>
                  <a:gd name="T63" fmla="*/ 46 h 214"/>
                  <a:gd name="T64" fmla="*/ 91 w 109"/>
                  <a:gd name="T65" fmla="*/ 15 h 214"/>
                  <a:gd name="T66" fmla="*/ 98 w 109"/>
                  <a:gd name="T67" fmla="*/ 17 h 214"/>
                  <a:gd name="T68" fmla="*/ 94 w 109"/>
                  <a:gd name="T69" fmla="*/ 14 h 214"/>
                  <a:gd name="T70" fmla="*/ 94 w 109"/>
                  <a:gd name="T71" fmla="*/ 14 h 214"/>
                  <a:gd name="T72" fmla="*/ 91 w 109"/>
                  <a:gd name="T73" fmla="*/ 15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9" h="214">
                    <a:moveTo>
                      <a:pt x="56" y="214"/>
                    </a:moveTo>
                    <a:cubicBezTo>
                      <a:pt x="46" y="214"/>
                      <a:pt x="38" y="212"/>
                      <a:pt x="30" y="207"/>
                    </a:cubicBezTo>
                    <a:cubicBezTo>
                      <a:pt x="16" y="198"/>
                      <a:pt x="6" y="184"/>
                      <a:pt x="3" y="169"/>
                    </a:cubicBezTo>
                    <a:cubicBezTo>
                      <a:pt x="0" y="152"/>
                      <a:pt x="5" y="134"/>
                      <a:pt x="19" y="116"/>
                    </a:cubicBezTo>
                    <a:cubicBezTo>
                      <a:pt x="26" y="107"/>
                      <a:pt x="34" y="100"/>
                      <a:pt x="42" y="94"/>
                    </a:cubicBezTo>
                    <a:cubicBezTo>
                      <a:pt x="59" y="79"/>
                      <a:pt x="78" y="64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1" y="15"/>
                      <a:pt x="92" y="14"/>
                      <a:pt x="92" y="14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3" y="16"/>
                      <a:pt x="103" y="16"/>
                      <a:pt x="103" y="16"/>
                    </a:cubicBezTo>
                    <a:cubicBezTo>
                      <a:pt x="109" y="64"/>
                      <a:pt x="92" y="96"/>
                      <a:pt x="78" y="122"/>
                    </a:cubicBezTo>
                    <a:cubicBezTo>
                      <a:pt x="71" y="136"/>
                      <a:pt x="65" y="148"/>
                      <a:pt x="65" y="158"/>
                    </a:cubicBezTo>
                    <a:cubicBezTo>
                      <a:pt x="64" y="170"/>
                      <a:pt x="67" y="176"/>
                      <a:pt x="75" y="179"/>
                    </a:cubicBezTo>
                    <a:cubicBezTo>
                      <a:pt x="75" y="179"/>
                      <a:pt x="76" y="179"/>
                      <a:pt x="76" y="179"/>
                    </a:cubicBezTo>
                    <a:cubicBezTo>
                      <a:pt x="77" y="179"/>
                      <a:pt x="79" y="179"/>
                      <a:pt x="79" y="177"/>
                    </a:cubicBezTo>
                    <a:cubicBezTo>
                      <a:pt x="82" y="168"/>
                      <a:pt x="82" y="168"/>
                      <a:pt x="82" y="168"/>
                    </a:cubicBezTo>
                    <a:cubicBezTo>
                      <a:pt x="89" y="175"/>
                      <a:pt x="89" y="175"/>
                      <a:pt x="89" y="175"/>
                    </a:cubicBezTo>
                    <a:cubicBezTo>
                      <a:pt x="95" y="180"/>
                      <a:pt x="96" y="188"/>
                      <a:pt x="93" y="194"/>
                    </a:cubicBezTo>
                    <a:cubicBezTo>
                      <a:pt x="89" y="206"/>
                      <a:pt x="72" y="214"/>
                      <a:pt x="56" y="214"/>
                    </a:cubicBezTo>
                    <a:close/>
                    <a:moveTo>
                      <a:pt x="92" y="46"/>
                    </a:moveTo>
                    <a:cubicBezTo>
                      <a:pt x="80" y="78"/>
                      <a:pt x="64" y="91"/>
                      <a:pt x="49" y="103"/>
                    </a:cubicBezTo>
                    <a:cubicBezTo>
                      <a:pt x="42" y="109"/>
                      <a:pt x="34" y="115"/>
                      <a:pt x="28" y="123"/>
                    </a:cubicBezTo>
                    <a:cubicBezTo>
                      <a:pt x="17" y="139"/>
                      <a:pt x="13" y="153"/>
                      <a:pt x="15" y="166"/>
                    </a:cubicBezTo>
                    <a:cubicBezTo>
                      <a:pt x="18" y="183"/>
                      <a:pt x="31" y="193"/>
                      <a:pt x="37" y="197"/>
                    </a:cubicBezTo>
                    <a:cubicBezTo>
                      <a:pt x="42" y="200"/>
                      <a:pt x="49" y="202"/>
                      <a:pt x="56" y="202"/>
                    </a:cubicBezTo>
                    <a:cubicBezTo>
                      <a:pt x="68" y="202"/>
                      <a:pt x="80" y="196"/>
                      <a:pt x="82" y="190"/>
                    </a:cubicBezTo>
                    <a:cubicBezTo>
                      <a:pt x="79" y="191"/>
                      <a:pt x="74" y="191"/>
                      <a:pt x="71" y="190"/>
                    </a:cubicBezTo>
                    <a:cubicBezTo>
                      <a:pt x="52" y="183"/>
                      <a:pt x="52" y="164"/>
                      <a:pt x="52" y="158"/>
                    </a:cubicBezTo>
                    <a:cubicBezTo>
                      <a:pt x="52" y="145"/>
                      <a:pt x="59" y="131"/>
                      <a:pt x="68" y="116"/>
                    </a:cubicBezTo>
                    <a:cubicBezTo>
                      <a:pt x="77" y="97"/>
                      <a:pt x="89" y="75"/>
                      <a:pt x="92" y="46"/>
                    </a:cubicBezTo>
                    <a:close/>
                    <a:moveTo>
                      <a:pt x="91" y="15"/>
                    </a:moveTo>
                    <a:cubicBezTo>
                      <a:pt x="98" y="17"/>
                      <a:pt x="98" y="17"/>
                      <a:pt x="98" y="17"/>
                    </a:cubicBezTo>
                    <a:cubicBezTo>
                      <a:pt x="97" y="15"/>
                      <a:pt x="96" y="14"/>
                      <a:pt x="94" y="14"/>
                    </a:cubicBezTo>
                    <a:cubicBezTo>
                      <a:pt x="94" y="14"/>
                      <a:pt x="94" y="14"/>
                      <a:pt x="94" y="14"/>
                    </a:cubicBezTo>
                    <a:cubicBezTo>
                      <a:pt x="92" y="14"/>
                      <a:pt x="91" y="15"/>
                      <a:pt x="91" y="15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5" name="Freeform 401"/>
              <p:cNvSpPr>
                <a:spLocks/>
              </p:cNvSpPr>
              <p:nvPr userDrawn="1"/>
            </p:nvSpPr>
            <p:spPr bwMode="auto">
              <a:xfrm>
                <a:off x="1351" y="1836"/>
                <a:ext cx="69" cy="127"/>
              </a:xfrm>
              <a:custGeom>
                <a:avLst/>
                <a:gdLst>
                  <a:gd name="T0" fmla="*/ 103 w 112"/>
                  <a:gd name="T1" fmla="*/ 1 h 204"/>
                  <a:gd name="T2" fmla="*/ 64 w 112"/>
                  <a:gd name="T3" fmla="*/ 142 h 204"/>
                  <a:gd name="T4" fmla="*/ 79 w 112"/>
                  <a:gd name="T5" fmla="*/ 168 h 204"/>
                  <a:gd name="T6" fmla="*/ 91 w 112"/>
                  <a:gd name="T7" fmla="*/ 163 h 204"/>
                  <a:gd name="T8" fmla="*/ 40 w 112"/>
                  <a:gd name="T9" fmla="*/ 186 h 204"/>
                  <a:gd name="T10" fmla="*/ 30 w 112"/>
                  <a:gd name="T11" fmla="*/ 104 h 204"/>
                  <a:gd name="T12" fmla="*/ 100 w 112"/>
                  <a:gd name="T13" fmla="*/ 0 h 204"/>
                  <a:gd name="T14" fmla="*/ 103 w 112"/>
                  <a:gd name="T15" fmla="*/ 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204">
                    <a:moveTo>
                      <a:pt x="103" y="1"/>
                    </a:moveTo>
                    <a:cubicBezTo>
                      <a:pt x="112" y="74"/>
                      <a:pt x="65" y="110"/>
                      <a:pt x="64" y="142"/>
                    </a:cubicBezTo>
                    <a:cubicBezTo>
                      <a:pt x="64" y="153"/>
                      <a:pt x="67" y="164"/>
                      <a:pt x="79" y="168"/>
                    </a:cubicBezTo>
                    <a:cubicBezTo>
                      <a:pt x="83" y="170"/>
                      <a:pt x="89" y="168"/>
                      <a:pt x="91" y="163"/>
                    </a:cubicBezTo>
                    <a:cubicBezTo>
                      <a:pt x="107" y="180"/>
                      <a:pt x="67" y="204"/>
                      <a:pt x="40" y="186"/>
                    </a:cubicBezTo>
                    <a:cubicBezTo>
                      <a:pt x="20" y="173"/>
                      <a:pt x="0" y="144"/>
                      <a:pt x="30" y="104"/>
                    </a:cubicBezTo>
                    <a:cubicBezTo>
                      <a:pt x="51" y="75"/>
                      <a:pt x="85" y="74"/>
                      <a:pt x="100" y="0"/>
                    </a:cubicBezTo>
                    <a:cubicBezTo>
                      <a:pt x="98" y="9"/>
                      <a:pt x="103" y="1"/>
                      <a:pt x="103" y="1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6" name="Freeform 402"/>
              <p:cNvSpPr>
                <a:spLocks/>
              </p:cNvSpPr>
              <p:nvPr userDrawn="1"/>
            </p:nvSpPr>
            <p:spPr bwMode="auto">
              <a:xfrm>
                <a:off x="1373" y="1835"/>
                <a:ext cx="44" cy="103"/>
              </a:xfrm>
              <a:custGeom>
                <a:avLst/>
                <a:gdLst>
                  <a:gd name="T0" fmla="*/ 70 w 70"/>
                  <a:gd name="T1" fmla="*/ 0 h 165"/>
                  <a:gd name="T2" fmla="*/ 70 w 70"/>
                  <a:gd name="T3" fmla="*/ 2 h 165"/>
                  <a:gd name="T4" fmla="*/ 70 w 70"/>
                  <a:gd name="T5" fmla="*/ 9 h 165"/>
                  <a:gd name="T6" fmla="*/ 66 w 70"/>
                  <a:gd name="T7" fmla="*/ 31 h 165"/>
                  <a:gd name="T8" fmla="*/ 55 w 70"/>
                  <a:gd name="T9" fmla="*/ 60 h 165"/>
                  <a:gd name="T10" fmla="*/ 45 w 70"/>
                  <a:gd name="T11" fmla="*/ 75 h 165"/>
                  <a:gd name="T12" fmla="*/ 32 w 70"/>
                  <a:gd name="T13" fmla="*/ 88 h 165"/>
                  <a:gd name="T14" fmla="*/ 9 w 70"/>
                  <a:gd name="T15" fmla="*/ 114 h 165"/>
                  <a:gd name="T16" fmla="*/ 3 w 70"/>
                  <a:gd name="T17" fmla="*/ 128 h 165"/>
                  <a:gd name="T18" fmla="*/ 2 w 70"/>
                  <a:gd name="T19" fmla="*/ 142 h 165"/>
                  <a:gd name="T20" fmla="*/ 11 w 70"/>
                  <a:gd name="T21" fmla="*/ 161 h 165"/>
                  <a:gd name="T22" fmla="*/ 16 w 70"/>
                  <a:gd name="T23" fmla="*/ 165 h 165"/>
                  <a:gd name="T24" fmla="*/ 18 w 70"/>
                  <a:gd name="T25" fmla="*/ 165 h 165"/>
                  <a:gd name="T26" fmla="*/ 16 w 70"/>
                  <a:gd name="T27" fmla="*/ 165 h 165"/>
                  <a:gd name="T28" fmla="*/ 11 w 70"/>
                  <a:gd name="T29" fmla="*/ 161 h 165"/>
                  <a:gd name="T30" fmla="*/ 1 w 70"/>
                  <a:gd name="T31" fmla="*/ 142 h 165"/>
                  <a:gd name="T32" fmla="*/ 1 w 70"/>
                  <a:gd name="T33" fmla="*/ 127 h 165"/>
                  <a:gd name="T34" fmla="*/ 7 w 70"/>
                  <a:gd name="T35" fmla="*/ 112 h 165"/>
                  <a:gd name="T36" fmla="*/ 30 w 70"/>
                  <a:gd name="T37" fmla="*/ 85 h 165"/>
                  <a:gd name="T38" fmla="*/ 41 w 70"/>
                  <a:gd name="T39" fmla="*/ 72 h 165"/>
                  <a:gd name="T40" fmla="*/ 50 w 70"/>
                  <a:gd name="T41" fmla="*/ 57 h 165"/>
                  <a:gd name="T42" fmla="*/ 60 w 70"/>
                  <a:gd name="T43" fmla="*/ 29 h 165"/>
                  <a:gd name="T44" fmla="*/ 62 w 70"/>
                  <a:gd name="T45" fmla="*/ 8 h 165"/>
                  <a:gd name="T46" fmla="*/ 62 w 70"/>
                  <a:gd name="T47" fmla="*/ 2 h 165"/>
                  <a:gd name="T48" fmla="*/ 62 w 70"/>
                  <a:gd name="T49" fmla="*/ 0 h 165"/>
                  <a:gd name="T50" fmla="*/ 70 w 70"/>
                  <a:gd name="T51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0" h="165">
                    <a:moveTo>
                      <a:pt x="70" y="0"/>
                    </a:moveTo>
                    <a:cubicBezTo>
                      <a:pt x="70" y="0"/>
                      <a:pt x="70" y="1"/>
                      <a:pt x="70" y="2"/>
                    </a:cubicBezTo>
                    <a:cubicBezTo>
                      <a:pt x="70" y="4"/>
                      <a:pt x="70" y="6"/>
                      <a:pt x="70" y="9"/>
                    </a:cubicBezTo>
                    <a:cubicBezTo>
                      <a:pt x="69" y="14"/>
                      <a:pt x="68" y="22"/>
                      <a:pt x="66" y="31"/>
                    </a:cubicBezTo>
                    <a:cubicBezTo>
                      <a:pt x="64" y="40"/>
                      <a:pt x="60" y="50"/>
                      <a:pt x="55" y="60"/>
                    </a:cubicBezTo>
                    <a:cubicBezTo>
                      <a:pt x="52" y="65"/>
                      <a:pt x="49" y="70"/>
                      <a:pt x="45" y="75"/>
                    </a:cubicBezTo>
                    <a:cubicBezTo>
                      <a:pt x="41" y="79"/>
                      <a:pt x="37" y="84"/>
                      <a:pt x="32" y="88"/>
                    </a:cubicBezTo>
                    <a:cubicBezTo>
                      <a:pt x="24" y="96"/>
                      <a:pt x="15" y="104"/>
                      <a:pt x="9" y="114"/>
                    </a:cubicBezTo>
                    <a:cubicBezTo>
                      <a:pt x="7" y="118"/>
                      <a:pt x="4" y="123"/>
                      <a:pt x="3" y="128"/>
                    </a:cubicBezTo>
                    <a:cubicBezTo>
                      <a:pt x="1" y="133"/>
                      <a:pt x="1" y="138"/>
                      <a:pt x="2" y="142"/>
                    </a:cubicBezTo>
                    <a:cubicBezTo>
                      <a:pt x="4" y="151"/>
                      <a:pt x="8" y="157"/>
                      <a:pt x="11" y="161"/>
                    </a:cubicBezTo>
                    <a:cubicBezTo>
                      <a:pt x="13" y="163"/>
                      <a:pt x="15" y="164"/>
                      <a:pt x="16" y="165"/>
                    </a:cubicBezTo>
                    <a:cubicBezTo>
                      <a:pt x="17" y="165"/>
                      <a:pt x="18" y="165"/>
                      <a:pt x="18" y="165"/>
                    </a:cubicBezTo>
                    <a:cubicBezTo>
                      <a:pt x="18" y="165"/>
                      <a:pt x="17" y="165"/>
                      <a:pt x="16" y="165"/>
                    </a:cubicBezTo>
                    <a:cubicBezTo>
                      <a:pt x="15" y="164"/>
                      <a:pt x="13" y="163"/>
                      <a:pt x="11" y="161"/>
                    </a:cubicBezTo>
                    <a:cubicBezTo>
                      <a:pt x="7" y="158"/>
                      <a:pt x="3" y="151"/>
                      <a:pt x="1" y="142"/>
                    </a:cubicBezTo>
                    <a:cubicBezTo>
                      <a:pt x="0" y="138"/>
                      <a:pt x="0" y="133"/>
                      <a:pt x="1" y="127"/>
                    </a:cubicBezTo>
                    <a:cubicBezTo>
                      <a:pt x="2" y="122"/>
                      <a:pt x="4" y="117"/>
                      <a:pt x="7" y="112"/>
                    </a:cubicBezTo>
                    <a:cubicBezTo>
                      <a:pt x="13" y="102"/>
                      <a:pt x="21" y="93"/>
                      <a:pt x="30" y="85"/>
                    </a:cubicBezTo>
                    <a:cubicBezTo>
                      <a:pt x="34" y="80"/>
                      <a:pt x="38" y="76"/>
                      <a:pt x="41" y="72"/>
                    </a:cubicBezTo>
                    <a:cubicBezTo>
                      <a:pt x="45" y="67"/>
                      <a:pt x="48" y="62"/>
                      <a:pt x="50" y="57"/>
                    </a:cubicBezTo>
                    <a:cubicBezTo>
                      <a:pt x="55" y="47"/>
                      <a:pt x="58" y="38"/>
                      <a:pt x="60" y="29"/>
                    </a:cubicBezTo>
                    <a:cubicBezTo>
                      <a:pt x="61" y="21"/>
                      <a:pt x="62" y="13"/>
                      <a:pt x="62" y="8"/>
                    </a:cubicBezTo>
                    <a:cubicBezTo>
                      <a:pt x="62" y="6"/>
                      <a:pt x="62" y="4"/>
                      <a:pt x="62" y="2"/>
                    </a:cubicBezTo>
                    <a:cubicBezTo>
                      <a:pt x="62" y="1"/>
                      <a:pt x="62" y="0"/>
                      <a:pt x="62" y="0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7" name="Freeform 403"/>
              <p:cNvSpPr>
                <a:spLocks/>
              </p:cNvSpPr>
              <p:nvPr userDrawn="1"/>
            </p:nvSpPr>
            <p:spPr bwMode="auto">
              <a:xfrm>
                <a:off x="1370" y="1937"/>
                <a:ext cx="35" cy="15"/>
              </a:xfrm>
              <a:custGeom>
                <a:avLst/>
                <a:gdLst>
                  <a:gd name="T0" fmla="*/ 52 w 57"/>
                  <a:gd name="T1" fmla="*/ 2 h 25"/>
                  <a:gd name="T2" fmla="*/ 53 w 57"/>
                  <a:gd name="T3" fmla="*/ 4 h 25"/>
                  <a:gd name="T4" fmla="*/ 52 w 57"/>
                  <a:gd name="T5" fmla="*/ 11 h 25"/>
                  <a:gd name="T6" fmla="*/ 32 w 57"/>
                  <a:gd name="T7" fmla="*/ 22 h 25"/>
                  <a:gd name="T8" fmla="*/ 9 w 57"/>
                  <a:gd name="T9" fmla="*/ 18 h 25"/>
                  <a:gd name="T10" fmla="*/ 2 w 57"/>
                  <a:gd name="T11" fmla="*/ 13 h 25"/>
                  <a:gd name="T12" fmla="*/ 0 w 57"/>
                  <a:gd name="T13" fmla="*/ 11 h 25"/>
                  <a:gd name="T14" fmla="*/ 2 w 57"/>
                  <a:gd name="T15" fmla="*/ 13 h 25"/>
                  <a:gd name="T16" fmla="*/ 9 w 57"/>
                  <a:gd name="T17" fmla="*/ 18 h 25"/>
                  <a:gd name="T18" fmla="*/ 33 w 57"/>
                  <a:gd name="T19" fmla="*/ 24 h 25"/>
                  <a:gd name="T20" fmla="*/ 55 w 57"/>
                  <a:gd name="T21" fmla="*/ 12 h 25"/>
                  <a:gd name="T22" fmla="*/ 56 w 57"/>
                  <a:gd name="T23" fmla="*/ 3 h 25"/>
                  <a:gd name="T24" fmla="*/ 55 w 57"/>
                  <a:gd name="T25" fmla="*/ 0 h 25"/>
                  <a:gd name="T26" fmla="*/ 52 w 57"/>
                  <a:gd name="T27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" h="25">
                    <a:moveTo>
                      <a:pt x="52" y="2"/>
                    </a:moveTo>
                    <a:cubicBezTo>
                      <a:pt x="52" y="2"/>
                      <a:pt x="52" y="3"/>
                      <a:pt x="53" y="4"/>
                    </a:cubicBezTo>
                    <a:cubicBezTo>
                      <a:pt x="53" y="6"/>
                      <a:pt x="53" y="8"/>
                      <a:pt x="52" y="11"/>
                    </a:cubicBezTo>
                    <a:cubicBezTo>
                      <a:pt x="49" y="16"/>
                      <a:pt x="41" y="21"/>
                      <a:pt x="32" y="22"/>
                    </a:cubicBezTo>
                    <a:cubicBezTo>
                      <a:pt x="24" y="24"/>
                      <a:pt x="15" y="21"/>
                      <a:pt x="9" y="18"/>
                    </a:cubicBezTo>
                    <a:cubicBezTo>
                      <a:pt x="6" y="16"/>
                      <a:pt x="4" y="14"/>
                      <a:pt x="2" y="13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11"/>
                      <a:pt x="1" y="12"/>
                      <a:pt x="2" y="13"/>
                    </a:cubicBezTo>
                    <a:cubicBezTo>
                      <a:pt x="4" y="14"/>
                      <a:pt x="6" y="16"/>
                      <a:pt x="9" y="18"/>
                    </a:cubicBezTo>
                    <a:cubicBezTo>
                      <a:pt x="14" y="22"/>
                      <a:pt x="23" y="25"/>
                      <a:pt x="33" y="24"/>
                    </a:cubicBezTo>
                    <a:cubicBezTo>
                      <a:pt x="42" y="24"/>
                      <a:pt x="51" y="19"/>
                      <a:pt x="55" y="12"/>
                    </a:cubicBezTo>
                    <a:cubicBezTo>
                      <a:pt x="57" y="9"/>
                      <a:pt x="57" y="6"/>
                      <a:pt x="56" y="3"/>
                    </a:cubicBezTo>
                    <a:cubicBezTo>
                      <a:pt x="56" y="1"/>
                      <a:pt x="55" y="0"/>
                      <a:pt x="55" y="0"/>
                    </a:cubicBezTo>
                    <a:lnTo>
                      <a:pt x="52" y="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8" name="Freeform 404"/>
              <p:cNvSpPr>
                <a:spLocks/>
              </p:cNvSpPr>
              <p:nvPr userDrawn="1"/>
            </p:nvSpPr>
            <p:spPr bwMode="auto">
              <a:xfrm>
                <a:off x="1275" y="1874"/>
                <a:ext cx="17" cy="6"/>
              </a:xfrm>
              <a:custGeom>
                <a:avLst/>
                <a:gdLst>
                  <a:gd name="T0" fmla="*/ 0 w 28"/>
                  <a:gd name="T1" fmla="*/ 1 h 10"/>
                  <a:gd name="T2" fmla="*/ 0 w 28"/>
                  <a:gd name="T3" fmla="*/ 2 h 10"/>
                  <a:gd name="T4" fmla="*/ 3 w 28"/>
                  <a:gd name="T5" fmla="*/ 6 h 10"/>
                  <a:gd name="T6" fmla="*/ 8 w 28"/>
                  <a:gd name="T7" fmla="*/ 9 h 10"/>
                  <a:gd name="T8" fmla="*/ 14 w 28"/>
                  <a:gd name="T9" fmla="*/ 9 h 10"/>
                  <a:gd name="T10" fmla="*/ 25 w 28"/>
                  <a:gd name="T11" fmla="*/ 5 h 10"/>
                  <a:gd name="T12" fmla="*/ 27 w 28"/>
                  <a:gd name="T13" fmla="*/ 3 h 10"/>
                  <a:gd name="T14" fmla="*/ 28 w 28"/>
                  <a:gd name="T15" fmla="*/ 1 h 10"/>
                  <a:gd name="T16" fmla="*/ 27 w 28"/>
                  <a:gd name="T17" fmla="*/ 2 h 10"/>
                  <a:gd name="T18" fmla="*/ 24 w 28"/>
                  <a:gd name="T19" fmla="*/ 5 h 10"/>
                  <a:gd name="T20" fmla="*/ 14 w 28"/>
                  <a:gd name="T21" fmla="*/ 7 h 10"/>
                  <a:gd name="T22" fmla="*/ 9 w 28"/>
                  <a:gd name="T23" fmla="*/ 6 h 10"/>
                  <a:gd name="T24" fmla="*/ 5 w 28"/>
                  <a:gd name="T25" fmla="*/ 4 h 10"/>
                  <a:gd name="T26" fmla="*/ 4 w 28"/>
                  <a:gd name="T27" fmla="*/ 0 h 10"/>
                  <a:gd name="T28" fmla="*/ 0 w 28"/>
                  <a:gd name="T2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" h="10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1" y="5"/>
                      <a:pt x="3" y="6"/>
                    </a:cubicBezTo>
                    <a:cubicBezTo>
                      <a:pt x="4" y="7"/>
                      <a:pt x="6" y="8"/>
                      <a:pt x="8" y="9"/>
                    </a:cubicBezTo>
                    <a:cubicBezTo>
                      <a:pt x="10" y="9"/>
                      <a:pt x="12" y="10"/>
                      <a:pt x="14" y="9"/>
                    </a:cubicBezTo>
                    <a:cubicBezTo>
                      <a:pt x="18" y="9"/>
                      <a:pt x="22" y="7"/>
                      <a:pt x="25" y="5"/>
                    </a:cubicBezTo>
                    <a:cubicBezTo>
                      <a:pt x="26" y="4"/>
                      <a:pt x="27" y="3"/>
                      <a:pt x="27" y="3"/>
                    </a:cubicBezTo>
                    <a:cubicBezTo>
                      <a:pt x="28" y="2"/>
                      <a:pt x="28" y="1"/>
                      <a:pt x="28" y="1"/>
                    </a:cubicBezTo>
                    <a:cubicBezTo>
                      <a:pt x="28" y="1"/>
                      <a:pt x="28" y="2"/>
                      <a:pt x="27" y="2"/>
                    </a:cubicBezTo>
                    <a:cubicBezTo>
                      <a:pt x="26" y="3"/>
                      <a:pt x="25" y="4"/>
                      <a:pt x="24" y="5"/>
                    </a:cubicBezTo>
                    <a:cubicBezTo>
                      <a:pt x="22" y="6"/>
                      <a:pt x="18" y="8"/>
                      <a:pt x="14" y="7"/>
                    </a:cubicBezTo>
                    <a:cubicBezTo>
                      <a:pt x="12" y="7"/>
                      <a:pt x="10" y="7"/>
                      <a:pt x="9" y="6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3" y="2"/>
                      <a:pt x="4" y="0"/>
                      <a:pt x="4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9" name="Freeform 405"/>
              <p:cNvSpPr>
                <a:spLocks/>
              </p:cNvSpPr>
              <p:nvPr userDrawn="1"/>
            </p:nvSpPr>
            <p:spPr bwMode="auto">
              <a:xfrm>
                <a:off x="1385" y="1939"/>
                <a:ext cx="15" cy="8"/>
              </a:xfrm>
              <a:custGeom>
                <a:avLst/>
                <a:gdLst>
                  <a:gd name="T0" fmla="*/ 21 w 25"/>
                  <a:gd name="T1" fmla="*/ 0 h 13"/>
                  <a:gd name="T2" fmla="*/ 21 w 25"/>
                  <a:gd name="T3" fmla="*/ 1 h 13"/>
                  <a:gd name="T4" fmla="*/ 20 w 25"/>
                  <a:gd name="T5" fmla="*/ 3 h 13"/>
                  <a:gd name="T6" fmla="*/ 13 w 25"/>
                  <a:gd name="T7" fmla="*/ 9 h 13"/>
                  <a:gd name="T8" fmla="*/ 4 w 25"/>
                  <a:gd name="T9" fmla="*/ 12 h 13"/>
                  <a:gd name="T10" fmla="*/ 1 w 25"/>
                  <a:gd name="T11" fmla="*/ 11 h 13"/>
                  <a:gd name="T12" fmla="*/ 0 w 25"/>
                  <a:gd name="T13" fmla="*/ 11 h 13"/>
                  <a:gd name="T14" fmla="*/ 1 w 25"/>
                  <a:gd name="T15" fmla="*/ 11 h 13"/>
                  <a:gd name="T16" fmla="*/ 4 w 25"/>
                  <a:gd name="T17" fmla="*/ 12 h 13"/>
                  <a:gd name="T18" fmla="*/ 14 w 25"/>
                  <a:gd name="T19" fmla="*/ 11 h 13"/>
                  <a:gd name="T20" fmla="*/ 22 w 25"/>
                  <a:gd name="T21" fmla="*/ 5 h 13"/>
                  <a:gd name="T22" fmla="*/ 24 w 25"/>
                  <a:gd name="T23" fmla="*/ 2 h 13"/>
                  <a:gd name="T24" fmla="*/ 25 w 25"/>
                  <a:gd name="T25" fmla="*/ 1 h 13"/>
                  <a:gd name="T26" fmla="*/ 21 w 25"/>
                  <a:gd name="T2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13">
                    <a:moveTo>
                      <a:pt x="21" y="0"/>
                    </a:moveTo>
                    <a:cubicBezTo>
                      <a:pt x="21" y="0"/>
                      <a:pt x="21" y="0"/>
                      <a:pt x="21" y="1"/>
                    </a:cubicBezTo>
                    <a:cubicBezTo>
                      <a:pt x="21" y="1"/>
                      <a:pt x="20" y="2"/>
                      <a:pt x="20" y="3"/>
                    </a:cubicBezTo>
                    <a:cubicBezTo>
                      <a:pt x="19" y="5"/>
                      <a:pt x="16" y="8"/>
                      <a:pt x="13" y="9"/>
                    </a:cubicBezTo>
                    <a:cubicBezTo>
                      <a:pt x="10" y="11"/>
                      <a:pt x="7" y="12"/>
                      <a:pt x="4" y="12"/>
                    </a:cubicBezTo>
                    <a:cubicBezTo>
                      <a:pt x="3" y="12"/>
                      <a:pt x="2" y="11"/>
                      <a:pt x="1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1" y="11"/>
                    </a:cubicBezTo>
                    <a:cubicBezTo>
                      <a:pt x="2" y="12"/>
                      <a:pt x="3" y="12"/>
                      <a:pt x="4" y="12"/>
                    </a:cubicBezTo>
                    <a:cubicBezTo>
                      <a:pt x="7" y="13"/>
                      <a:pt x="10" y="12"/>
                      <a:pt x="14" y="11"/>
                    </a:cubicBezTo>
                    <a:cubicBezTo>
                      <a:pt x="17" y="10"/>
                      <a:pt x="21" y="8"/>
                      <a:pt x="22" y="5"/>
                    </a:cubicBezTo>
                    <a:cubicBezTo>
                      <a:pt x="23" y="4"/>
                      <a:pt x="24" y="3"/>
                      <a:pt x="24" y="2"/>
                    </a:cubicBezTo>
                    <a:cubicBezTo>
                      <a:pt x="25" y="1"/>
                      <a:pt x="25" y="1"/>
                      <a:pt x="25" y="1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2" name="Group 607"/>
            <p:cNvGrpSpPr>
              <a:grpSpLocks/>
            </p:cNvGrpSpPr>
            <p:nvPr userDrawn="1"/>
          </p:nvGrpSpPr>
          <p:grpSpPr bwMode="auto">
            <a:xfrm>
              <a:off x="1039" y="1289"/>
              <a:ext cx="776" cy="674"/>
              <a:chOff x="1039" y="1289"/>
              <a:chExt cx="776" cy="674"/>
            </a:xfrm>
          </p:grpSpPr>
          <p:sp>
            <p:nvSpPr>
              <p:cNvPr id="340" name="Freeform 407"/>
              <p:cNvSpPr>
                <a:spLocks/>
              </p:cNvSpPr>
              <p:nvPr userDrawn="1"/>
            </p:nvSpPr>
            <p:spPr bwMode="auto">
              <a:xfrm>
                <a:off x="1303" y="1843"/>
                <a:ext cx="45" cy="52"/>
              </a:xfrm>
              <a:custGeom>
                <a:avLst/>
                <a:gdLst>
                  <a:gd name="T0" fmla="*/ 72 w 72"/>
                  <a:gd name="T1" fmla="*/ 8 h 84"/>
                  <a:gd name="T2" fmla="*/ 65 w 72"/>
                  <a:gd name="T3" fmla="*/ 9 h 84"/>
                  <a:gd name="T4" fmla="*/ 62 w 72"/>
                  <a:gd name="T5" fmla="*/ 9 h 84"/>
                  <a:gd name="T6" fmla="*/ 58 w 72"/>
                  <a:gd name="T7" fmla="*/ 9 h 84"/>
                  <a:gd name="T8" fmla="*/ 53 w 72"/>
                  <a:gd name="T9" fmla="*/ 10 h 84"/>
                  <a:gd name="T10" fmla="*/ 48 w 72"/>
                  <a:gd name="T11" fmla="*/ 11 h 84"/>
                  <a:gd name="T12" fmla="*/ 25 w 72"/>
                  <a:gd name="T13" fmla="*/ 20 h 84"/>
                  <a:gd name="T14" fmla="*/ 7 w 72"/>
                  <a:gd name="T15" fmla="*/ 40 h 84"/>
                  <a:gd name="T16" fmla="*/ 3 w 72"/>
                  <a:gd name="T17" fmla="*/ 53 h 84"/>
                  <a:gd name="T18" fmla="*/ 3 w 72"/>
                  <a:gd name="T19" fmla="*/ 57 h 84"/>
                  <a:gd name="T20" fmla="*/ 4 w 72"/>
                  <a:gd name="T21" fmla="*/ 60 h 84"/>
                  <a:gd name="T22" fmla="*/ 5 w 72"/>
                  <a:gd name="T23" fmla="*/ 67 h 84"/>
                  <a:gd name="T24" fmla="*/ 13 w 72"/>
                  <a:gd name="T25" fmla="*/ 78 h 84"/>
                  <a:gd name="T26" fmla="*/ 23 w 72"/>
                  <a:gd name="T27" fmla="*/ 82 h 84"/>
                  <a:gd name="T28" fmla="*/ 40 w 72"/>
                  <a:gd name="T29" fmla="*/ 78 h 84"/>
                  <a:gd name="T30" fmla="*/ 43 w 72"/>
                  <a:gd name="T31" fmla="*/ 74 h 84"/>
                  <a:gd name="T32" fmla="*/ 43 w 72"/>
                  <a:gd name="T33" fmla="*/ 72 h 84"/>
                  <a:gd name="T34" fmla="*/ 43 w 72"/>
                  <a:gd name="T35" fmla="*/ 74 h 84"/>
                  <a:gd name="T36" fmla="*/ 40 w 72"/>
                  <a:gd name="T37" fmla="*/ 78 h 84"/>
                  <a:gd name="T38" fmla="*/ 23 w 72"/>
                  <a:gd name="T39" fmla="*/ 84 h 84"/>
                  <a:gd name="T40" fmla="*/ 11 w 72"/>
                  <a:gd name="T41" fmla="*/ 79 h 84"/>
                  <a:gd name="T42" fmla="*/ 3 w 72"/>
                  <a:gd name="T43" fmla="*/ 68 h 84"/>
                  <a:gd name="T44" fmla="*/ 1 w 72"/>
                  <a:gd name="T45" fmla="*/ 61 h 84"/>
                  <a:gd name="T46" fmla="*/ 0 w 72"/>
                  <a:gd name="T47" fmla="*/ 57 h 84"/>
                  <a:gd name="T48" fmla="*/ 0 w 72"/>
                  <a:gd name="T49" fmla="*/ 53 h 84"/>
                  <a:gd name="T50" fmla="*/ 3 w 72"/>
                  <a:gd name="T51" fmla="*/ 38 h 84"/>
                  <a:gd name="T52" fmla="*/ 22 w 72"/>
                  <a:gd name="T53" fmla="*/ 15 h 84"/>
                  <a:gd name="T54" fmla="*/ 46 w 72"/>
                  <a:gd name="T55" fmla="*/ 4 h 84"/>
                  <a:gd name="T56" fmla="*/ 52 w 72"/>
                  <a:gd name="T57" fmla="*/ 3 h 84"/>
                  <a:gd name="T58" fmla="*/ 57 w 72"/>
                  <a:gd name="T59" fmla="*/ 2 h 84"/>
                  <a:gd name="T60" fmla="*/ 61 w 72"/>
                  <a:gd name="T61" fmla="*/ 1 h 84"/>
                  <a:gd name="T62" fmla="*/ 65 w 72"/>
                  <a:gd name="T63" fmla="*/ 1 h 84"/>
                  <a:gd name="T64" fmla="*/ 72 w 72"/>
                  <a:gd name="T65" fmla="*/ 0 h 84"/>
                  <a:gd name="T66" fmla="*/ 72 w 72"/>
                  <a:gd name="T67" fmla="*/ 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2" h="84">
                    <a:moveTo>
                      <a:pt x="72" y="8"/>
                    </a:moveTo>
                    <a:cubicBezTo>
                      <a:pt x="72" y="8"/>
                      <a:pt x="70" y="8"/>
                      <a:pt x="65" y="9"/>
                    </a:cubicBezTo>
                    <a:cubicBezTo>
                      <a:pt x="64" y="9"/>
                      <a:pt x="63" y="9"/>
                      <a:pt x="62" y="9"/>
                    </a:cubicBezTo>
                    <a:cubicBezTo>
                      <a:pt x="61" y="9"/>
                      <a:pt x="59" y="9"/>
                      <a:pt x="58" y="9"/>
                    </a:cubicBezTo>
                    <a:cubicBezTo>
                      <a:pt x="56" y="9"/>
                      <a:pt x="55" y="10"/>
                      <a:pt x="53" y="10"/>
                    </a:cubicBezTo>
                    <a:cubicBezTo>
                      <a:pt x="52" y="10"/>
                      <a:pt x="50" y="10"/>
                      <a:pt x="48" y="11"/>
                    </a:cubicBezTo>
                    <a:cubicBezTo>
                      <a:pt x="41" y="12"/>
                      <a:pt x="33" y="15"/>
                      <a:pt x="25" y="20"/>
                    </a:cubicBezTo>
                    <a:cubicBezTo>
                      <a:pt x="18" y="24"/>
                      <a:pt x="11" y="31"/>
                      <a:pt x="7" y="40"/>
                    </a:cubicBezTo>
                    <a:cubicBezTo>
                      <a:pt x="5" y="44"/>
                      <a:pt x="3" y="49"/>
                      <a:pt x="3" y="53"/>
                    </a:cubicBezTo>
                    <a:cubicBezTo>
                      <a:pt x="3" y="55"/>
                      <a:pt x="3" y="56"/>
                      <a:pt x="3" y="57"/>
                    </a:cubicBezTo>
                    <a:cubicBezTo>
                      <a:pt x="3" y="58"/>
                      <a:pt x="3" y="59"/>
                      <a:pt x="4" y="60"/>
                    </a:cubicBezTo>
                    <a:cubicBezTo>
                      <a:pt x="4" y="63"/>
                      <a:pt x="5" y="65"/>
                      <a:pt x="5" y="67"/>
                    </a:cubicBezTo>
                    <a:cubicBezTo>
                      <a:pt x="7" y="71"/>
                      <a:pt x="9" y="75"/>
                      <a:pt x="13" y="78"/>
                    </a:cubicBezTo>
                    <a:cubicBezTo>
                      <a:pt x="16" y="80"/>
                      <a:pt x="19" y="82"/>
                      <a:pt x="23" y="82"/>
                    </a:cubicBezTo>
                    <a:cubicBezTo>
                      <a:pt x="30" y="83"/>
                      <a:pt x="36" y="80"/>
                      <a:pt x="40" y="78"/>
                    </a:cubicBezTo>
                    <a:cubicBezTo>
                      <a:pt x="41" y="76"/>
                      <a:pt x="42" y="75"/>
                      <a:pt x="43" y="74"/>
                    </a:cubicBezTo>
                    <a:cubicBezTo>
                      <a:pt x="43" y="73"/>
                      <a:pt x="43" y="72"/>
                      <a:pt x="43" y="72"/>
                    </a:cubicBezTo>
                    <a:cubicBezTo>
                      <a:pt x="43" y="72"/>
                      <a:pt x="43" y="73"/>
                      <a:pt x="43" y="74"/>
                    </a:cubicBezTo>
                    <a:cubicBezTo>
                      <a:pt x="42" y="75"/>
                      <a:pt x="41" y="76"/>
                      <a:pt x="40" y="78"/>
                    </a:cubicBezTo>
                    <a:cubicBezTo>
                      <a:pt x="37" y="81"/>
                      <a:pt x="31" y="84"/>
                      <a:pt x="23" y="84"/>
                    </a:cubicBezTo>
                    <a:cubicBezTo>
                      <a:pt x="19" y="83"/>
                      <a:pt x="15" y="82"/>
                      <a:pt x="11" y="79"/>
                    </a:cubicBezTo>
                    <a:cubicBezTo>
                      <a:pt x="8" y="76"/>
                      <a:pt x="5" y="72"/>
                      <a:pt x="3" y="68"/>
                    </a:cubicBezTo>
                    <a:cubicBezTo>
                      <a:pt x="2" y="66"/>
                      <a:pt x="1" y="63"/>
                      <a:pt x="1" y="61"/>
                    </a:cubicBezTo>
                    <a:cubicBezTo>
                      <a:pt x="1" y="60"/>
                      <a:pt x="0" y="58"/>
                      <a:pt x="0" y="57"/>
                    </a:cubicBezTo>
                    <a:cubicBezTo>
                      <a:pt x="0" y="56"/>
                      <a:pt x="0" y="55"/>
                      <a:pt x="0" y="53"/>
                    </a:cubicBezTo>
                    <a:cubicBezTo>
                      <a:pt x="0" y="48"/>
                      <a:pt x="1" y="43"/>
                      <a:pt x="3" y="38"/>
                    </a:cubicBezTo>
                    <a:cubicBezTo>
                      <a:pt x="7" y="28"/>
                      <a:pt x="14" y="20"/>
                      <a:pt x="22" y="15"/>
                    </a:cubicBezTo>
                    <a:cubicBezTo>
                      <a:pt x="30" y="9"/>
                      <a:pt x="39" y="6"/>
                      <a:pt x="46" y="4"/>
                    </a:cubicBezTo>
                    <a:cubicBezTo>
                      <a:pt x="48" y="4"/>
                      <a:pt x="50" y="3"/>
                      <a:pt x="52" y="3"/>
                    </a:cubicBezTo>
                    <a:cubicBezTo>
                      <a:pt x="54" y="3"/>
                      <a:pt x="55" y="2"/>
                      <a:pt x="57" y="2"/>
                    </a:cubicBezTo>
                    <a:cubicBezTo>
                      <a:pt x="58" y="2"/>
                      <a:pt x="60" y="1"/>
                      <a:pt x="61" y="1"/>
                    </a:cubicBezTo>
                    <a:cubicBezTo>
                      <a:pt x="63" y="1"/>
                      <a:pt x="64" y="1"/>
                      <a:pt x="65" y="1"/>
                    </a:cubicBezTo>
                    <a:cubicBezTo>
                      <a:pt x="69" y="0"/>
                      <a:pt x="72" y="0"/>
                      <a:pt x="72" y="0"/>
                    </a:cubicBezTo>
                    <a:lnTo>
                      <a:pt x="72" y="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1" name="Freeform 408"/>
              <p:cNvSpPr>
                <a:spLocks noEditPoints="1"/>
              </p:cNvSpPr>
              <p:nvPr userDrawn="1"/>
            </p:nvSpPr>
            <p:spPr bwMode="auto">
              <a:xfrm>
                <a:off x="1293" y="1789"/>
                <a:ext cx="104" cy="60"/>
              </a:xfrm>
              <a:custGeom>
                <a:avLst/>
                <a:gdLst>
                  <a:gd name="T0" fmla="*/ 88 w 166"/>
                  <a:gd name="T1" fmla="*/ 96 h 96"/>
                  <a:gd name="T2" fmla="*/ 44 w 166"/>
                  <a:gd name="T3" fmla="*/ 84 h 96"/>
                  <a:gd name="T4" fmla="*/ 19 w 166"/>
                  <a:gd name="T5" fmla="*/ 75 h 96"/>
                  <a:gd name="T6" fmla="*/ 10 w 166"/>
                  <a:gd name="T7" fmla="*/ 77 h 96"/>
                  <a:gd name="T8" fmla="*/ 5 w 166"/>
                  <a:gd name="T9" fmla="*/ 78 h 96"/>
                  <a:gd name="T10" fmla="*/ 3 w 166"/>
                  <a:gd name="T11" fmla="*/ 74 h 96"/>
                  <a:gd name="T12" fmla="*/ 4 w 166"/>
                  <a:gd name="T13" fmla="*/ 53 h 96"/>
                  <a:gd name="T14" fmla="*/ 19 w 166"/>
                  <a:gd name="T15" fmla="*/ 42 h 96"/>
                  <a:gd name="T16" fmla="*/ 20 w 166"/>
                  <a:gd name="T17" fmla="*/ 27 h 96"/>
                  <a:gd name="T18" fmla="*/ 44 w 166"/>
                  <a:gd name="T19" fmla="*/ 3 h 96"/>
                  <a:gd name="T20" fmla="*/ 57 w 166"/>
                  <a:gd name="T21" fmla="*/ 0 h 96"/>
                  <a:gd name="T22" fmla="*/ 92 w 166"/>
                  <a:gd name="T23" fmla="*/ 26 h 96"/>
                  <a:gd name="T24" fmla="*/ 93 w 166"/>
                  <a:gd name="T25" fmla="*/ 33 h 96"/>
                  <a:gd name="T26" fmla="*/ 86 w 166"/>
                  <a:gd name="T27" fmla="*/ 32 h 96"/>
                  <a:gd name="T28" fmla="*/ 86 w 166"/>
                  <a:gd name="T29" fmla="*/ 32 h 96"/>
                  <a:gd name="T30" fmla="*/ 79 w 166"/>
                  <a:gd name="T31" fmla="*/ 39 h 96"/>
                  <a:gd name="T32" fmla="*/ 82 w 166"/>
                  <a:gd name="T33" fmla="*/ 52 h 96"/>
                  <a:gd name="T34" fmla="*/ 103 w 166"/>
                  <a:gd name="T35" fmla="*/ 60 h 96"/>
                  <a:gd name="T36" fmla="*/ 104 w 166"/>
                  <a:gd name="T37" fmla="*/ 60 h 96"/>
                  <a:gd name="T38" fmla="*/ 141 w 166"/>
                  <a:gd name="T39" fmla="*/ 34 h 96"/>
                  <a:gd name="T40" fmla="*/ 146 w 166"/>
                  <a:gd name="T41" fmla="*/ 24 h 96"/>
                  <a:gd name="T42" fmla="*/ 151 w 166"/>
                  <a:gd name="T43" fmla="*/ 33 h 96"/>
                  <a:gd name="T44" fmla="*/ 160 w 166"/>
                  <a:gd name="T45" fmla="*/ 36 h 96"/>
                  <a:gd name="T46" fmla="*/ 166 w 166"/>
                  <a:gd name="T47" fmla="*/ 37 h 96"/>
                  <a:gd name="T48" fmla="*/ 165 w 166"/>
                  <a:gd name="T49" fmla="*/ 43 h 96"/>
                  <a:gd name="T50" fmla="*/ 111 w 166"/>
                  <a:gd name="T51" fmla="*/ 93 h 96"/>
                  <a:gd name="T52" fmla="*/ 88 w 166"/>
                  <a:gd name="T53" fmla="*/ 96 h 96"/>
                  <a:gd name="T54" fmla="*/ 19 w 166"/>
                  <a:gd name="T55" fmla="*/ 63 h 96"/>
                  <a:gd name="T56" fmla="*/ 50 w 166"/>
                  <a:gd name="T57" fmla="*/ 74 h 96"/>
                  <a:gd name="T58" fmla="*/ 88 w 166"/>
                  <a:gd name="T59" fmla="*/ 83 h 96"/>
                  <a:gd name="T60" fmla="*/ 108 w 166"/>
                  <a:gd name="T61" fmla="*/ 81 h 96"/>
                  <a:gd name="T62" fmla="*/ 151 w 166"/>
                  <a:gd name="T63" fmla="*/ 46 h 96"/>
                  <a:gd name="T64" fmla="*/ 149 w 166"/>
                  <a:gd name="T65" fmla="*/ 45 h 96"/>
                  <a:gd name="T66" fmla="*/ 103 w 166"/>
                  <a:gd name="T67" fmla="*/ 72 h 96"/>
                  <a:gd name="T68" fmla="*/ 73 w 166"/>
                  <a:gd name="T69" fmla="*/ 60 h 96"/>
                  <a:gd name="T70" fmla="*/ 67 w 166"/>
                  <a:gd name="T71" fmla="*/ 38 h 96"/>
                  <a:gd name="T72" fmla="*/ 79 w 166"/>
                  <a:gd name="T73" fmla="*/ 22 h 96"/>
                  <a:gd name="T74" fmla="*/ 57 w 166"/>
                  <a:gd name="T75" fmla="*/ 12 h 96"/>
                  <a:gd name="T76" fmla="*/ 49 w 166"/>
                  <a:gd name="T77" fmla="*/ 14 h 96"/>
                  <a:gd name="T78" fmla="*/ 31 w 166"/>
                  <a:gd name="T79" fmla="*/ 31 h 96"/>
                  <a:gd name="T80" fmla="*/ 32 w 166"/>
                  <a:gd name="T81" fmla="*/ 44 h 96"/>
                  <a:gd name="T82" fmla="*/ 38 w 166"/>
                  <a:gd name="T83" fmla="*/ 56 h 96"/>
                  <a:gd name="T84" fmla="*/ 26 w 166"/>
                  <a:gd name="T85" fmla="*/ 53 h 96"/>
                  <a:gd name="T86" fmla="*/ 15 w 166"/>
                  <a:gd name="T87" fmla="*/ 59 h 96"/>
                  <a:gd name="T88" fmla="*/ 13 w 166"/>
                  <a:gd name="T89" fmla="*/ 64 h 96"/>
                  <a:gd name="T90" fmla="*/ 19 w 166"/>
                  <a:gd name="T91" fmla="*/ 6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6" h="96">
                    <a:moveTo>
                      <a:pt x="88" y="96"/>
                    </a:moveTo>
                    <a:cubicBezTo>
                      <a:pt x="72" y="96"/>
                      <a:pt x="57" y="92"/>
                      <a:pt x="44" y="84"/>
                    </a:cubicBezTo>
                    <a:cubicBezTo>
                      <a:pt x="33" y="78"/>
                      <a:pt x="26" y="75"/>
                      <a:pt x="19" y="75"/>
                    </a:cubicBezTo>
                    <a:cubicBezTo>
                      <a:pt x="16" y="75"/>
                      <a:pt x="13" y="76"/>
                      <a:pt x="10" y="77"/>
                    </a:cubicBezTo>
                    <a:cubicBezTo>
                      <a:pt x="5" y="78"/>
                      <a:pt x="5" y="78"/>
                      <a:pt x="5" y="78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0" y="67"/>
                      <a:pt x="0" y="60"/>
                      <a:pt x="4" y="53"/>
                    </a:cubicBezTo>
                    <a:cubicBezTo>
                      <a:pt x="8" y="47"/>
                      <a:pt x="13" y="43"/>
                      <a:pt x="19" y="42"/>
                    </a:cubicBezTo>
                    <a:cubicBezTo>
                      <a:pt x="18" y="37"/>
                      <a:pt x="18" y="32"/>
                      <a:pt x="20" y="27"/>
                    </a:cubicBezTo>
                    <a:cubicBezTo>
                      <a:pt x="25" y="15"/>
                      <a:pt x="36" y="6"/>
                      <a:pt x="44" y="3"/>
                    </a:cubicBezTo>
                    <a:cubicBezTo>
                      <a:pt x="48" y="1"/>
                      <a:pt x="53" y="0"/>
                      <a:pt x="57" y="0"/>
                    </a:cubicBezTo>
                    <a:cubicBezTo>
                      <a:pt x="74" y="0"/>
                      <a:pt x="91" y="9"/>
                      <a:pt x="92" y="26"/>
                    </a:cubicBezTo>
                    <a:cubicBezTo>
                      <a:pt x="93" y="33"/>
                      <a:pt x="93" y="33"/>
                      <a:pt x="93" y="33"/>
                    </a:cubicBezTo>
                    <a:cubicBezTo>
                      <a:pt x="86" y="32"/>
                      <a:pt x="86" y="32"/>
                      <a:pt x="86" y="32"/>
                    </a:cubicBezTo>
                    <a:cubicBezTo>
                      <a:pt x="86" y="32"/>
                      <a:pt x="86" y="32"/>
                      <a:pt x="86" y="32"/>
                    </a:cubicBezTo>
                    <a:cubicBezTo>
                      <a:pt x="83" y="32"/>
                      <a:pt x="79" y="35"/>
                      <a:pt x="79" y="39"/>
                    </a:cubicBezTo>
                    <a:cubicBezTo>
                      <a:pt x="78" y="44"/>
                      <a:pt x="79" y="49"/>
                      <a:pt x="82" y="52"/>
                    </a:cubicBezTo>
                    <a:cubicBezTo>
                      <a:pt x="87" y="57"/>
                      <a:pt x="94" y="60"/>
                      <a:pt x="103" y="60"/>
                    </a:cubicBezTo>
                    <a:cubicBezTo>
                      <a:pt x="104" y="60"/>
                      <a:pt x="104" y="60"/>
                      <a:pt x="104" y="60"/>
                    </a:cubicBezTo>
                    <a:cubicBezTo>
                      <a:pt x="121" y="60"/>
                      <a:pt x="133" y="52"/>
                      <a:pt x="141" y="34"/>
                    </a:cubicBezTo>
                    <a:cubicBezTo>
                      <a:pt x="146" y="24"/>
                      <a:pt x="146" y="24"/>
                      <a:pt x="146" y="24"/>
                    </a:cubicBezTo>
                    <a:cubicBezTo>
                      <a:pt x="151" y="33"/>
                      <a:pt x="151" y="33"/>
                      <a:pt x="151" y="33"/>
                    </a:cubicBezTo>
                    <a:cubicBezTo>
                      <a:pt x="153" y="34"/>
                      <a:pt x="158" y="35"/>
                      <a:pt x="160" y="36"/>
                    </a:cubicBezTo>
                    <a:cubicBezTo>
                      <a:pt x="166" y="37"/>
                      <a:pt x="166" y="37"/>
                      <a:pt x="166" y="37"/>
                    </a:cubicBezTo>
                    <a:cubicBezTo>
                      <a:pt x="165" y="43"/>
                      <a:pt x="165" y="43"/>
                      <a:pt x="165" y="43"/>
                    </a:cubicBezTo>
                    <a:cubicBezTo>
                      <a:pt x="157" y="77"/>
                      <a:pt x="130" y="88"/>
                      <a:pt x="111" y="93"/>
                    </a:cubicBezTo>
                    <a:cubicBezTo>
                      <a:pt x="103" y="95"/>
                      <a:pt x="95" y="96"/>
                      <a:pt x="88" y="96"/>
                    </a:cubicBezTo>
                    <a:close/>
                    <a:moveTo>
                      <a:pt x="19" y="63"/>
                    </a:moveTo>
                    <a:cubicBezTo>
                      <a:pt x="29" y="63"/>
                      <a:pt x="37" y="66"/>
                      <a:pt x="50" y="74"/>
                    </a:cubicBezTo>
                    <a:cubicBezTo>
                      <a:pt x="61" y="80"/>
                      <a:pt x="74" y="83"/>
                      <a:pt x="88" y="83"/>
                    </a:cubicBezTo>
                    <a:cubicBezTo>
                      <a:pt x="94" y="83"/>
                      <a:pt x="101" y="83"/>
                      <a:pt x="108" y="81"/>
                    </a:cubicBezTo>
                    <a:cubicBezTo>
                      <a:pt x="124" y="77"/>
                      <a:pt x="144" y="69"/>
                      <a:pt x="151" y="46"/>
                    </a:cubicBezTo>
                    <a:cubicBezTo>
                      <a:pt x="150" y="45"/>
                      <a:pt x="150" y="45"/>
                      <a:pt x="149" y="45"/>
                    </a:cubicBezTo>
                    <a:cubicBezTo>
                      <a:pt x="139" y="64"/>
                      <a:pt x="123" y="73"/>
                      <a:pt x="103" y="72"/>
                    </a:cubicBezTo>
                    <a:cubicBezTo>
                      <a:pt x="87" y="72"/>
                      <a:pt x="78" y="66"/>
                      <a:pt x="73" y="60"/>
                    </a:cubicBezTo>
                    <a:cubicBezTo>
                      <a:pt x="68" y="54"/>
                      <a:pt x="66" y="46"/>
                      <a:pt x="67" y="38"/>
                    </a:cubicBezTo>
                    <a:cubicBezTo>
                      <a:pt x="67" y="31"/>
                      <a:pt x="72" y="24"/>
                      <a:pt x="79" y="22"/>
                    </a:cubicBezTo>
                    <a:cubicBezTo>
                      <a:pt x="75" y="16"/>
                      <a:pt x="66" y="12"/>
                      <a:pt x="57" y="12"/>
                    </a:cubicBezTo>
                    <a:cubicBezTo>
                      <a:pt x="54" y="12"/>
                      <a:pt x="51" y="13"/>
                      <a:pt x="49" y="14"/>
                    </a:cubicBezTo>
                    <a:cubicBezTo>
                      <a:pt x="43" y="17"/>
                      <a:pt x="34" y="23"/>
                      <a:pt x="31" y="31"/>
                    </a:cubicBezTo>
                    <a:cubicBezTo>
                      <a:pt x="30" y="36"/>
                      <a:pt x="30" y="40"/>
                      <a:pt x="32" y="44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2" y="52"/>
                      <a:pt x="17" y="55"/>
                      <a:pt x="15" y="59"/>
                    </a:cubicBezTo>
                    <a:cubicBezTo>
                      <a:pt x="14" y="60"/>
                      <a:pt x="13" y="62"/>
                      <a:pt x="13" y="64"/>
                    </a:cubicBezTo>
                    <a:cubicBezTo>
                      <a:pt x="15" y="63"/>
                      <a:pt x="17" y="63"/>
                      <a:pt x="19" y="63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2" name="Freeform 409"/>
              <p:cNvSpPr>
                <a:spLocks/>
              </p:cNvSpPr>
              <p:nvPr userDrawn="1"/>
            </p:nvSpPr>
            <p:spPr bwMode="auto">
              <a:xfrm>
                <a:off x="1295" y="1791"/>
                <a:ext cx="97" cy="55"/>
              </a:xfrm>
              <a:custGeom>
                <a:avLst/>
                <a:gdLst>
                  <a:gd name="T0" fmla="*/ 100 w 156"/>
                  <a:gd name="T1" fmla="*/ 63 h 89"/>
                  <a:gd name="T2" fmla="*/ 70 w 156"/>
                  <a:gd name="T3" fmla="*/ 36 h 89"/>
                  <a:gd name="T4" fmla="*/ 83 w 156"/>
                  <a:gd name="T5" fmla="*/ 23 h 89"/>
                  <a:gd name="T6" fmla="*/ 44 w 156"/>
                  <a:gd name="T7" fmla="*/ 5 h 89"/>
                  <a:gd name="T8" fmla="*/ 24 w 156"/>
                  <a:gd name="T9" fmla="*/ 44 h 89"/>
                  <a:gd name="T10" fmla="*/ 5 w 156"/>
                  <a:gd name="T11" fmla="*/ 68 h 89"/>
                  <a:gd name="T12" fmla="*/ 44 w 156"/>
                  <a:gd name="T13" fmla="*/ 76 h 89"/>
                  <a:gd name="T14" fmla="*/ 106 w 156"/>
                  <a:gd name="T15" fmla="*/ 84 h 89"/>
                  <a:gd name="T16" fmla="*/ 156 w 156"/>
                  <a:gd name="T17" fmla="*/ 39 h 89"/>
                  <a:gd name="T18" fmla="*/ 144 w 156"/>
                  <a:gd name="T19" fmla="*/ 33 h 89"/>
                  <a:gd name="T20" fmla="*/ 100 w 156"/>
                  <a:gd name="T21" fmla="*/ 63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6" h="89">
                    <a:moveTo>
                      <a:pt x="100" y="63"/>
                    </a:moveTo>
                    <a:cubicBezTo>
                      <a:pt x="78" y="63"/>
                      <a:pt x="68" y="49"/>
                      <a:pt x="70" y="36"/>
                    </a:cubicBezTo>
                    <a:cubicBezTo>
                      <a:pt x="70" y="28"/>
                      <a:pt x="77" y="23"/>
                      <a:pt x="83" y="23"/>
                    </a:cubicBezTo>
                    <a:cubicBezTo>
                      <a:pt x="82" y="7"/>
                      <a:pt x="57" y="0"/>
                      <a:pt x="44" y="5"/>
                    </a:cubicBezTo>
                    <a:cubicBezTo>
                      <a:pt x="31" y="11"/>
                      <a:pt x="15" y="27"/>
                      <a:pt x="24" y="44"/>
                    </a:cubicBezTo>
                    <a:cubicBezTo>
                      <a:pt x="13" y="41"/>
                      <a:pt x="0" y="57"/>
                      <a:pt x="5" y="68"/>
                    </a:cubicBezTo>
                    <a:cubicBezTo>
                      <a:pt x="19" y="65"/>
                      <a:pt x="28" y="67"/>
                      <a:pt x="44" y="76"/>
                    </a:cubicBezTo>
                    <a:cubicBezTo>
                      <a:pt x="62" y="86"/>
                      <a:pt x="85" y="89"/>
                      <a:pt x="106" y="84"/>
                    </a:cubicBezTo>
                    <a:cubicBezTo>
                      <a:pt x="127" y="78"/>
                      <a:pt x="149" y="68"/>
                      <a:pt x="156" y="39"/>
                    </a:cubicBezTo>
                    <a:cubicBezTo>
                      <a:pt x="153" y="38"/>
                      <a:pt x="145" y="35"/>
                      <a:pt x="144" y="33"/>
                    </a:cubicBezTo>
                    <a:cubicBezTo>
                      <a:pt x="136" y="50"/>
                      <a:pt x="124" y="64"/>
                      <a:pt x="100" y="63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3" name="Freeform 410"/>
              <p:cNvSpPr>
                <a:spLocks/>
              </p:cNvSpPr>
              <p:nvPr userDrawn="1"/>
            </p:nvSpPr>
            <p:spPr bwMode="auto">
              <a:xfrm>
                <a:off x="1321" y="1802"/>
                <a:ext cx="65" cy="39"/>
              </a:xfrm>
              <a:custGeom>
                <a:avLst/>
                <a:gdLst>
                  <a:gd name="T0" fmla="*/ 105 w 105"/>
                  <a:gd name="T1" fmla="*/ 31 h 62"/>
                  <a:gd name="T2" fmla="*/ 101 w 105"/>
                  <a:gd name="T3" fmla="*/ 37 h 62"/>
                  <a:gd name="T4" fmla="*/ 99 w 105"/>
                  <a:gd name="T5" fmla="*/ 38 h 62"/>
                  <a:gd name="T6" fmla="*/ 98 w 105"/>
                  <a:gd name="T7" fmla="*/ 40 h 62"/>
                  <a:gd name="T8" fmla="*/ 95 w 105"/>
                  <a:gd name="T9" fmla="*/ 43 h 62"/>
                  <a:gd name="T10" fmla="*/ 91 w 105"/>
                  <a:gd name="T11" fmla="*/ 46 h 62"/>
                  <a:gd name="T12" fmla="*/ 86 w 105"/>
                  <a:gd name="T13" fmla="*/ 50 h 62"/>
                  <a:gd name="T14" fmla="*/ 61 w 105"/>
                  <a:gd name="T15" fmla="*/ 60 h 62"/>
                  <a:gd name="T16" fmla="*/ 31 w 105"/>
                  <a:gd name="T17" fmla="*/ 58 h 62"/>
                  <a:gd name="T18" fmla="*/ 17 w 105"/>
                  <a:gd name="T19" fmla="*/ 51 h 62"/>
                  <a:gd name="T20" fmla="*/ 7 w 105"/>
                  <a:gd name="T21" fmla="*/ 39 h 62"/>
                  <a:gd name="T22" fmla="*/ 2 w 105"/>
                  <a:gd name="T23" fmla="*/ 14 h 62"/>
                  <a:gd name="T24" fmla="*/ 6 w 105"/>
                  <a:gd name="T25" fmla="*/ 4 h 62"/>
                  <a:gd name="T26" fmla="*/ 13 w 105"/>
                  <a:gd name="T27" fmla="*/ 0 h 62"/>
                  <a:gd name="T28" fmla="*/ 20 w 105"/>
                  <a:gd name="T29" fmla="*/ 1 h 62"/>
                  <a:gd name="T30" fmla="*/ 13 w 105"/>
                  <a:gd name="T31" fmla="*/ 1 h 62"/>
                  <a:gd name="T32" fmla="*/ 7 w 105"/>
                  <a:gd name="T33" fmla="*/ 5 h 62"/>
                  <a:gd name="T34" fmla="*/ 3 w 105"/>
                  <a:gd name="T35" fmla="*/ 14 h 62"/>
                  <a:gd name="T36" fmla="*/ 9 w 105"/>
                  <a:gd name="T37" fmla="*/ 38 h 62"/>
                  <a:gd name="T38" fmla="*/ 32 w 105"/>
                  <a:gd name="T39" fmla="*/ 54 h 62"/>
                  <a:gd name="T40" fmla="*/ 60 w 105"/>
                  <a:gd name="T41" fmla="*/ 54 h 62"/>
                  <a:gd name="T42" fmla="*/ 82 w 105"/>
                  <a:gd name="T43" fmla="*/ 44 h 62"/>
                  <a:gd name="T44" fmla="*/ 86 w 105"/>
                  <a:gd name="T45" fmla="*/ 41 h 62"/>
                  <a:gd name="T46" fmla="*/ 90 w 105"/>
                  <a:gd name="T47" fmla="*/ 38 h 62"/>
                  <a:gd name="T48" fmla="*/ 92 w 105"/>
                  <a:gd name="T49" fmla="*/ 35 h 62"/>
                  <a:gd name="T50" fmla="*/ 93 w 105"/>
                  <a:gd name="T51" fmla="*/ 33 h 62"/>
                  <a:gd name="T52" fmla="*/ 94 w 105"/>
                  <a:gd name="T53" fmla="*/ 32 h 62"/>
                  <a:gd name="T54" fmla="*/ 99 w 105"/>
                  <a:gd name="T55" fmla="*/ 26 h 62"/>
                  <a:gd name="T56" fmla="*/ 105 w 105"/>
                  <a:gd name="T57" fmla="*/ 3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5" h="62">
                    <a:moveTo>
                      <a:pt x="105" y="31"/>
                    </a:moveTo>
                    <a:cubicBezTo>
                      <a:pt x="105" y="31"/>
                      <a:pt x="103" y="33"/>
                      <a:pt x="101" y="37"/>
                    </a:cubicBezTo>
                    <a:cubicBezTo>
                      <a:pt x="100" y="37"/>
                      <a:pt x="100" y="38"/>
                      <a:pt x="99" y="38"/>
                    </a:cubicBezTo>
                    <a:cubicBezTo>
                      <a:pt x="99" y="39"/>
                      <a:pt x="98" y="39"/>
                      <a:pt x="98" y="40"/>
                    </a:cubicBezTo>
                    <a:cubicBezTo>
                      <a:pt x="97" y="41"/>
                      <a:pt x="96" y="42"/>
                      <a:pt x="95" y="43"/>
                    </a:cubicBezTo>
                    <a:cubicBezTo>
                      <a:pt x="93" y="44"/>
                      <a:pt x="92" y="45"/>
                      <a:pt x="91" y="46"/>
                    </a:cubicBezTo>
                    <a:cubicBezTo>
                      <a:pt x="89" y="47"/>
                      <a:pt x="88" y="49"/>
                      <a:pt x="86" y="50"/>
                    </a:cubicBezTo>
                    <a:cubicBezTo>
                      <a:pt x="80" y="54"/>
                      <a:pt x="71" y="58"/>
                      <a:pt x="61" y="60"/>
                    </a:cubicBezTo>
                    <a:cubicBezTo>
                      <a:pt x="51" y="62"/>
                      <a:pt x="41" y="61"/>
                      <a:pt x="31" y="58"/>
                    </a:cubicBezTo>
                    <a:cubicBezTo>
                      <a:pt x="26" y="56"/>
                      <a:pt x="21" y="54"/>
                      <a:pt x="17" y="51"/>
                    </a:cubicBezTo>
                    <a:cubicBezTo>
                      <a:pt x="13" y="47"/>
                      <a:pt x="9" y="43"/>
                      <a:pt x="7" y="39"/>
                    </a:cubicBezTo>
                    <a:cubicBezTo>
                      <a:pt x="2" y="31"/>
                      <a:pt x="0" y="21"/>
                      <a:pt x="2" y="14"/>
                    </a:cubicBezTo>
                    <a:cubicBezTo>
                      <a:pt x="2" y="10"/>
                      <a:pt x="4" y="6"/>
                      <a:pt x="6" y="4"/>
                    </a:cubicBezTo>
                    <a:cubicBezTo>
                      <a:pt x="8" y="2"/>
                      <a:pt x="11" y="1"/>
                      <a:pt x="13" y="0"/>
                    </a:cubicBezTo>
                    <a:cubicBezTo>
                      <a:pt x="18" y="0"/>
                      <a:pt x="20" y="1"/>
                      <a:pt x="20" y="1"/>
                    </a:cubicBezTo>
                    <a:cubicBezTo>
                      <a:pt x="20" y="1"/>
                      <a:pt x="18" y="0"/>
                      <a:pt x="13" y="1"/>
                    </a:cubicBezTo>
                    <a:cubicBezTo>
                      <a:pt x="11" y="1"/>
                      <a:pt x="9" y="2"/>
                      <a:pt x="7" y="5"/>
                    </a:cubicBezTo>
                    <a:cubicBezTo>
                      <a:pt x="5" y="7"/>
                      <a:pt x="3" y="10"/>
                      <a:pt x="3" y="14"/>
                    </a:cubicBezTo>
                    <a:cubicBezTo>
                      <a:pt x="2" y="21"/>
                      <a:pt x="4" y="30"/>
                      <a:pt x="9" y="38"/>
                    </a:cubicBezTo>
                    <a:cubicBezTo>
                      <a:pt x="14" y="46"/>
                      <a:pt x="22" y="51"/>
                      <a:pt x="32" y="54"/>
                    </a:cubicBezTo>
                    <a:cubicBezTo>
                      <a:pt x="41" y="56"/>
                      <a:pt x="51" y="57"/>
                      <a:pt x="60" y="54"/>
                    </a:cubicBezTo>
                    <a:cubicBezTo>
                      <a:pt x="69" y="52"/>
                      <a:pt x="76" y="49"/>
                      <a:pt x="82" y="44"/>
                    </a:cubicBezTo>
                    <a:cubicBezTo>
                      <a:pt x="84" y="43"/>
                      <a:pt x="85" y="42"/>
                      <a:pt x="86" y="41"/>
                    </a:cubicBezTo>
                    <a:cubicBezTo>
                      <a:pt x="87" y="40"/>
                      <a:pt x="89" y="39"/>
                      <a:pt x="90" y="38"/>
                    </a:cubicBezTo>
                    <a:cubicBezTo>
                      <a:pt x="90" y="37"/>
                      <a:pt x="91" y="36"/>
                      <a:pt x="92" y="35"/>
                    </a:cubicBezTo>
                    <a:cubicBezTo>
                      <a:pt x="93" y="34"/>
                      <a:pt x="93" y="34"/>
                      <a:pt x="93" y="33"/>
                    </a:cubicBezTo>
                    <a:cubicBezTo>
                      <a:pt x="94" y="33"/>
                      <a:pt x="94" y="32"/>
                      <a:pt x="94" y="32"/>
                    </a:cubicBezTo>
                    <a:cubicBezTo>
                      <a:pt x="97" y="28"/>
                      <a:pt x="99" y="26"/>
                      <a:pt x="99" y="26"/>
                    </a:cubicBezTo>
                    <a:lnTo>
                      <a:pt x="105" y="3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4" name="Freeform 411"/>
              <p:cNvSpPr>
                <a:spLocks/>
              </p:cNvSpPr>
              <p:nvPr userDrawn="1"/>
            </p:nvSpPr>
            <p:spPr bwMode="auto">
              <a:xfrm>
                <a:off x="1300" y="1821"/>
                <a:ext cx="13" cy="14"/>
              </a:xfrm>
              <a:custGeom>
                <a:avLst/>
                <a:gdLst>
                  <a:gd name="T0" fmla="*/ 5 w 21"/>
                  <a:gd name="T1" fmla="*/ 19 h 22"/>
                  <a:gd name="T2" fmla="*/ 4 w 21"/>
                  <a:gd name="T3" fmla="*/ 16 h 22"/>
                  <a:gd name="T4" fmla="*/ 4 w 21"/>
                  <a:gd name="T5" fmla="*/ 11 h 22"/>
                  <a:gd name="T6" fmla="*/ 7 w 21"/>
                  <a:gd name="T7" fmla="*/ 7 h 22"/>
                  <a:gd name="T8" fmla="*/ 16 w 21"/>
                  <a:gd name="T9" fmla="*/ 1 h 22"/>
                  <a:gd name="T10" fmla="*/ 19 w 21"/>
                  <a:gd name="T11" fmla="*/ 1 h 22"/>
                  <a:gd name="T12" fmla="*/ 21 w 21"/>
                  <a:gd name="T13" fmla="*/ 1 h 22"/>
                  <a:gd name="T14" fmla="*/ 19 w 21"/>
                  <a:gd name="T15" fmla="*/ 0 h 22"/>
                  <a:gd name="T16" fmla="*/ 16 w 21"/>
                  <a:gd name="T17" fmla="*/ 0 h 22"/>
                  <a:gd name="T18" fmla="*/ 5 w 21"/>
                  <a:gd name="T19" fmla="*/ 5 h 22"/>
                  <a:gd name="T20" fmla="*/ 2 w 21"/>
                  <a:gd name="T21" fmla="*/ 10 h 22"/>
                  <a:gd name="T22" fmla="*/ 0 w 21"/>
                  <a:gd name="T23" fmla="*/ 16 h 22"/>
                  <a:gd name="T24" fmla="*/ 1 w 21"/>
                  <a:gd name="T25" fmla="*/ 20 h 22"/>
                  <a:gd name="T26" fmla="*/ 2 w 21"/>
                  <a:gd name="T27" fmla="*/ 22 h 22"/>
                  <a:gd name="T28" fmla="*/ 5 w 21"/>
                  <a:gd name="T29" fmla="*/ 1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2">
                    <a:moveTo>
                      <a:pt x="5" y="19"/>
                    </a:moveTo>
                    <a:cubicBezTo>
                      <a:pt x="5" y="19"/>
                      <a:pt x="4" y="18"/>
                      <a:pt x="4" y="16"/>
                    </a:cubicBezTo>
                    <a:cubicBezTo>
                      <a:pt x="3" y="15"/>
                      <a:pt x="4" y="13"/>
                      <a:pt x="4" y="11"/>
                    </a:cubicBezTo>
                    <a:cubicBezTo>
                      <a:pt x="5" y="10"/>
                      <a:pt x="6" y="8"/>
                      <a:pt x="7" y="7"/>
                    </a:cubicBezTo>
                    <a:cubicBezTo>
                      <a:pt x="9" y="4"/>
                      <a:pt x="13" y="2"/>
                      <a:pt x="16" y="1"/>
                    </a:cubicBezTo>
                    <a:cubicBezTo>
                      <a:pt x="17" y="1"/>
                      <a:pt x="19" y="0"/>
                      <a:pt x="19" y="1"/>
                    </a:cubicBezTo>
                    <a:cubicBezTo>
                      <a:pt x="20" y="1"/>
                      <a:pt x="21" y="1"/>
                      <a:pt x="21" y="1"/>
                    </a:cubicBezTo>
                    <a:cubicBezTo>
                      <a:pt x="21" y="1"/>
                      <a:pt x="20" y="0"/>
                      <a:pt x="19" y="0"/>
                    </a:cubicBezTo>
                    <a:cubicBezTo>
                      <a:pt x="19" y="0"/>
                      <a:pt x="17" y="0"/>
                      <a:pt x="16" y="0"/>
                    </a:cubicBezTo>
                    <a:cubicBezTo>
                      <a:pt x="13" y="1"/>
                      <a:pt x="9" y="2"/>
                      <a:pt x="5" y="5"/>
                    </a:cubicBezTo>
                    <a:cubicBezTo>
                      <a:pt x="4" y="7"/>
                      <a:pt x="3" y="8"/>
                      <a:pt x="2" y="10"/>
                    </a:cubicBezTo>
                    <a:cubicBezTo>
                      <a:pt x="1" y="12"/>
                      <a:pt x="0" y="14"/>
                      <a:pt x="0" y="16"/>
                    </a:cubicBezTo>
                    <a:cubicBezTo>
                      <a:pt x="0" y="18"/>
                      <a:pt x="1" y="19"/>
                      <a:pt x="1" y="20"/>
                    </a:cubicBezTo>
                    <a:cubicBezTo>
                      <a:pt x="2" y="21"/>
                      <a:pt x="2" y="22"/>
                      <a:pt x="2" y="22"/>
                    </a:cubicBez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5" name="Freeform 412"/>
              <p:cNvSpPr>
                <a:spLocks noEditPoints="1"/>
              </p:cNvSpPr>
              <p:nvPr userDrawn="1"/>
            </p:nvSpPr>
            <p:spPr bwMode="auto">
              <a:xfrm>
                <a:off x="1445" y="1806"/>
                <a:ext cx="142" cy="101"/>
              </a:xfrm>
              <a:custGeom>
                <a:avLst/>
                <a:gdLst>
                  <a:gd name="T0" fmla="*/ 117 w 228"/>
                  <a:gd name="T1" fmla="*/ 146 h 162"/>
                  <a:gd name="T2" fmla="*/ 112 w 228"/>
                  <a:gd name="T3" fmla="*/ 111 h 162"/>
                  <a:gd name="T4" fmla="*/ 123 w 228"/>
                  <a:gd name="T5" fmla="*/ 115 h 162"/>
                  <a:gd name="T6" fmla="*/ 130 w 228"/>
                  <a:gd name="T7" fmla="*/ 108 h 162"/>
                  <a:gd name="T8" fmla="*/ 106 w 228"/>
                  <a:gd name="T9" fmla="*/ 107 h 162"/>
                  <a:gd name="T10" fmla="*/ 88 w 228"/>
                  <a:gd name="T11" fmla="*/ 119 h 162"/>
                  <a:gd name="T12" fmla="*/ 70 w 228"/>
                  <a:gd name="T13" fmla="*/ 99 h 162"/>
                  <a:gd name="T14" fmla="*/ 75 w 228"/>
                  <a:gd name="T15" fmla="*/ 97 h 162"/>
                  <a:gd name="T16" fmla="*/ 54 w 228"/>
                  <a:gd name="T17" fmla="*/ 77 h 162"/>
                  <a:gd name="T18" fmla="*/ 2 w 228"/>
                  <a:gd name="T19" fmla="*/ 14 h 162"/>
                  <a:gd name="T20" fmla="*/ 15 w 228"/>
                  <a:gd name="T21" fmla="*/ 11 h 162"/>
                  <a:gd name="T22" fmla="*/ 24 w 228"/>
                  <a:gd name="T23" fmla="*/ 0 h 162"/>
                  <a:gd name="T24" fmla="*/ 88 w 228"/>
                  <a:gd name="T25" fmla="*/ 53 h 162"/>
                  <a:gd name="T26" fmla="*/ 214 w 228"/>
                  <a:gd name="T27" fmla="*/ 104 h 162"/>
                  <a:gd name="T28" fmla="*/ 219 w 228"/>
                  <a:gd name="T29" fmla="*/ 103 h 162"/>
                  <a:gd name="T30" fmla="*/ 227 w 228"/>
                  <a:gd name="T31" fmla="*/ 108 h 162"/>
                  <a:gd name="T32" fmla="*/ 202 w 228"/>
                  <a:gd name="T33" fmla="*/ 134 h 162"/>
                  <a:gd name="T34" fmla="*/ 183 w 228"/>
                  <a:gd name="T35" fmla="*/ 143 h 162"/>
                  <a:gd name="T36" fmla="*/ 151 w 228"/>
                  <a:gd name="T37" fmla="*/ 162 h 162"/>
                  <a:gd name="T38" fmla="*/ 126 w 228"/>
                  <a:gd name="T39" fmla="*/ 139 h 162"/>
                  <a:gd name="T40" fmla="*/ 173 w 228"/>
                  <a:gd name="T41" fmla="*/ 137 h 162"/>
                  <a:gd name="T42" fmla="*/ 185 w 228"/>
                  <a:gd name="T43" fmla="*/ 114 h 162"/>
                  <a:gd name="T44" fmla="*/ 214 w 228"/>
                  <a:gd name="T45" fmla="*/ 117 h 162"/>
                  <a:gd name="T46" fmla="*/ 214 w 228"/>
                  <a:gd name="T47" fmla="*/ 116 h 162"/>
                  <a:gd name="T48" fmla="*/ 88 w 228"/>
                  <a:gd name="T49" fmla="*/ 65 h 162"/>
                  <a:gd name="T50" fmla="*/ 18 w 228"/>
                  <a:gd name="T51" fmla="*/ 23 h 162"/>
                  <a:gd name="T52" fmla="*/ 14 w 228"/>
                  <a:gd name="T53" fmla="*/ 23 h 162"/>
                  <a:gd name="T54" fmla="*/ 86 w 228"/>
                  <a:gd name="T55" fmla="*/ 87 h 162"/>
                  <a:gd name="T56" fmla="*/ 88 w 228"/>
                  <a:gd name="T57" fmla="*/ 107 h 162"/>
                  <a:gd name="T58" fmla="*/ 91 w 228"/>
                  <a:gd name="T59" fmla="*/ 87 h 162"/>
                  <a:gd name="T60" fmla="*/ 95 w 228"/>
                  <a:gd name="T61" fmla="*/ 77 h 162"/>
                  <a:gd name="T62" fmla="*/ 142 w 228"/>
                  <a:gd name="T63" fmla="*/ 108 h 162"/>
                  <a:gd name="T64" fmla="*/ 122 w 228"/>
                  <a:gd name="T65" fmla="*/ 127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8" h="162">
                    <a:moveTo>
                      <a:pt x="151" y="162"/>
                    </a:moveTo>
                    <a:cubicBezTo>
                      <a:pt x="137" y="162"/>
                      <a:pt x="124" y="156"/>
                      <a:pt x="117" y="146"/>
                    </a:cubicBezTo>
                    <a:cubicBezTo>
                      <a:pt x="110" y="138"/>
                      <a:pt x="108" y="128"/>
                      <a:pt x="111" y="118"/>
                    </a:cubicBezTo>
                    <a:cubicBezTo>
                      <a:pt x="112" y="111"/>
                      <a:pt x="112" y="111"/>
                      <a:pt x="112" y="111"/>
                    </a:cubicBezTo>
                    <a:cubicBezTo>
                      <a:pt x="119" y="114"/>
                      <a:pt x="119" y="114"/>
                      <a:pt x="119" y="114"/>
                    </a:cubicBezTo>
                    <a:cubicBezTo>
                      <a:pt x="120" y="114"/>
                      <a:pt x="122" y="115"/>
                      <a:pt x="123" y="115"/>
                    </a:cubicBezTo>
                    <a:cubicBezTo>
                      <a:pt x="125" y="115"/>
                      <a:pt x="127" y="114"/>
                      <a:pt x="128" y="113"/>
                    </a:cubicBezTo>
                    <a:cubicBezTo>
                      <a:pt x="129" y="111"/>
                      <a:pt x="130" y="110"/>
                      <a:pt x="130" y="108"/>
                    </a:cubicBezTo>
                    <a:cubicBezTo>
                      <a:pt x="130" y="100"/>
                      <a:pt x="119" y="91"/>
                      <a:pt x="106" y="89"/>
                    </a:cubicBezTo>
                    <a:cubicBezTo>
                      <a:pt x="109" y="95"/>
                      <a:pt x="109" y="102"/>
                      <a:pt x="106" y="107"/>
                    </a:cubicBezTo>
                    <a:cubicBezTo>
                      <a:pt x="103" y="114"/>
                      <a:pt x="95" y="119"/>
                      <a:pt x="88" y="119"/>
                    </a:cubicBezTo>
                    <a:cubicBezTo>
                      <a:pt x="88" y="119"/>
                      <a:pt x="88" y="119"/>
                      <a:pt x="88" y="119"/>
                    </a:cubicBezTo>
                    <a:cubicBezTo>
                      <a:pt x="81" y="119"/>
                      <a:pt x="73" y="115"/>
                      <a:pt x="71" y="103"/>
                    </a:cubicBezTo>
                    <a:cubicBezTo>
                      <a:pt x="70" y="99"/>
                      <a:pt x="70" y="99"/>
                      <a:pt x="70" y="99"/>
                    </a:cubicBezTo>
                    <a:cubicBezTo>
                      <a:pt x="75" y="97"/>
                      <a:pt x="75" y="97"/>
                      <a:pt x="75" y="97"/>
                    </a:cubicBezTo>
                    <a:cubicBezTo>
                      <a:pt x="75" y="97"/>
                      <a:pt x="75" y="97"/>
                      <a:pt x="75" y="97"/>
                    </a:cubicBezTo>
                    <a:cubicBezTo>
                      <a:pt x="75" y="96"/>
                      <a:pt x="76" y="95"/>
                      <a:pt x="74" y="92"/>
                    </a:cubicBezTo>
                    <a:cubicBezTo>
                      <a:pt x="72" y="86"/>
                      <a:pt x="61" y="80"/>
                      <a:pt x="54" y="77"/>
                    </a:cubicBezTo>
                    <a:cubicBezTo>
                      <a:pt x="36" y="71"/>
                      <a:pt x="7" y="51"/>
                      <a:pt x="1" y="20"/>
                    </a:cubicBezTo>
                    <a:cubicBezTo>
                      <a:pt x="0" y="18"/>
                      <a:pt x="1" y="16"/>
                      <a:pt x="2" y="14"/>
                    </a:cubicBezTo>
                    <a:cubicBezTo>
                      <a:pt x="5" y="11"/>
                      <a:pt x="9" y="11"/>
                      <a:pt x="11" y="11"/>
                    </a:cubicBezTo>
                    <a:cubicBezTo>
                      <a:pt x="12" y="11"/>
                      <a:pt x="13" y="11"/>
                      <a:pt x="15" y="11"/>
                    </a:cubicBezTo>
                    <a:cubicBezTo>
                      <a:pt x="16" y="11"/>
                      <a:pt x="19" y="11"/>
                      <a:pt x="20" y="1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43" y="37"/>
                      <a:pt x="66" y="53"/>
                      <a:pt x="88" y="53"/>
                    </a:cubicBezTo>
                    <a:cubicBezTo>
                      <a:pt x="134" y="53"/>
                      <a:pt x="164" y="53"/>
                      <a:pt x="183" y="79"/>
                    </a:cubicBezTo>
                    <a:cubicBezTo>
                      <a:pt x="196" y="96"/>
                      <a:pt x="206" y="104"/>
                      <a:pt x="214" y="104"/>
                    </a:cubicBezTo>
                    <a:cubicBezTo>
                      <a:pt x="214" y="104"/>
                      <a:pt x="214" y="104"/>
                      <a:pt x="214" y="104"/>
                    </a:cubicBezTo>
                    <a:cubicBezTo>
                      <a:pt x="216" y="104"/>
                      <a:pt x="217" y="104"/>
                      <a:pt x="219" y="103"/>
                    </a:cubicBezTo>
                    <a:cubicBezTo>
                      <a:pt x="225" y="101"/>
                      <a:pt x="225" y="101"/>
                      <a:pt x="225" y="101"/>
                    </a:cubicBezTo>
                    <a:cubicBezTo>
                      <a:pt x="227" y="108"/>
                      <a:pt x="227" y="108"/>
                      <a:pt x="227" y="108"/>
                    </a:cubicBezTo>
                    <a:cubicBezTo>
                      <a:pt x="228" y="114"/>
                      <a:pt x="227" y="120"/>
                      <a:pt x="223" y="124"/>
                    </a:cubicBezTo>
                    <a:cubicBezTo>
                      <a:pt x="219" y="130"/>
                      <a:pt x="211" y="134"/>
                      <a:pt x="202" y="134"/>
                    </a:cubicBezTo>
                    <a:cubicBezTo>
                      <a:pt x="197" y="134"/>
                      <a:pt x="192" y="133"/>
                      <a:pt x="188" y="131"/>
                    </a:cubicBezTo>
                    <a:cubicBezTo>
                      <a:pt x="187" y="135"/>
                      <a:pt x="186" y="139"/>
                      <a:pt x="183" y="143"/>
                    </a:cubicBezTo>
                    <a:cubicBezTo>
                      <a:pt x="176" y="154"/>
                      <a:pt x="164" y="161"/>
                      <a:pt x="153" y="162"/>
                    </a:cubicBezTo>
                    <a:cubicBezTo>
                      <a:pt x="152" y="162"/>
                      <a:pt x="152" y="162"/>
                      <a:pt x="151" y="162"/>
                    </a:cubicBezTo>
                    <a:close/>
                    <a:moveTo>
                      <a:pt x="122" y="127"/>
                    </a:moveTo>
                    <a:cubicBezTo>
                      <a:pt x="122" y="131"/>
                      <a:pt x="123" y="135"/>
                      <a:pt x="126" y="139"/>
                    </a:cubicBezTo>
                    <a:cubicBezTo>
                      <a:pt x="132" y="146"/>
                      <a:pt x="142" y="150"/>
                      <a:pt x="153" y="150"/>
                    </a:cubicBezTo>
                    <a:cubicBezTo>
                      <a:pt x="160" y="149"/>
                      <a:pt x="168" y="144"/>
                      <a:pt x="173" y="137"/>
                    </a:cubicBezTo>
                    <a:cubicBezTo>
                      <a:pt x="175" y="134"/>
                      <a:pt x="178" y="127"/>
                      <a:pt x="175" y="121"/>
                    </a:cubicBezTo>
                    <a:cubicBezTo>
                      <a:pt x="185" y="114"/>
                      <a:pt x="185" y="114"/>
                      <a:pt x="185" y="114"/>
                    </a:cubicBezTo>
                    <a:cubicBezTo>
                      <a:pt x="189" y="119"/>
                      <a:pt x="195" y="122"/>
                      <a:pt x="202" y="122"/>
                    </a:cubicBezTo>
                    <a:cubicBezTo>
                      <a:pt x="207" y="122"/>
                      <a:pt x="212" y="120"/>
                      <a:pt x="214" y="117"/>
                    </a:cubicBezTo>
                    <a:cubicBezTo>
                      <a:pt x="214" y="117"/>
                      <a:pt x="214" y="116"/>
                      <a:pt x="214" y="116"/>
                    </a:cubicBezTo>
                    <a:cubicBezTo>
                      <a:pt x="214" y="116"/>
                      <a:pt x="214" y="116"/>
                      <a:pt x="214" y="116"/>
                    </a:cubicBezTo>
                    <a:cubicBezTo>
                      <a:pt x="201" y="116"/>
                      <a:pt x="189" y="107"/>
                      <a:pt x="174" y="86"/>
                    </a:cubicBezTo>
                    <a:cubicBezTo>
                      <a:pt x="159" y="66"/>
                      <a:pt x="135" y="65"/>
                      <a:pt x="88" y="65"/>
                    </a:cubicBezTo>
                    <a:cubicBezTo>
                      <a:pt x="63" y="65"/>
                      <a:pt x="37" y="49"/>
                      <a:pt x="22" y="23"/>
                    </a:cubicBezTo>
                    <a:cubicBezTo>
                      <a:pt x="20" y="23"/>
                      <a:pt x="19" y="23"/>
                      <a:pt x="18" y="23"/>
                    </a:cubicBezTo>
                    <a:cubicBezTo>
                      <a:pt x="17" y="23"/>
                      <a:pt x="15" y="23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21" y="46"/>
                      <a:pt x="44" y="61"/>
                      <a:pt x="58" y="66"/>
                    </a:cubicBezTo>
                    <a:cubicBezTo>
                      <a:pt x="65" y="68"/>
                      <a:pt x="81" y="77"/>
                      <a:pt x="86" y="87"/>
                    </a:cubicBezTo>
                    <a:cubicBezTo>
                      <a:pt x="89" y="96"/>
                      <a:pt x="87" y="102"/>
                      <a:pt x="84" y="105"/>
                    </a:cubicBezTo>
                    <a:cubicBezTo>
                      <a:pt x="85" y="106"/>
                      <a:pt x="86" y="107"/>
                      <a:pt x="88" y="107"/>
                    </a:cubicBezTo>
                    <a:cubicBezTo>
                      <a:pt x="90" y="107"/>
                      <a:pt x="94" y="105"/>
                      <a:pt x="95" y="102"/>
                    </a:cubicBezTo>
                    <a:cubicBezTo>
                      <a:pt x="97" y="98"/>
                      <a:pt x="96" y="92"/>
                      <a:pt x="91" y="87"/>
                    </a:cubicBezTo>
                    <a:cubicBezTo>
                      <a:pt x="84" y="78"/>
                      <a:pt x="84" y="78"/>
                      <a:pt x="84" y="78"/>
                    </a:cubicBezTo>
                    <a:cubicBezTo>
                      <a:pt x="95" y="77"/>
                      <a:pt x="95" y="77"/>
                      <a:pt x="95" y="77"/>
                    </a:cubicBezTo>
                    <a:cubicBezTo>
                      <a:pt x="97" y="77"/>
                      <a:pt x="99" y="76"/>
                      <a:pt x="100" y="76"/>
                    </a:cubicBezTo>
                    <a:cubicBezTo>
                      <a:pt x="122" y="76"/>
                      <a:pt x="142" y="92"/>
                      <a:pt x="142" y="108"/>
                    </a:cubicBezTo>
                    <a:cubicBezTo>
                      <a:pt x="142" y="113"/>
                      <a:pt x="140" y="118"/>
                      <a:pt x="137" y="121"/>
                    </a:cubicBezTo>
                    <a:cubicBezTo>
                      <a:pt x="133" y="125"/>
                      <a:pt x="127" y="127"/>
                      <a:pt x="122" y="127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6" name="Freeform 413"/>
              <p:cNvSpPr>
                <a:spLocks/>
              </p:cNvSpPr>
              <p:nvPr userDrawn="1"/>
            </p:nvSpPr>
            <p:spPr bwMode="auto">
              <a:xfrm>
                <a:off x="1448" y="1815"/>
                <a:ext cx="137" cy="89"/>
              </a:xfrm>
              <a:custGeom>
                <a:avLst/>
                <a:gdLst>
                  <a:gd name="T0" fmla="*/ 83 w 220"/>
                  <a:gd name="T1" fmla="*/ 45 h 142"/>
                  <a:gd name="T2" fmla="*/ 174 w 220"/>
                  <a:gd name="T3" fmla="*/ 69 h 142"/>
                  <a:gd name="T4" fmla="*/ 216 w 220"/>
                  <a:gd name="T5" fmla="*/ 95 h 142"/>
                  <a:gd name="T6" fmla="*/ 175 w 220"/>
                  <a:gd name="T7" fmla="*/ 105 h 142"/>
                  <a:gd name="T8" fmla="*/ 148 w 220"/>
                  <a:gd name="T9" fmla="*/ 142 h 142"/>
                  <a:gd name="T10" fmla="*/ 112 w 220"/>
                  <a:gd name="T11" fmla="*/ 105 h 142"/>
                  <a:gd name="T12" fmla="*/ 131 w 220"/>
                  <a:gd name="T13" fmla="*/ 94 h 142"/>
                  <a:gd name="T14" fmla="*/ 91 w 220"/>
                  <a:gd name="T15" fmla="*/ 69 h 142"/>
                  <a:gd name="T16" fmla="*/ 72 w 220"/>
                  <a:gd name="T17" fmla="*/ 88 h 142"/>
                  <a:gd name="T18" fmla="*/ 75 w 220"/>
                  <a:gd name="T19" fmla="*/ 76 h 142"/>
                  <a:gd name="T20" fmla="*/ 51 w 220"/>
                  <a:gd name="T21" fmla="*/ 57 h 142"/>
                  <a:gd name="T22" fmla="*/ 1 w 220"/>
                  <a:gd name="T23" fmla="*/ 5 h 142"/>
                  <a:gd name="T24" fmla="*/ 20 w 220"/>
                  <a:gd name="T25" fmla="*/ 1 h 142"/>
                  <a:gd name="T26" fmla="*/ 83 w 220"/>
                  <a:gd name="T27" fmla="*/ 4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0" h="142">
                    <a:moveTo>
                      <a:pt x="83" y="45"/>
                    </a:moveTo>
                    <a:cubicBezTo>
                      <a:pt x="130" y="45"/>
                      <a:pt x="156" y="45"/>
                      <a:pt x="174" y="69"/>
                    </a:cubicBezTo>
                    <a:cubicBezTo>
                      <a:pt x="190" y="91"/>
                      <a:pt x="202" y="99"/>
                      <a:pt x="216" y="95"/>
                    </a:cubicBezTo>
                    <a:cubicBezTo>
                      <a:pt x="220" y="114"/>
                      <a:pt x="191" y="121"/>
                      <a:pt x="175" y="105"/>
                    </a:cubicBezTo>
                    <a:cubicBezTo>
                      <a:pt x="183" y="121"/>
                      <a:pt x="165" y="141"/>
                      <a:pt x="148" y="142"/>
                    </a:cubicBezTo>
                    <a:cubicBezTo>
                      <a:pt x="126" y="142"/>
                      <a:pt x="106" y="127"/>
                      <a:pt x="112" y="105"/>
                    </a:cubicBezTo>
                    <a:cubicBezTo>
                      <a:pt x="123" y="110"/>
                      <a:pt x="131" y="102"/>
                      <a:pt x="131" y="94"/>
                    </a:cubicBezTo>
                    <a:cubicBezTo>
                      <a:pt x="131" y="80"/>
                      <a:pt x="110" y="66"/>
                      <a:pt x="91" y="69"/>
                    </a:cubicBezTo>
                    <a:cubicBezTo>
                      <a:pt x="111" y="93"/>
                      <a:pt x="77" y="111"/>
                      <a:pt x="72" y="88"/>
                    </a:cubicBezTo>
                    <a:cubicBezTo>
                      <a:pt x="78" y="86"/>
                      <a:pt x="77" y="80"/>
                      <a:pt x="75" y="76"/>
                    </a:cubicBezTo>
                    <a:cubicBezTo>
                      <a:pt x="72" y="68"/>
                      <a:pt x="58" y="60"/>
                      <a:pt x="51" y="57"/>
                    </a:cubicBezTo>
                    <a:cubicBezTo>
                      <a:pt x="34" y="52"/>
                      <a:pt x="7" y="32"/>
                      <a:pt x="1" y="5"/>
                    </a:cubicBezTo>
                    <a:cubicBezTo>
                      <a:pt x="0" y="0"/>
                      <a:pt x="18" y="6"/>
                      <a:pt x="20" y="1"/>
                    </a:cubicBezTo>
                    <a:cubicBezTo>
                      <a:pt x="34" y="28"/>
                      <a:pt x="59" y="45"/>
                      <a:pt x="83" y="45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7" name="Freeform 414"/>
              <p:cNvSpPr>
                <a:spLocks noEditPoints="1"/>
              </p:cNvSpPr>
              <p:nvPr userDrawn="1"/>
            </p:nvSpPr>
            <p:spPr bwMode="auto">
              <a:xfrm>
                <a:off x="1428" y="1804"/>
                <a:ext cx="135" cy="135"/>
              </a:xfrm>
              <a:custGeom>
                <a:avLst/>
                <a:gdLst>
                  <a:gd name="T0" fmla="*/ 150 w 217"/>
                  <a:gd name="T1" fmla="*/ 217 h 217"/>
                  <a:gd name="T2" fmla="*/ 75 w 217"/>
                  <a:gd name="T3" fmla="*/ 162 h 217"/>
                  <a:gd name="T4" fmla="*/ 61 w 217"/>
                  <a:gd name="T5" fmla="*/ 146 h 217"/>
                  <a:gd name="T6" fmla="*/ 0 w 217"/>
                  <a:gd name="T7" fmla="*/ 13 h 217"/>
                  <a:gd name="T8" fmla="*/ 2 w 217"/>
                  <a:gd name="T9" fmla="*/ 5 h 217"/>
                  <a:gd name="T10" fmla="*/ 17 w 217"/>
                  <a:gd name="T11" fmla="*/ 0 h 217"/>
                  <a:gd name="T12" fmla="*/ 34 w 217"/>
                  <a:gd name="T13" fmla="*/ 2 h 217"/>
                  <a:gd name="T14" fmla="*/ 39 w 217"/>
                  <a:gd name="T15" fmla="*/ 3 h 217"/>
                  <a:gd name="T16" fmla="*/ 39 w 217"/>
                  <a:gd name="T17" fmla="*/ 8 h 217"/>
                  <a:gd name="T18" fmla="*/ 101 w 217"/>
                  <a:gd name="T19" fmla="*/ 112 h 217"/>
                  <a:gd name="T20" fmla="*/ 137 w 217"/>
                  <a:gd name="T21" fmla="*/ 133 h 217"/>
                  <a:gd name="T22" fmla="*/ 154 w 217"/>
                  <a:gd name="T23" fmla="*/ 155 h 217"/>
                  <a:gd name="T24" fmla="*/ 178 w 217"/>
                  <a:gd name="T25" fmla="*/ 178 h 217"/>
                  <a:gd name="T26" fmla="*/ 180 w 217"/>
                  <a:gd name="T27" fmla="*/ 178 h 217"/>
                  <a:gd name="T28" fmla="*/ 192 w 217"/>
                  <a:gd name="T29" fmla="*/ 170 h 217"/>
                  <a:gd name="T30" fmla="*/ 192 w 217"/>
                  <a:gd name="T31" fmla="*/ 165 h 217"/>
                  <a:gd name="T32" fmla="*/ 188 w 217"/>
                  <a:gd name="T33" fmla="*/ 160 h 217"/>
                  <a:gd name="T34" fmla="*/ 193 w 217"/>
                  <a:gd name="T35" fmla="*/ 156 h 217"/>
                  <a:gd name="T36" fmla="*/ 201 w 217"/>
                  <a:gd name="T37" fmla="*/ 153 h 217"/>
                  <a:gd name="T38" fmla="*/ 213 w 217"/>
                  <a:gd name="T39" fmla="*/ 164 h 217"/>
                  <a:gd name="T40" fmla="*/ 191 w 217"/>
                  <a:gd name="T41" fmla="*/ 205 h 217"/>
                  <a:gd name="T42" fmla="*/ 150 w 217"/>
                  <a:gd name="T43" fmla="*/ 217 h 217"/>
                  <a:gd name="T44" fmla="*/ 12 w 217"/>
                  <a:gd name="T45" fmla="*/ 13 h 217"/>
                  <a:gd name="T46" fmla="*/ 69 w 217"/>
                  <a:gd name="T47" fmla="*/ 137 h 217"/>
                  <a:gd name="T48" fmla="*/ 86 w 217"/>
                  <a:gd name="T49" fmla="*/ 158 h 217"/>
                  <a:gd name="T50" fmla="*/ 150 w 217"/>
                  <a:gd name="T51" fmla="*/ 205 h 217"/>
                  <a:gd name="T52" fmla="*/ 184 w 217"/>
                  <a:gd name="T53" fmla="*/ 195 h 217"/>
                  <a:gd name="T54" fmla="*/ 197 w 217"/>
                  <a:gd name="T55" fmla="*/ 183 h 217"/>
                  <a:gd name="T56" fmla="*/ 182 w 217"/>
                  <a:gd name="T57" fmla="*/ 190 h 217"/>
                  <a:gd name="T58" fmla="*/ 178 w 217"/>
                  <a:gd name="T59" fmla="*/ 190 h 217"/>
                  <a:gd name="T60" fmla="*/ 143 w 217"/>
                  <a:gd name="T61" fmla="*/ 161 h 217"/>
                  <a:gd name="T62" fmla="*/ 129 w 217"/>
                  <a:gd name="T63" fmla="*/ 142 h 217"/>
                  <a:gd name="T64" fmla="*/ 96 w 217"/>
                  <a:gd name="T65" fmla="*/ 123 h 217"/>
                  <a:gd name="T66" fmla="*/ 27 w 217"/>
                  <a:gd name="T67" fmla="*/ 13 h 217"/>
                  <a:gd name="T68" fmla="*/ 17 w 217"/>
                  <a:gd name="T69" fmla="*/ 12 h 217"/>
                  <a:gd name="T70" fmla="*/ 12 w 217"/>
                  <a:gd name="T71" fmla="*/ 13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17" h="217">
                    <a:moveTo>
                      <a:pt x="150" y="217"/>
                    </a:moveTo>
                    <a:cubicBezTo>
                      <a:pt x="117" y="217"/>
                      <a:pt x="86" y="195"/>
                      <a:pt x="75" y="162"/>
                    </a:cubicBezTo>
                    <a:cubicBezTo>
                      <a:pt x="73" y="156"/>
                      <a:pt x="68" y="152"/>
                      <a:pt x="61" y="146"/>
                    </a:cubicBezTo>
                    <a:cubicBezTo>
                      <a:pt x="43" y="129"/>
                      <a:pt x="15" y="103"/>
                      <a:pt x="0" y="13"/>
                    </a:cubicBezTo>
                    <a:cubicBezTo>
                      <a:pt x="0" y="10"/>
                      <a:pt x="0" y="7"/>
                      <a:pt x="2" y="5"/>
                    </a:cubicBezTo>
                    <a:cubicBezTo>
                      <a:pt x="5" y="2"/>
                      <a:pt x="10" y="0"/>
                      <a:pt x="17" y="0"/>
                    </a:cubicBezTo>
                    <a:cubicBezTo>
                      <a:pt x="25" y="0"/>
                      <a:pt x="34" y="2"/>
                      <a:pt x="34" y="2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5" y="83"/>
                      <a:pt x="69" y="98"/>
                      <a:pt x="101" y="112"/>
                    </a:cubicBezTo>
                    <a:cubicBezTo>
                      <a:pt x="115" y="118"/>
                      <a:pt x="127" y="124"/>
                      <a:pt x="137" y="133"/>
                    </a:cubicBezTo>
                    <a:cubicBezTo>
                      <a:pt x="144" y="138"/>
                      <a:pt x="149" y="147"/>
                      <a:pt x="154" y="155"/>
                    </a:cubicBezTo>
                    <a:cubicBezTo>
                      <a:pt x="161" y="167"/>
                      <a:pt x="168" y="178"/>
                      <a:pt x="178" y="178"/>
                    </a:cubicBezTo>
                    <a:cubicBezTo>
                      <a:pt x="179" y="178"/>
                      <a:pt x="179" y="178"/>
                      <a:pt x="180" y="178"/>
                    </a:cubicBezTo>
                    <a:cubicBezTo>
                      <a:pt x="188" y="177"/>
                      <a:pt x="191" y="172"/>
                      <a:pt x="192" y="170"/>
                    </a:cubicBezTo>
                    <a:cubicBezTo>
                      <a:pt x="193" y="168"/>
                      <a:pt x="192" y="166"/>
                      <a:pt x="192" y="165"/>
                    </a:cubicBezTo>
                    <a:cubicBezTo>
                      <a:pt x="188" y="160"/>
                      <a:pt x="188" y="160"/>
                      <a:pt x="188" y="160"/>
                    </a:cubicBezTo>
                    <a:cubicBezTo>
                      <a:pt x="193" y="156"/>
                      <a:pt x="193" y="156"/>
                      <a:pt x="193" y="156"/>
                    </a:cubicBezTo>
                    <a:cubicBezTo>
                      <a:pt x="195" y="154"/>
                      <a:pt x="198" y="153"/>
                      <a:pt x="201" y="153"/>
                    </a:cubicBezTo>
                    <a:cubicBezTo>
                      <a:pt x="206" y="153"/>
                      <a:pt x="211" y="157"/>
                      <a:pt x="213" y="164"/>
                    </a:cubicBezTo>
                    <a:cubicBezTo>
                      <a:pt x="217" y="175"/>
                      <a:pt x="211" y="192"/>
                      <a:pt x="191" y="205"/>
                    </a:cubicBezTo>
                    <a:cubicBezTo>
                      <a:pt x="178" y="213"/>
                      <a:pt x="164" y="217"/>
                      <a:pt x="150" y="217"/>
                    </a:cubicBezTo>
                    <a:close/>
                    <a:moveTo>
                      <a:pt x="12" y="13"/>
                    </a:moveTo>
                    <a:cubicBezTo>
                      <a:pt x="27" y="98"/>
                      <a:pt x="52" y="121"/>
                      <a:pt x="69" y="137"/>
                    </a:cubicBezTo>
                    <a:cubicBezTo>
                      <a:pt x="77" y="144"/>
                      <a:pt x="83" y="150"/>
                      <a:pt x="86" y="158"/>
                    </a:cubicBezTo>
                    <a:cubicBezTo>
                      <a:pt x="96" y="186"/>
                      <a:pt x="122" y="205"/>
                      <a:pt x="150" y="205"/>
                    </a:cubicBezTo>
                    <a:cubicBezTo>
                      <a:pt x="162" y="205"/>
                      <a:pt x="173" y="202"/>
                      <a:pt x="184" y="195"/>
                    </a:cubicBezTo>
                    <a:cubicBezTo>
                      <a:pt x="190" y="191"/>
                      <a:pt x="194" y="187"/>
                      <a:pt x="197" y="183"/>
                    </a:cubicBezTo>
                    <a:cubicBezTo>
                      <a:pt x="193" y="187"/>
                      <a:pt x="188" y="189"/>
                      <a:pt x="182" y="190"/>
                    </a:cubicBezTo>
                    <a:cubicBezTo>
                      <a:pt x="180" y="190"/>
                      <a:pt x="179" y="190"/>
                      <a:pt x="178" y="190"/>
                    </a:cubicBezTo>
                    <a:cubicBezTo>
                      <a:pt x="161" y="190"/>
                      <a:pt x="152" y="175"/>
                      <a:pt x="143" y="161"/>
                    </a:cubicBezTo>
                    <a:cubicBezTo>
                      <a:pt x="139" y="154"/>
                      <a:pt x="134" y="146"/>
                      <a:pt x="129" y="142"/>
                    </a:cubicBezTo>
                    <a:cubicBezTo>
                      <a:pt x="121" y="134"/>
                      <a:pt x="109" y="129"/>
                      <a:pt x="96" y="123"/>
                    </a:cubicBezTo>
                    <a:cubicBezTo>
                      <a:pt x="62" y="108"/>
                      <a:pt x="24" y="92"/>
                      <a:pt x="27" y="13"/>
                    </a:cubicBezTo>
                    <a:cubicBezTo>
                      <a:pt x="24" y="13"/>
                      <a:pt x="20" y="12"/>
                      <a:pt x="17" y="12"/>
                    </a:cubicBezTo>
                    <a:cubicBezTo>
                      <a:pt x="15" y="12"/>
                      <a:pt x="13" y="13"/>
                      <a:pt x="12" y="13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8" name="Freeform 415"/>
              <p:cNvSpPr>
                <a:spLocks/>
              </p:cNvSpPr>
              <p:nvPr userDrawn="1"/>
            </p:nvSpPr>
            <p:spPr bwMode="auto">
              <a:xfrm>
                <a:off x="1430" y="1805"/>
                <a:ext cx="134" cy="141"/>
              </a:xfrm>
              <a:custGeom>
                <a:avLst/>
                <a:gdLst>
                  <a:gd name="T0" fmla="*/ 29 w 215"/>
                  <a:gd name="T1" fmla="*/ 6 h 225"/>
                  <a:gd name="T2" fmla="*/ 129 w 215"/>
                  <a:gd name="T3" fmla="*/ 135 h 225"/>
                  <a:gd name="T4" fmla="*/ 177 w 215"/>
                  <a:gd name="T5" fmla="*/ 182 h 225"/>
                  <a:gd name="T6" fmla="*/ 192 w 215"/>
                  <a:gd name="T7" fmla="*/ 159 h 225"/>
                  <a:gd name="T8" fmla="*/ 183 w 215"/>
                  <a:gd name="T9" fmla="*/ 198 h 225"/>
                  <a:gd name="T10" fmla="*/ 76 w 215"/>
                  <a:gd name="T11" fmla="*/ 158 h 225"/>
                  <a:gd name="T12" fmla="*/ 2 w 215"/>
                  <a:gd name="T13" fmla="*/ 10 h 225"/>
                  <a:gd name="T14" fmla="*/ 29 w 215"/>
                  <a:gd name="T15" fmla="*/ 6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5" h="225">
                    <a:moveTo>
                      <a:pt x="29" y="6"/>
                    </a:moveTo>
                    <a:cubicBezTo>
                      <a:pt x="23" y="115"/>
                      <a:pt x="95" y="104"/>
                      <a:pt x="129" y="135"/>
                    </a:cubicBezTo>
                    <a:cubicBezTo>
                      <a:pt x="146" y="150"/>
                      <a:pt x="153" y="185"/>
                      <a:pt x="177" y="182"/>
                    </a:cubicBezTo>
                    <a:cubicBezTo>
                      <a:pt x="193" y="179"/>
                      <a:pt x="198" y="165"/>
                      <a:pt x="192" y="159"/>
                    </a:cubicBezTo>
                    <a:cubicBezTo>
                      <a:pt x="204" y="150"/>
                      <a:pt x="215" y="178"/>
                      <a:pt x="183" y="198"/>
                    </a:cubicBezTo>
                    <a:cubicBezTo>
                      <a:pt x="140" y="225"/>
                      <a:pt x="91" y="200"/>
                      <a:pt x="76" y="158"/>
                    </a:cubicBezTo>
                    <a:cubicBezTo>
                      <a:pt x="68" y="133"/>
                      <a:pt x="23" y="134"/>
                      <a:pt x="2" y="10"/>
                    </a:cubicBezTo>
                    <a:cubicBezTo>
                      <a:pt x="0" y="0"/>
                      <a:pt x="29" y="6"/>
                      <a:pt x="29" y="6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9" name="Freeform 416"/>
              <p:cNvSpPr>
                <a:spLocks/>
              </p:cNvSpPr>
              <p:nvPr userDrawn="1"/>
            </p:nvSpPr>
            <p:spPr bwMode="auto">
              <a:xfrm>
                <a:off x="1499" y="1908"/>
                <a:ext cx="53" cy="19"/>
              </a:xfrm>
              <a:custGeom>
                <a:avLst/>
                <a:gdLst>
                  <a:gd name="T0" fmla="*/ 79 w 85"/>
                  <a:gd name="T1" fmla="*/ 2 h 31"/>
                  <a:gd name="T2" fmla="*/ 79 w 85"/>
                  <a:gd name="T3" fmla="*/ 3 h 31"/>
                  <a:gd name="T4" fmla="*/ 80 w 85"/>
                  <a:gd name="T5" fmla="*/ 5 h 31"/>
                  <a:gd name="T6" fmla="*/ 81 w 85"/>
                  <a:gd name="T7" fmla="*/ 6 h 31"/>
                  <a:gd name="T8" fmla="*/ 78 w 85"/>
                  <a:gd name="T9" fmla="*/ 16 h 31"/>
                  <a:gd name="T10" fmla="*/ 64 w 85"/>
                  <a:gd name="T11" fmla="*/ 25 h 31"/>
                  <a:gd name="T12" fmla="*/ 45 w 85"/>
                  <a:gd name="T13" fmla="*/ 28 h 31"/>
                  <a:gd name="T14" fmla="*/ 26 w 85"/>
                  <a:gd name="T15" fmla="*/ 25 h 31"/>
                  <a:gd name="T16" fmla="*/ 11 w 85"/>
                  <a:gd name="T17" fmla="*/ 16 h 31"/>
                  <a:gd name="T18" fmla="*/ 3 w 85"/>
                  <a:gd name="T19" fmla="*/ 7 h 31"/>
                  <a:gd name="T20" fmla="*/ 0 w 85"/>
                  <a:gd name="T21" fmla="*/ 3 h 31"/>
                  <a:gd name="T22" fmla="*/ 2 w 85"/>
                  <a:gd name="T23" fmla="*/ 7 h 31"/>
                  <a:gd name="T24" fmla="*/ 10 w 85"/>
                  <a:gd name="T25" fmla="*/ 16 h 31"/>
                  <a:gd name="T26" fmla="*/ 25 w 85"/>
                  <a:gd name="T27" fmla="*/ 26 h 31"/>
                  <a:gd name="T28" fmla="*/ 45 w 85"/>
                  <a:gd name="T29" fmla="*/ 30 h 31"/>
                  <a:gd name="T30" fmla="*/ 65 w 85"/>
                  <a:gd name="T31" fmla="*/ 28 h 31"/>
                  <a:gd name="T32" fmla="*/ 81 w 85"/>
                  <a:gd name="T33" fmla="*/ 18 h 31"/>
                  <a:gd name="T34" fmla="*/ 84 w 85"/>
                  <a:gd name="T35" fmla="*/ 11 h 31"/>
                  <a:gd name="T36" fmla="*/ 84 w 85"/>
                  <a:gd name="T37" fmla="*/ 5 h 31"/>
                  <a:gd name="T38" fmla="*/ 84 w 85"/>
                  <a:gd name="T39" fmla="*/ 3 h 31"/>
                  <a:gd name="T40" fmla="*/ 83 w 85"/>
                  <a:gd name="T41" fmla="*/ 2 h 31"/>
                  <a:gd name="T42" fmla="*/ 82 w 85"/>
                  <a:gd name="T43" fmla="*/ 0 h 31"/>
                  <a:gd name="T44" fmla="*/ 79 w 85"/>
                  <a:gd name="T45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5" h="31">
                    <a:moveTo>
                      <a:pt x="79" y="2"/>
                    </a:moveTo>
                    <a:cubicBezTo>
                      <a:pt x="79" y="2"/>
                      <a:pt x="79" y="3"/>
                      <a:pt x="79" y="3"/>
                    </a:cubicBezTo>
                    <a:cubicBezTo>
                      <a:pt x="80" y="4"/>
                      <a:pt x="80" y="4"/>
                      <a:pt x="80" y="5"/>
                    </a:cubicBezTo>
                    <a:cubicBezTo>
                      <a:pt x="80" y="5"/>
                      <a:pt x="80" y="6"/>
                      <a:pt x="81" y="6"/>
                    </a:cubicBezTo>
                    <a:cubicBezTo>
                      <a:pt x="81" y="9"/>
                      <a:pt x="81" y="13"/>
                      <a:pt x="78" y="16"/>
                    </a:cubicBezTo>
                    <a:cubicBezTo>
                      <a:pt x="75" y="20"/>
                      <a:pt x="70" y="23"/>
                      <a:pt x="64" y="25"/>
                    </a:cubicBezTo>
                    <a:cubicBezTo>
                      <a:pt x="58" y="27"/>
                      <a:pt x="52" y="28"/>
                      <a:pt x="45" y="28"/>
                    </a:cubicBezTo>
                    <a:cubicBezTo>
                      <a:pt x="38" y="28"/>
                      <a:pt x="31" y="27"/>
                      <a:pt x="26" y="25"/>
                    </a:cubicBezTo>
                    <a:cubicBezTo>
                      <a:pt x="20" y="22"/>
                      <a:pt x="15" y="19"/>
                      <a:pt x="11" y="16"/>
                    </a:cubicBezTo>
                    <a:cubicBezTo>
                      <a:pt x="7" y="12"/>
                      <a:pt x="4" y="9"/>
                      <a:pt x="3" y="7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3"/>
                      <a:pt x="1" y="4"/>
                      <a:pt x="2" y="7"/>
                    </a:cubicBezTo>
                    <a:cubicBezTo>
                      <a:pt x="4" y="9"/>
                      <a:pt x="7" y="13"/>
                      <a:pt x="10" y="16"/>
                    </a:cubicBezTo>
                    <a:cubicBezTo>
                      <a:pt x="14" y="20"/>
                      <a:pt x="19" y="23"/>
                      <a:pt x="25" y="26"/>
                    </a:cubicBezTo>
                    <a:cubicBezTo>
                      <a:pt x="31" y="28"/>
                      <a:pt x="38" y="30"/>
                      <a:pt x="45" y="30"/>
                    </a:cubicBezTo>
                    <a:cubicBezTo>
                      <a:pt x="52" y="31"/>
                      <a:pt x="59" y="30"/>
                      <a:pt x="65" y="28"/>
                    </a:cubicBezTo>
                    <a:cubicBezTo>
                      <a:pt x="71" y="26"/>
                      <a:pt x="77" y="23"/>
                      <a:pt x="81" y="18"/>
                    </a:cubicBezTo>
                    <a:cubicBezTo>
                      <a:pt x="82" y="16"/>
                      <a:pt x="84" y="14"/>
                      <a:pt x="84" y="11"/>
                    </a:cubicBezTo>
                    <a:cubicBezTo>
                      <a:pt x="85" y="9"/>
                      <a:pt x="85" y="7"/>
                      <a:pt x="84" y="5"/>
                    </a:cubicBezTo>
                    <a:cubicBezTo>
                      <a:pt x="84" y="4"/>
                      <a:pt x="84" y="4"/>
                      <a:pt x="84" y="3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1"/>
                      <a:pt x="82" y="0"/>
                      <a:pt x="82" y="0"/>
                    </a:cubicBezTo>
                    <a:lnTo>
                      <a:pt x="79" y="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0" name="Freeform 417"/>
              <p:cNvSpPr>
                <a:spLocks noEditPoints="1"/>
              </p:cNvSpPr>
              <p:nvPr userDrawn="1"/>
            </p:nvSpPr>
            <p:spPr bwMode="auto">
              <a:xfrm>
                <a:off x="1431" y="1826"/>
                <a:ext cx="68" cy="133"/>
              </a:xfrm>
              <a:custGeom>
                <a:avLst/>
                <a:gdLst>
                  <a:gd name="T0" fmla="*/ 54 w 109"/>
                  <a:gd name="T1" fmla="*/ 214 h 214"/>
                  <a:gd name="T2" fmla="*/ 16 w 109"/>
                  <a:gd name="T3" fmla="*/ 194 h 214"/>
                  <a:gd name="T4" fmla="*/ 20 w 109"/>
                  <a:gd name="T5" fmla="*/ 175 h 214"/>
                  <a:gd name="T6" fmla="*/ 27 w 109"/>
                  <a:gd name="T7" fmla="*/ 168 h 214"/>
                  <a:gd name="T8" fmla="*/ 30 w 109"/>
                  <a:gd name="T9" fmla="*/ 177 h 214"/>
                  <a:gd name="T10" fmla="*/ 33 w 109"/>
                  <a:gd name="T11" fmla="*/ 179 h 214"/>
                  <a:gd name="T12" fmla="*/ 34 w 109"/>
                  <a:gd name="T13" fmla="*/ 179 h 214"/>
                  <a:gd name="T14" fmla="*/ 45 w 109"/>
                  <a:gd name="T15" fmla="*/ 158 h 214"/>
                  <a:gd name="T16" fmla="*/ 31 w 109"/>
                  <a:gd name="T17" fmla="*/ 122 h 214"/>
                  <a:gd name="T18" fmla="*/ 6 w 109"/>
                  <a:gd name="T19" fmla="*/ 16 h 214"/>
                  <a:gd name="T20" fmla="*/ 8 w 109"/>
                  <a:gd name="T21" fmla="*/ 0 h 214"/>
                  <a:gd name="T22" fmla="*/ 17 w 109"/>
                  <a:gd name="T23" fmla="*/ 14 h 214"/>
                  <a:gd name="T24" fmla="*/ 18 w 109"/>
                  <a:gd name="T25" fmla="*/ 15 h 214"/>
                  <a:gd name="T26" fmla="*/ 22 w 109"/>
                  <a:gd name="T27" fmla="*/ 15 h 214"/>
                  <a:gd name="T28" fmla="*/ 68 w 109"/>
                  <a:gd name="T29" fmla="*/ 94 h 214"/>
                  <a:gd name="T30" fmla="*/ 90 w 109"/>
                  <a:gd name="T31" fmla="*/ 116 h 214"/>
                  <a:gd name="T32" fmla="*/ 106 w 109"/>
                  <a:gd name="T33" fmla="*/ 169 h 214"/>
                  <a:gd name="T34" fmla="*/ 79 w 109"/>
                  <a:gd name="T35" fmla="*/ 207 h 214"/>
                  <a:gd name="T36" fmla="*/ 54 w 109"/>
                  <a:gd name="T37" fmla="*/ 214 h 214"/>
                  <a:gd name="T38" fmla="*/ 27 w 109"/>
                  <a:gd name="T39" fmla="*/ 190 h 214"/>
                  <a:gd name="T40" fmla="*/ 54 w 109"/>
                  <a:gd name="T41" fmla="*/ 202 h 214"/>
                  <a:gd name="T42" fmla="*/ 72 w 109"/>
                  <a:gd name="T43" fmla="*/ 197 h 214"/>
                  <a:gd name="T44" fmla="*/ 94 w 109"/>
                  <a:gd name="T45" fmla="*/ 166 h 214"/>
                  <a:gd name="T46" fmla="*/ 81 w 109"/>
                  <a:gd name="T47" fmla="*/ 123 h 214"/>
                  <a:gd name="T48" fmla="*/ 60 w 109"/>
                  <a:gd name="T49" fmla="*/ 103 h 214"/>
                  <a:gd name="T50" fmla="*/ 18 w 109"/>
                  <a:gd name="T51" fmla="*/ 46 h 214"/>
                  <a:gd name="T52" fmla="*/ 42 w 109"/>
                  <a:gd name="T53" fmla="*/ 116 h 214"/>
                  <a:gd name="T54" fmla="*/ 57 w 109"/>
                  <a:gd name="T55" fmla="*/ 158 h 214"/>
                  <a:gd name="T56" fmla="*/ 38 w 109"/>
                  <a:gd name="T57" fmla="*/ 190 h 214"/>
                  <a:gd name="T58" fmla="*/ 27 w 109"/>
                  <a:gd name="T59" fmla="*/ 190 h 214"/>
                  <a:gd name="T60" fmla="*/ 15 w 109"/>
                  <a:gd name="T61" fmla="*/ 14 h 214"/>
                  <a:gd name="T62" fmla="*/ 11 w 109"/>
                  <a:gd name="T63" fmla="*/ 17 h 214"/>
                  <a:gd name="T64" fmla="*/ 18 w 109"/>
                  <a:gd name="T65" fmla="*/ 15 h 214"/>
                  <a:gd name="T66" fmla="*/ 15 w 109"/>
                  <a:gd name="T67" fmla="*/ 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9" h="214">
                    <a:moveTo>
                      <a:pt x="54" y="214"/>
                    </a:moveTo>
                    <a:cubicBezTo>
                      <a:pt x="37" y="214"/>
                      <a:pt x="21" y="206"/>
                      <a:pt x="16" y="194"/>
                    </a:cubicBezTo>
                    <a:cubicBezTo>
                      <a:pt x="13" y="188"/>
                      <a:pt x="14" y="180"/>
                      <a:pt x="20" y="175"/>
                    </a:cubicBezTo>
                    <a:cubicBezTo>
                      <a:pt x="27" y="168"/>
                      <a:pt x="27" y="168"/>
                      <a:pt x="27" y="168"/>
                    </a:cubicBezTo>
                    <a:cubicBezTo>
                      <a:pt x="30" y="177"/>
                      <a:pt x="30" y="177"/>
                      <a:pt x="30" y="177"/>
                    </a:cubicBezTo>
                    <a:cubicBezTo>
                      <a:pt x="31" y="179"/>
                      <a:pt x="32" y="179"/>
                      <a:pt x="33" y="179"/>
                    </a:cubicBezTo>
                    <a:cubicBezTo>
                      <a:pt x="33" y="179"/>
                      <a:pt x="34" y="179"/>
                      <a:pt x="34" y="179"/>
                    </a:cubicBezTo>
                    <a:cubicBezTo>
                      <a:pt x="42" y="176"/>
                      <a:pt x="45" y="170"/>
                      <a:pt x="45" y="158"/>
                    </a:cubicBezTo>
                    <a:cubicBezTo>
                      <a:pt x="45" y="148"/>
                      <a:pt x="38" y="136"/>
                      <a:pt x="31" y="122"/>
                    </a:cubicBezTo>
                    <a:cubicBezTo>
                      <a:pt x="17" y="96"/>
                      <a:pt x="0" y="64"/>
                      <a:pt x="6" y="16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8" y="14"/>
                      <a:pt x="18" y="15"/>
                      <a:pt x="18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32" y="64"/>
                      <a:pt x="50" y="79"/>
                      <a:pt x="68" y="94"/>
                    </a:cubicBezTo>
                    <a:cubicBezTo>
                      <a:pt x="75" y="100"/>
                      <a:pt x="84" y="107"/>
                      <a:pt x="90" y="116"/>
                    </a:cubicBezTo>
                    <a:cubicBezTo>
                      <a:pt x="104" y="134"/>
                      <a:pt x="109" y="152"/>
                      <a:pt x="106" y="169"/>
                    </a:cubicBezTo>
                    <a:cubicBezTo>
                      <a:pt x="103" y="184"/>
                      <a:pt x="93" y="198"/>
                      <a:pt x="79" y="207"/>
                    </a:cubicBezTo>
                    <a:cubicBezTo>
                      <a:pt x="71" y="212"/>
                      <a:pt x="63" y="214"/>
                      <a:pt x="54" y="214"/>
                    </a:cubicBezTo>
                    <a:close/>
                    <a:moveTo>
                      <a:pt x="27" y="190"/>
                    </a:moveTo>
                    <a:cubicBezTo>
                      <a:pt x="30" y="196"/>
                      <a:pt x="41" y="202"/>
                      <a:pt x="54" y="202"/>
                    </a:cubicBezTo>
                    <a:cubicBezTo>
                      <a:pt x="60" y="202"/>
                      <a:pt x="67" y="200"/>
                      <a:pt x="72" y="197"/>
                    </a:cubicBezTo>
                    <a:cubicBezTo>
                      <a:pt x="78" y="193"/>
                      <a:pt x="91" y="183"/>
                      <a:pt x="94" y="166"/>
                    </a:cubicBezTo>
                    <a:cubicBezTo>
                      <a:pt x="96" y="153"/>
                      <a:pt x="92" y="139"/>
                      <a:pt x="81" y="123"/>
                    </a:cubicBezTo>
                    <a:cubicBezTo>
                      <a:pt x="75" y="115"/>
                      <a:pt x="68" y="109"/>
                      <a:pt x="60" y="103"/>
                    </a:cubicBezTo>
                    <a:cubicBezTo>
                      <a:pt x="45" y="91"/>
                      <a:pt x="29" y="78"/>
                      <a:pt x="18" y="46"/>
                    </a:cubicBezTo>
                    <a:cubicBezTo>
                      <a:pt x="20" y="75"/>
                      <a:pt x="32" y="97"/>
                      <a:pt x="42" y="116"/>
                    </a:cubicBezTo>
                    <a:cubicBezTo>
                      <a:pt x="50" y="131"/>
                      <a:pt x="57" y="145"/>
                      <a:pt x="57" y="158"/>
                    </a:cubicBezTo>
                    <a:cubicBezTo>
                      <a:pt x="57" y="164"/>
                      <a:pt x="57" y="183"/>
                      <a:pt x="38" y="190"/>
                    </a:cubicBezTo>
                    <a:cubicBezTo>
                      <a:pt x="35" y="191"/>
                      <a:pt x="30" y="191"/>
                      <a:pt x="27" y="190"/>
                    </a:cubicBezTo>
                    <a:close/>
                    <a:moveTo>
                      <a:pt x="15" y="14"/>
                    </a:moveTo>
                    <a:cubicBezTo>
                      <a:pt x="13" y="14"/>
                      <a:pt x="12" y="15"/>
                      <a:pt x="11" y="17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7" y="14"/>
                      <a:pt x="15" y="14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1" name="Freeform 418"/>
              <p:cNvSpPr>
                <a:spLocks/>
              </p:cNvSpPr>
              <p:nvPr userDrawn="1"/>
            </p:nvSpPr>
            <p:spPr bwMode="auto">
              <a:xfrm>
                <a:off x="1433" y="1836"/>
                <a:ext cx="70" cy="127"/>
              </a:xfrm>
              <a:custGeom>
                <a:avLst/>
                <a:gdLst>
                  <a:gd name="T0" fmla="*/ 9 w 113"/>
                  <a:gd name="T1" fmla="*/ 1 h 204"/>
                  <a:gd name="T2" fmla="*/ 48 w 113"/>
                  <a:gd name="T3" fmla="*/ 142 h 204"/>
                  <a:gd name="T4" fmla="*/ 33 w 113"/>
                  <a:gd name="T5" fmla="*/ 168 h 204"/>
                  <a:gd name="T6" fmla="*/ 21 w 113"/>
                  <a:gd name="T7" fmla="*/ 163 h 204"/>
                  <a:gd name="T8" fmla="*/ 72 w 113"/>
                  <a:gd name="T9" fmla="*/ 186 h 204"/>
                  <a:gd name="T10" fmla="*/ 83 w 113"/>
                  <a:gd name="T11" fmla="*/ 104 h 204"/>
                  <a:gd name="T12" fmla="*/ 13 w 113"/>
                  <a:gd name="T13" fmla="*/ 0 h 204"/>
                  <a:gd name="T14" fmla="*/ 9 w 113"/>
                  <a:gd name="T15" fmla="*/ 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3" h="204">
                    <a:moveTo>
                      <a:pt x="9" y="1"/>
                    </a:moveTo>
                    <a:cubicBezTo>
                      <a:pt x="0" y="74"/>
                      <a:pt x="48" y="110"/>
                      <a:pt x="48" y="142"/>
                    </a:cubicBezTo>
                    <a:cubicBezTo>
                      <a:pt x="48" y="153"/>
                      <a:pt x="46" y="164"/>
                      <a:pt x="33" y="168"/>
                    </a:cubicBezTo>
                    <a:cubicBezTo>
                      <a:pt x="29" y="170"/>
                      <a:pt x="23" y="168"/>
                      <a:pt x="21" y="163"/>
                    </a:cubicBezTo>
                    <a:cubicBezTo>
                      <a:pt x="5" y="180"/>
                      <a:pt x="45" y="204"/>
                      <a:pt x="72" y="186"/>
                    </a:cubicBezTo>
                    <a:cubicBezTo>
                      <a:pt x="92" y="173"/>
                      <a:pt x="113" y="144"/>
                      <a:pt x="83" y="104"/>
                    </a:cubicBezTo>
                    <a:cubicBezTo>
                      <a:pt x="61" y="75"/>
                      <a:pt x="28" y="74"/>
                      <a:pt x="13" y="0"/>
                    </a:cubicBezTo>
                    <a:cubicBezTo>
                      <a:pt x="15" y="9"/>
                      <a:pt x="9" y="1"/>
                      <a:pt x="9" y="1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2" name="Freeform 419"/>
              <p:cNvSpPr>
                <a:spLocks/>
              </p:cNvSpPr>
              <p:nvPr userDrawn="1"/>
            </p:nvSpPr>
            <p:spPr bwMode="auto">
              <a:xfrm>
                <a:off x="1437" y="1835"/>
                <a:ext cx="43" cy="103"/>
              </a:xfrm>
              <a:custGeom>
                <a:avLst/>
                <a:gdLst>
                  <a:gd name="T0" fmla="*/ 8 w 70"/>
                  <a:gd name="T1" fmla="*/ 0 h 165"/>
                  <a:gd name="T2" fmla="*/ 8 w 70"/>
                  <a:gd name="T3" fmla="*/ 2 h 165"/>
                  <a:gd name="T4" fmla="*/ 8 w 70"/>
                  <a:gd name="T5" fmla="*/ 8 h 165"/>
                  <a:gd name="T6" fmla="*/ 11 w 70"/>
                  <a:gd name="T7" fmla="*/ 29 h 165"/>
                  <a:gd name="T8" fmla="*/ 20 w 70"/>
                  <a:gd name="T9" fmla="*/ 57 h 165"/>
                  <a:gd name="T10" fmla="*/ 29 w 70"/>
                  <a:gd name="T11" fmla="*/ 72 h 165"/>
                  <a:gd name="T12" fmla="*/ 41 w 70"/>
                  <a:gd name="T13" fmla="*/ 85 h 165"/>
                  <a:gd name="T14" fmla="*/ 63 w 70"/>
                  <a:gd name="T15" fmla="*/ 112 h 165"/>
                  <a:gd name="T16" fmla="*/ 69 w 70"/>
                  <a:gd name="T17" fmla="*/ 127 h 165"/>
                  <a:gd name="T18" fmla="*/ 69 w 70"/>
                  <a:gd name="T19" fmla="*/ 142 h 165"/>
                  <a:gd name="T20" fmla="*/ 59 w 70"/>
                  <a:gd name="T21" fmla="*/ 161 h 165"/>
                  <a:gd name="T22" fmla="*/ 54 w 70"/>
                  <a:gd name="T23" fmla="*/ 165 h 165"/>
                  <a:gd name="T24" fmla="*/ 52 w 70"/>
                  <a:gd name="T25" fmla="*/ 165 h 165"/>
                  <a:gd name="T26" fmla="*/ 54 w 70"/>
                  <a:gd name="T27" fmla="*/ 164 h 165"/>
                  <a:gd name="T28" fmla="*/ 59 w 70"/>
                  <a:gd name="T29" fmla="*/ 161 h 165"/>
                  <a:gd name="T30" fmla="*/ 68 w 70"/>
                  <a:gd name="T31" fmla="*/ 142 h 165"/>
                  <a:gd name="T32" fmla="*/ 67 w 70"/>
                  <a:gd name="T33" fmla="*/ 128 h 165"/>
                  <a:gd name="T34" fmla="*/ 61 w 70"/>
                  <a:gd name="T35" fmla="*/ 114 h 165"/>
                  <a:gd name="T36" fmla="*/ 38 w 70"/>
                  <a:gd name="T37" fmla="*/ 88 h 165"/>
                  <a:gd name="T38" fmla="*/ 25 w 70"/>
                  <a:gd name="T39" fmla="*/ 75 h 165"/>
                  <a:gd name="T40" fmla="*/ 15 w 70"/>
                  <a:gd name="T41" fmla="*/ 60 h 165"/>
                  <a:gd name="T42" fmla="*/ 4 w 70"/>
                  <a:gd name="T43" fmla="*/ 31 h 165"/>
                  <a:gd name="T44" fmla="*/ 1 w 70"/>
                  <a:gd name="T45" fmla="*/ 9 h 165"/>
                  <a:gd name="T46" fmla="*/ 0 w 70"/>
                  <a:gd name="T47" fmla="*/ 2 h 165"/>
                  <a:gd name="T48" fmla="*/ 0 w 70"/>
                  <a:gd name="T49" fmla="*/ 0 h 165"/>
                  <a:gd name="T50" fmla="*/ 8 w 70"/>
                  <a:gd name="T51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0" h="165">
                    <a:moveTo>
                      <a:pt x="8" y="0"/>
                    </a:moveTo>
                    <a:cubicBezTo>
                      <a:pt x="8" y="0"/>
                      <a:pt x="8" y="1"/>
                      <a:pt x="8" y="2"/>
                    </a:cubicBezTo>
                    <a:cubicBezTo>
                      <a:pt x="8" y="4"/>
                      <a:pt x="8" y="6"/>
                      <a:pt x="8" y="8"/>
                    </a:cubicBezTo>
                    <a:cubicBezTo>
                      <a:pt x="8" y="13"/>
                      <a:pt x="9" y="21"/>
                      <a:pt x="11" y="29"/>
                    </a:cubicBezTo>
                    <a:cubicBezTo>
                      <a:pt x="12" y="38"/>
                      <a:pt x="15" y="47"/>
                      <a:pt x="20" y="57"/>
                    </a:cubicBezTo>
                    <a:cubicBezTo>
                      <a:pt x="23" y="62"/>
                      <a:pt x="25" y="67"/>
                      <a:pt x="29" y="72"/>
                    </a:cubicBezTo>
                    <a:cubicBezTo>
                      <a:pt x="32" y="76"/>
                      <a:pt x="36" y="80"/>
                      <a:pt x="41" y="85"/>
                    </a:cubicBezTo>
                    <a:cubicBezTo>
                      <a:pt x="49" y="93"/>
                      <a:pt x="57" y="102"/>
                      <a:pt x="63" y="112"/>
                    </a:cubicBezTo>
                    <a:cubicBezTo>
                      <a:pt x="66" y="117"/>
                      <a:pt x="68" y="122"/>
                      <a:pt x="69" y="127"/>
                    </a:cubicBezTo>
                    <a:cubicBezTo>
                      <a:pt x="70" y="133"/>
                      <a:pt x="70" y="138"/>
                      <a:pt x="69" y="142"/>
                    </a:cubicBezTo>
                    <a:cubicBezTo>
                      <a:pt x="67" y="151"/>
                      <a:pt x="63" y="158"/>
                      <a:pt x="59" y="161"/>
                    </a:cubicBezTo>
                    <a:cubicBezTo>
                      <a:pt x="57" y="163"/>
                      <a:pt x="56" y="164"/>
                      <a:pt x="54" y="165"/>
                    </a:cubicBezTo>
                    <a:cubicBezTo>
                      <a:pt x="53" y="165"/>
                      <a:pt x="52" y="165"/>
                      <a:pt x="52" y="165"/>
                    </a:cubicBezTo>
                    <a:cubicBezTo>
                      <a:pt x="52" y="165"/>
                      <a:pt x="53" y="165"/>
                      <a:pt x="54" y="164"/>
                    </a:cubicBezTo>
                    <a:cubicBezTo>
                      <a:pt x="55" y="164"/>
                      <a:pt x="57" y="163"/>
                      <a:pt x="59" y="161"/>
                    </a:cubicBezTo>
                    <a:cubicBezTo>
                      <a:pt x="63" y="157"/>
                      <a:pt x="67" y="151"/>
                      <a:pt x="68" y="142"/>
                    </a:cubicBezTo>
                    <a:cubicBezTo>
                      <a:pt x="69" y="138"/>
                      <a:pt x="69" y="133"/>
                      <a:pt x="67" y="128"/>
                    </a:cubicBezTo>
                    <a:cubicBezTo>
                      <a:pt x="66" y="123"/>
                      <a:pt x="64" y="118"/>
                      <a:pt x="61" y="114"/>
                    </a:cubicBezTo>
                    <a:cubicBezTo>
                      <a:pt x="55" y="104"/>
                      <a:pt x="46" y="96"/>
                      <a:pt x="38" y="88"/>
                    </a:cubicBezTo>
                    <a:cubicBezTo>
                      <a:pt x="33" y="84"/>
                      <a:pt x="29" y="79"/>
                      <a:pt x="25" y="75"/>
                    </a:cubicBezTo>
                    <a:cubicBezTo>
                      <a:pt x="21" y="70"/>
                      <a:pt x="18" y="65"/>
                      <a:pt x="15" y="60"/>
                    </a:cubicBezTo>
                    <a:cubicBezTo>
                      <a:pt x="10" y="50"/>
                      <a:pt x="6" y="40"/>
                      <a:pt x="4" y="31"/>
                    </a:cubicBezTo>
                    <a:cubicBezTo>
                      <a:pt x="2" y="22"/>
                      <a:pt x="1" y="14"/>
                      <a:pt x="1" y="9"/>
                    </a:cubicBezTo>
                    <a:cubicBezTo>
                      <a:pt x="0" y="6"/>
                      <a:pt x="0" y="4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3" name="Freeform 420"/>
              <p:cNvSpPr>
                <a:spLocks/>
              </p:cNvSpPr>
              <p:nvPr userDrawn="1"/>
            </p:nvSpPr>
            <p:spPr bwMode="auto">
              <a:xfrm>
                <a:off x="1448" y="1937"/>
                <a:ext cx="35" cy="15"/>
              </a:xfrm>
              <a:custGeom>
                <a:avLst/>
                <a:gdLst>
                  <a:gd name="T0" fmla="*/ 2 w 57"/>
                  <a:gd name="T1" fmla="*/ 0 h 25"/>
                  <a:gd name="T2" fmla="*/ 1 w 57"/>
                  <a:gd name="T3" fmla="*/ 1 h 25"/>
                  <a:gd name="T4" fmla="*/ 1 w 57"/>
                  <a:gd name="T5" fmla="*/ 4 h 25"/>
                  <a:gd name="T6" fmla="*/ 3 w 57"/>
                  <a:gd name="T7" fmla="*/ 13 h 25"/>
                  <a:gd name="T8" fmla="*/ 25 w 57"/>
                  <a:gd name="T9" fmla="*/ 24 h 25"/>
                  <a:gd name="T10" fmla="*/ 48 w 57"/>
                  <a:gd name="T11" fmla="*/ 18 h 25"/>
                  <a:gd name="T12" fmla="*/ 55 w 57"/>
                  <a:gd name="T13" fmla="*/ 13 h 25"/>
                  <a:gd name="T14" fmla="*/ 57 w 57"/>
                  <a:gd name="T15" fmla="*/ 11 h 25"/>
                  <a:gd name="T16" fmla="*/ 55 w 57"/>
                  <a:gd name="T17" fmla="*/ 13 h 25"/>
                  <a:gd name="T18" fmla="*/ 48 w 57"/>
                  <a:gd name="T19" fmla="*/ 18 h 25"/>
                  <a:gd name="T20" fmla="*/ 25 w 57"/>
                  <a:gd name="T21" fmla="*/ 22 h 25"/>
                  <a:gd name="T22" fmla="*/ 6 w 57"/>
                  <a:gd name="T23" fmla="*/ 11 h 25"/>
                  <a:gd name="T24" fmla="*/ 5 w 57"/>
                  <a:gd name="T25" fmla="*/ 4 h 25"/>
                  <a:gd name="T26" fmla="*/ 5 w 57"/>
                  <a:gd name="T27" fmla="*/ 2 h 25"/>
                  <a:gd name="T28" fmla="*/ 2 w 57"/>
                  <a:gd name="T2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" h="25">
                    <a:moveTo>
                      <a:pt x="2" y="0"/>
                    </a:moveTo>
                    <a:cubicBezTo>
                      <a:pt x="2" y="0"/>
                      <a:pt x="2" y="0"/>
                      <a:pt x="1" y="1"/>
                    </a:cubicBezTo>
                    <a:cubicBezTo>
                      <a:pt x="1" y="2"/>
                      <a:pt x="1" y="2"/>
                      <a:pt x="1" y="4"/>
                    </a:cubicBezTo>
                    <a:cubicBezTo>
                      <a:pt x="0" y="6"/>
                      <a:pt x="1" y="9"/>
                      <a:pt x="3" y="13"/>
                    </a:cubicBezTo>
                    <a:cubicBezTo>
                      <a:pt x="6" y="19"/>
                      <a:pt x="16" y="24"/>
                      <a:pt x="25" y="24"/>
                    </a:cubicBezTo>
                    <a:cubicBezTo>
                      <a:pt x="34" y="25"/>
                      <a:pt x="43" y="22"/>
                      <a:pt x="48" y="18"/>
                    </a:cubicBezTo>
                    <a:cubicBezTo>
                      <a:pt x="51" y="16"/>
                      <a:pt x="53" y="14"/>
                      <a:pt x="55" y="13"/>
                    </a:cubicBezTo>
                    <a:cubicBezTo>
                      <a:pt x="56" y="12"/>
                      <a:pt x="57" y="11"/>
                      <a:pt x="57" y="11"/>
                    </a:cubicBezTo>
                    <a:cubicBezTo>
                      <a:pt x="57" y="11"/>
                      <a:pt x="56" y="12"/>
                      <a:pt x="55" y="13"/>
                    </a:cubicBezTo>
                    <a:cubicBezTo>
                      <a:pt x="53" y="14"/>
                      <a:pt x="51" y="16"/>
                      <a:pt x="48" y="18"/>
                    </a:cubicBezTo>
                    <a:cubicBezTo>
                      <a:pt x="42" y="21"/>
                      <a:pt x="34" y="24"/>
                      <a:pt x="25" y="22"/>
                    </a:cubicBezTo>
                    <a:cubicBezTo>
                      <a:pt x="16" y="21"/>
                      <a:pt x="8" y="16"/>
                      <a:pt x="6" y="11"/>
                    </a:cubicBezTo>
                    <a:cubicBezTo>
                      <a:pt x="4" y="8"/>
                      <a:pt x="4" y="6"/>
                      <a:pt x="5" y="4"/>
                    </a:cubicBezTo>
                    <a:cubicBezTo>
                      <a:pt x="5" y="3"/>
                      <a:pt x="6" y="2"/>
                      <a:pt x="5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4" name="Freeform 421"/>
              <p:cNvSpPr>
                <a:spLocks/>
              </p:cNvSpPr>
              <p:nvPr userDrawn="1"/>
            </p:nvSpPr>
            <p:spPr bwMode="auto">
              <a:xfrm>
                <a:off x="1561" y="1874"/>
                <a:ext cx="18" cy="6"/>
              </a:xfrm>
              <a:custGeom>
                <a:avLst/>
                <a:gdLst>
                  <a:gd name="T0" fmla="*/ 24 w 28"/>
                  <a:gd name="T1" fmla="*/ 0 h 10"/>
                  <a:gd name="T2" fmla="*/ 23 w 28"/>
                  <a:gd name="T3" fmla="*/ 4 h 10"/>
                  <a:gd name="T4" fmla="*/ 19 w 28"/>
                  <a:gd name="T5" fmla="*/ 6 h 10"/>
                  <a:gd name="T6" fmla="*/ 14 w 28"/>
                  <a:gd name="T7" fmla="*/ 7 h 10"/>
                  <a:gd name="T8" fmla="*/ 4 w 28"/>
                  <a:gd name="T9" fmla="*/ 5 h 10"/>
                  <a:gd name="T10" fmla="*/ 1 w 28"/>
                  <a:gd name="T11" fmla="*/ 2 h 10"/>
                  <a:gd name="T12" fmla="*/ 0 w 28"/>
                  <a:gd name="T13" fmla="*/ 1 h 10"/>
                  <a:gd name="T14" fmla="*/ 1 w 28"/>
                  <a:gd name="T15" fmla="*/ 3 h 10"/>
                  <a:gd name="T16" fmla="*/ 3 w 28"/>
                  <a:gd name="T17" fmla="*/ 5 h 10"/>
                  <a:gd name="T18" fmla="*/ 14 w 28"/>
                  <a:gd name="T19" fmla="*/ 9 h 10"/>
                  <a:gd name="T20" fmla="*/ 20 w 28"/>
                  <a:gd name="T21" fmla="*/ 9 h 10"/>
                  <a:gd name="T22" fmla="*/ 26 w 28"/>
                  <a:gd name="T23" fmla="*/ 6 h 10"/>
                  <a:gd name="T24" fmla="*/ 28 w 28"/>
                  <a:gd name="T25" fmla="*/ 2 h 10"/>
                  <a:gd name="T26" fmla="*/ 28 w 28"/>
                  <a:gd name="T27" fmla="*/ 0 h 10"/>
                  <a:gd name="T28" fmla="*/ 24 w 28"/>
                  <a:gd name="T2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" h="10">
                    <a:moveTo>
                      <a:pt x="24" y="0"/>
                    </a:moveTo>
                    <a:cubicBezTo>
                      <a:pt x="24" y="0"/>
                      <a:pt x="25" y="2"/>
                      <a:pt x="23" y="4"/>
                    </a:cubicBezTo>
                    <a:cubicBezTo>
                      <a:pt x="22" y="5"/>
                      <a:pt x="21" y="5"/>
                      <a:pt x="19" y="6"/>
                    </a:cubicBezTo>
                    <a:cubicBezTo>
                      <a:pt x="18" y="7"/>
                      <a:pt x="16" y="7"/>
                      <a:pt x="14" y="7"/>
                    </a:cubicBezTo>
                    <a:cubicBezTo>
                      <a:pt x="10" y="8"/>
                      <a:pt x="6" y="6"/>
                      <a:pt x="4" y="5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6" y="7"/>
                      <a:pt x="10" y="9"/>
                      <a:pt x="14" y="9"/>
                    </a:cubicBezTo>
                    <a:cubicBezTo>
                      <a:pt x="16" y="10"/>
                      <a:pt x="18" y="9"/>
                      <a:pt x="20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27" y="5"/>
                      <a:pt x="28" y="3"/>
                      <a:pt x="28" y="2"/>
                    </a:cubicBezTo>
                    <a:cubicBezTo>
                      <a:pt x="28" y="1"/>
                      <a:pt x="28" y="0"/>
                      <a:pt x="28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5" name="Freeform 422"/>
              <p:cNvSpPr>
                <a:spLocks/>
              </p:cNvSpPr>
              <p:nvPr userDrawn="1"/>
            </p:nvSpPr>
            <p:spPr bwMode="auto">
              <a:xfrm>
                <a:off x="1506" y="1843"/>
                <a:ext cx="45" cy="52"/>
              </a:xfrm>
              <a:custGeom>
                <a:avLst/>
                <a:gdLst>
                  <a:gd name="T0" fmla="*/ 0 w 72"/>
                  <a:gd name="T1" fmla="*/ 0 h 84"/>
                  <a:gd name="T2" fmla="*/ 7 w 72"/>
                  <a:gd name="T3" fmla="*/ 1 h 84"/>
                  <a:gd name="T4" fmla="*/ 11 w 72"/>
                  <a:gd name="T5" fmla="*/ 1 h 84"/>
                  <a:gd name="T6" fmla="*/ 15 w 72"/>
                  <a:gd name="T7" fmla="*/ 2 h 84"/>
                  <a:gd name="T8" fmla="*/ 20 w 72"/>
                  <a:gd name="T9" fmla="*/ 3 h 84"/>
                  <a:gd name="T10" fmla="*/ 26 w 72"/>
                  <a:gd name="T11" fmla="*/ 4 h 84"/>
                  <a:gd name="T12" fmla="*/ 50 w 72"/>
                  <a:gd name="T13" fmla="*/ 15 h 84"/>
                  <a:gd name="T14" fmla="*/ 69 w 72"/>
                  <a:gd name="T15" fmla="*/ 38 h 84"/>
                  <a:gd name="T16" fmla="*/ 72 w 72"/>
                  <a:gd name="T17" fmla="*/ 53 h 84"/>
                  <a:gd name="T18" fmla="*/ 72 w 72"/>
                  <a:gd name="T19" fmla="*/ 57 h 84"/>
                  <a:gd name="T20" fmla="*/ 71 w 72"/>
                  <a:gd name="T21" fmla="*/ 61 h 84"/>
                  <a:gd name="T22" fmla="*/ 69 w 72"/>
                  <a:gd name="T23" fmla="*/ 68 h 84"/>
                  <a:gd name="T24" fmla="*/ 61 w 72"/>
                  <a:gd name="T25" fmla="*/ 79 h 84"/>
                  <a:gd name="T26" fmla="*/ 49 w 72"/>
                  <a:gd name="T27" fmla="*/ 84 h 84"/>
                  <a:gd name="T28" fmla="*/ 32 w 72"/>
                  <a:gd name="T29" fmla="*/ 78 h 84"/>
                  <a:gd name="T30" fmla="*/ 29 w 72"/>
                  <a:gd name="T31" fmla="*/ 74 h 84"/>
                  <a:gd name="T32" fmla="*/ 29 w 72"/>
                  <a:gd name="T33" fmla="*/ 72 h 84"/>
                  <a:gd name="T34" fmla="*/ 30 w 72"/>
                  <a:gd name="T35" fmla="*/ 74 h 84"/>
                  <a:gd name="T36" fmla="*/ 32 w 72"/>
                  <a:gd name="T37" fmla="*/ 78 h 84"/>
                  <a:gd name="T38" fmla="*/ 49 w 72"/>
                  <a:gd name="T39" fmla="*/ 82 h 84"/>
                  <a:gd name="T40" fmla="*/ 60 w 72"/>
                  <a:gd name="T41" fmla="*/ 78 h 84"/>
                  <a:gd name="T42" fmla="*/ 67 w 72"/>
                  <a:gd name="T43" fmla="*/ 67 h 84"/>
                  <a:gd name="T44" fmla="*/ 69 w 72"/>
                  <a:gd name="T45" fmla="*/ 60 h 84"/>
                  <a:gd name="T46" fmla="*/ 69 w 72"/>
                  <a:gd name="T47" fmla="*/ 57 h 84"/>
                  <a:gd name="T48" fmla="*/ 69 w 72"/>
                  <a:gd name="T49" fmla="*/ 53 h 84"/>
                  <a:gd name="T50" fmla="*/ 66 w 72"/>
                  <a:gd name="T51" fmla="*/ 40 h 84"/>
                  <a:gd name="T52" fmla="*/ 47 w 72"/>
                  <a:gd name="T53" fmla="*/ 20 h 84"/>
                  <a:gd name="T54" fmla="*/ 24 w 72"/>
                  <a:gd name="T55" fmla="*/ 11 h 84"/>
                  <a:gd name="T56" fmla="*/ 19 w 72"/>
                  <a:gd name="T57" fmla="*/ 10 h 84"/>
                  <a:gd name="T58" fmla="*/ 14 w 72"/>
                  <a:gd name="T59" fmla="*/ 9 h 84"/>
                  <a:gd name="T60" fmla="*/ 10 w 72"/>
                  <a:gd name="T61" fmla="*/ 9 h 84"/>
                  <a:gd name="T62" fmla="*/ 7 w 72"/>
                  <a:gd name="T63" fmla="*/ 9 h 84"/>
                  <a:gd name="T64" fmla="*/ 0 w 72"/>
                  <a:gd name="T65" fmla="*/ 8 h 84"/>
                  <a:gd name="T66" fmla="*/ 0 w 72"/>
                  <a:gd name="T6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2" h="84">
                    <a:moveTo>
                      <a:pt x="0" y="0"/>
                    </a:moveTo>
                    <a:cubicBezTo>
                      <a:pt x="0" y="0"/>
                      <a:pt x="3" y="0"/>
                      <a:pt x="7" y="1"/>
                    </a:cubicBezTo>
                    <a:cubicBezTo>
                      <a:pt x="8" y="1"/>
                      <a:pt x="10" y="1"/>
                      <a:pt x="11" y="1"/>
                    </a:cubicBezTo>
                    <a:cubicBezTo>
                      <a:pt x="12" y="1"/>
                      <a:pt x="14" y="2"/>
                      <a:pt x="15" y="2"/>
                    </a:cubicBezTo>
                    <a:cubicBezTo>
                      <a:pt x="17" y="2"/>
                      <a:pt x="19" y="3"/>
                      <a:pt x="20" y="3"/>
                    </a:cubicBezTo>
                    <a:cubicBezTo>
                      <a:pt x="22" y="3"/>
                      <a:pt x="24" y="4"/>
                      <a:pt x="26" y="4"/>
                    </a:cubicBezTo>
                    <a:cubicBezTo>
                      <a:pt x="33" y="6"/>
                      <a:pt x="42" y="9"/>
                      <a:pt x="50" y="15"/>
                    </a:cubicBezTo>
                    <a:cubicBezTo>
                      <a:pt x="58" y="20"/>
                      <a:pt x="65" y="28"/>
                      <a:pt x="69" y="38"/>
                    </a:cubicBezTo>
                    <a:cubicBezTo>
                      <a:pt x="71" y="43"/>
                      <a:pt x="72" y="48"/>
                      <a:pt x="72" y="53"/>
                    </a:cubicBezTo>
                    <a:cubicBezTo>
                      <a:pt x="72" y="55"/>
                      <a:pt x="72" y="56"/>
                      <a:pt x="72" y="57"/>
                    </a:cubicBezTo>
                    <a:cubicBezTo>
                      <a:pt x="72" y="58"/>
                      <a:pt x="72" y="60"/>
                      <a:pt x="71" y="61"/>
                    </a:cubicBezTo>
                    <a:cubicBezTo>
                      <a:pt x="71" y="63"/>
                      <a:pt x="70" y="66"/>
                      <a:pt x="69" y="68"/>
                    </a:cubicBezTo>
                    <a:cubicBezTo>
                      <a:pt x="67" y="72"/>
                      <a:pt x="64" y="76"/>
                      <a:pt x="61" y="79"/>
                    </a:cubicBezTo>
                    <a:cubicBezTo>
                      <a:pt x="57" y="82"/>
                      <a:pt x="53" y="83"/>
                      <a:pt x="49" y="84"/>
                    </a:cubicBezTo>
                    <a:cubicBezTo>
                      <a:pt x="42" y="84"/>
                      <a:pt x="35" y="81"/>
                      <a:pt x="32" y="78"/>
                    </a:cubicBezTo>
                    <a:cubicBezTo>
                      <a:pt x="31" y="76"/>
                      <a:pt x="30" y="75"/>
                      <a:pt x="29" y="74"/>
                    </a:cubicBezTo>
                    <a:cubicBezTo>
                      <a:pt x="29" y="73"/>
                      <a:pt x="29" y="72"/>
                      <a:pt x="29" y="72"/>
                    </a:cubicBezTo>
                    <a:cubicBezTo>
                      <a:pt x="29" y="72"/>
                      <a:pt x="29" y="73"/>
                      <a:pt x="30" y="74"/>
                    </a:cubicBezTo>
                    <a:cubicBezTo>
                      <a:pt x="30" y="75"/>
                      <a:pt x="31" y="76"/>
                      <a:pt x="32" y="78"/>
                    </a:cubicBezTo>
                    <a:cubicBezTo>
                      <a:pt x="36" y="80"/>
                      <a:pt x="42" y="83"/>
                      <a:pt x="49" y="82"/>
                    </a:cubicBezTo>
                    <a:cubicBezTo>
                      <a:pt x="53" y="82"/>
                      <a:pt x="57" y="80"/>
                      <a:pt x="60" y="78"/>
                    </a:cubicBezTo>
                    <a:cubicBezTo>
                      <a:pt x="63" y="75"/>
                      <a:pt x="65" y="71"/>
                      <a:pt x="67" y="67"/>
                    </a:cubicBezTo>
                    <a:cubicBezTo>
                      <a:pt x="67" y="65"/>
                      <a:pt x="68" y="63"/>
                      <a:pt x="69" y="60"/>
                    </a:cubicBezTo>
                    <a:cubicBezTo>
                      <a:pt x="69" y="59"/>
                      <a:pt x="69" y="58"/>
                      <a:pt x="69" y="57"/>
                    </a:cubicBezTo>
                    <a:cubicBezTo>
                      <a:pt x="69" y="56"/>
                      <a:pt x="69" y="55"/>
                      <a:pt x="69" y="53"/>
                    </a:cubicBezTo>
                    <a:cubicBezTo>
                      <a:pt x="69" y="49"/>
                      <a:pt x="68" y="44"/>
                      <a:pt x="66" y="40"/>
                    </a:cubicBezTo>
                    <a:cubicBezTo>
                      <a:pt x="61" y="31"/>
                      <a:pt x="54" y="24"/>
                      <a:pt x="47" y="20"/>
                    </a:cubicBezTo>
                    <a:cubicBezTo>
                      <a:pt x="39" y="15"/>
                      <a:pt x="31" y="12"/>
                      <a:pt x="24" y="11"/>
                    </a:cubicBezTo>
                    <a:cubicBezTo>
                      <a:pt x="22" y="10"/>
                      <a:pt x="21" y="10"/>
                      <a:pt x="19" y="10"/>
                    </a:cubicBezTo>
                    <a:cubicBezTo>
                      <a:pt x="17" y="10"/>
                      <a:pt x="16" y="9"/>
                      <a:pt x="14" y="9"/>
                    </a:cubicBezTo>
                    <a:cubicBezTo>
                      <a:pt x="13" y="9"/>
                      <a:pt x="12" y="9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2" y="8"/>
                      <a:pt x="0" y="8"/>
                      <a:pt x="0" y="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6" name="Freeform 423"/>
              <p:cNvSpPr>
                <a:spLocks noEditPoints="1"/>
              </p:cNvSpPr>
              <p:nvPr userDrawn="1"/>
            </p:nvSpPr>
            <p:spPr bwMode="auto">
              <a:xfrm>
                <a:off x="1457" y="1789"/>
                <a:ext cx="103" cy="60"/>
              </a:xfrm>
              <a:custGeom>
                <a:avLst/>
                <a:gdLst>
                  <a:gd name="T0" fmla="*/ 79 w 166"/>
                  <a:gd name="T1" fmla="*/ 96 h 96"/>
                  <a:gd name="T2" fmla="*/ 55 w 166"/>
                  <a:gd name="T3" fmla="*/ 93 h 96"/>
                  <a:gd name="T4" fmla="*/ 2 w 166"/>
                  <a:gd name="T5" fmla="*/ 43 h 96"/>
                  <a:gd name="T6" fmla="*/ 0 w 166"/>
                  <a:gd name="T7" fmla="*/ 37 h 96"/>
                  <a:gd name="T8" fmla="*/ 6 w 166"/>
                  <a:gd name="T9" fmla="*/ 36 h 96"/>
                  <a:gd name="T10" fmla="*/ 15 w 166"/>
                  <a:gd name="T11" fmla="*/ 33 h 96"/>
                  <a:gd name="T12" fmla="*/ 20 w 166"/>
                  <a:gd name="T13" fmla="*/ 23 h 96"/>
                  <a:gd name="T14" fmla="*/ 25 w 166"/>
                  <a:gd name="T15" fmla="*/ 34 h 96"/>
                  <a:gd name="T16" fmla="*/ 62 w 166"/>
                  <a:gd name="T17" fmla="*/ 60 h 96"/>
                  <a:gd name="T18" fmla="*/ 63 w 166"/>
                  <a:gd name="T19" fmla="*/ 60 h 96"/>
                  <a:gd name="T20" fmla="*/ 84 w 166"/>
                  <a:gd name="T21" fmla="*/ 52 h 96"/>
                  <a:gd name="T22" fmla="*/ 88 w 166"/>
                  <a:gd name="T23" fmla="*/ 39 h 96"/>
                  <a:gd name="T24" fmla="*/ 80 w 166"/>
                  <a:gd name="T25" fmla="*/ 32 h 96"/>
                  <a:gd name="T26" fmla="*/ 74 w 166"/>
                  <a:gd name="T27" fmla="*/ 33 h 96"/>
                  <a:gd name="T28" fmla="*/ 74 w 166"/>
                  <a:gd name="T29" fmla="*/ 26 h 96"/>
                  <a:gd name="T30" fmla="*/ 109 w 166"/>
                  <a:gd name="T31" fmla="*/ 0 h 96"/>
                  <a:gd name="T32" fmla="*/ 122 w 166"/>
                  <a:gd name="T33" fmla="*/ 3 h 96"/>
                  <a:gd name="T34" fmla="*/ 146 w 166"/>
                  <a:gd name="T35" fmla="*/ 27 h 96"/>
                  <a:gd name="T36" fmla="*/ 147 w 166"/>
                  <a:gd name="T37" fmla="*/ 42 h 96"/>
                  <a:gd name="T38" fmla="*/ 162 w 166"/>
                  <a:gd name="T39" fmla="*/ 53 h 96"/>
                  <a:gd name="T40" fmla="*/ 163 w 166"/>
                  <a:gd name="T41" fmla="*/ 74 h 96"/>
                  <a:gd name="T42" fmla="*/ 161 w 166"/>
                  <a:gd name="T43" fmla="*/ 78 h 96"/>
                  <a:gd name="T44" fmla="*/ 156 w 166"/>
                  <a:gd name="T45" fmla="*/ 77 h 96"/>
                  <a:gd name="T46" fmla="*/ 147 w 166"/>
                  <a:gd name="T47" fmla="*/ 75 h 96"/>
                  <a:gd name="T48" fmla="*/ 122 w 166"/>
                  <a:gd name="T49" fmla="*/ 84 h 96"/>
                  <a:gd name="T50" fmla="*/ 79 w 166"/>
                  <a:gd name="T51" fmla="*/ 96 h 96"/>
                  <a:gd name="T52" fmla="*/ 15 w 166"/>
                  <a:gd name="T53" fmla="*/ 46 h 96"/>
                  <a:gd name="T54" fmla="*/ 58 w 166"/>
                  <a:gd name="T55" fmla="*/ 81 h 96"/>
                  <a:gd name="T56" fmla="*/ 79 w 166"/>
                  <a:gd name="T57" fmla="*/ 83 h 96"/>
                  <a:gd name="T58" fmla="*/ 116 w 166"/>
                  <a:gd name="T59" fmla="*/ 74 h 96"/>
                  <a:gd name="T60" fmla="*/ 147 w 166"/>
                  <a:gd name="T61" fmla="*/ 63 h 96"/>
                  <a:gd name="T62" fmla="*/ 153 w 166"/>
                  <a:gd name="T63" fmla="*/ 64 h 96"/>
                  <a:gd name="T64" fmla="*/ 151 w 166"/>
                  <a:gd name="T65" fmla="*/ 59 h 96"/>
                  <a:gd name="T66" fmla="*/ 141 w 166"/>
                  <a:gd name="T67" fmla="*/ 53 h 96"/>
                  <a:gd name="T68" fmla="*/ 128 w 166"/>
                  <a:gd name="T69" fmla="*/ 56 h 96"/>
                  <a:gd name="T70" fmla="*/ 134 w 166"/>
                  <a:gd name="T71" fmla="*/ 44 h 96"/>
                  <a:gd name="T72" fmla="*/ 135 w 166"/>
                  <a:gd name="T73" fmla="*/ 31 h 96"/>
                  <a:gd name="T74" fmla="*/ 117 w 166"/>
                  <a:gd name="T75" fmla="*/ 14 h 96"/>
                  <a:gd name="T76" fmla="*/ 109 w 166"/>
                  <a:gd name="T77" fmla="*/ 12 h 96"/>
                  <a:gd name="T78" fmla="*/ 87 w 166"/>
                  <a:gd name="T79" fmla="*/ 22 h 96"/>
                  <a:gd name="T80" fmla="*/ 100 w 166"/>
                  <a:gd name="T81" fmla="*/ 38 h 96"/>
                  <a:gd name="T82" fmla="*/ 93 w 166"/>
                  <a:gd name="T83" fmla="*/ 60 h 96"/>
                  <a:gd name="T84" fmla="*/ 63 w 166"/>
                  <a:gd name="T85" fmla="*/ 72 h 96"/>
                  <a:gd name="T86" fmla="*/ 17 w 166"/>
                  <a:gd name="T87" fmla="*/ 45 h 96"/>
                  <a:gd name="T88" fmla="*/ 15 w 166"/>
                  <a:gd name="T89" fmla="*/ 4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6" h="96">
                    <a:moveTo>
                      <a:pt x="79" y="96"/>
                    </a:moveTo>
                    <a:cubicBezTo>
                      <a:pt x="71" y="96"/>
                      <a:pt x="63" y="95"/>
                      <a:pt x="55" y="93"/>
                    </a:cubicBezTo>
                    <a:cubicBezTo>
                      <a:pt x="36" y="88"/>
                      <a:pt x="9" y="77"/>
                      <a:pt x="2" y="4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8" y="35"/>
                      <a:pt x="13" y="34"/>
                      <a:pt x="15" y="3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33" y="52"/>
                      <a:pt x="45" y="60"/>
                      <a:pt x="62" y="60"/>
                    </a:cubicBezTo>
                    <a:cubicBezTo>
                      <a:pt x="63" y="60"/>
                      <a:pt x="63" y="60"/>
                      <a:pt x="63" y="60"/>
                    </a:cubicBezTo>
                    <a:cubicBezTo>
                      <a:pt x="72" y="60"/>
                      <a:pt x="79" y="57"/>
                      <a:pt x="84" y="52"/>
                    </a:cubicBezTo>
                    <a:cubicBezTo>
                      <a:pt x="87" y="49"/>
                      <a:pt x="88" y="44"/>
                      <a:pt x="88" y="39"/>
                    </a:cubicBezTo>
                    <a:cubicBezTo>
                      <a:pt x="87" y="35"/>
                      <a:pt x="83" y="32"/>
                      <a:pt x="80" y="32"/>
                    </a:cubicBezTo>
                    <a:cubicBezTo>
                      <a:pt x="74" y="33"/>
                      <a:pt x="74" y="33"/>
                      <a:pt x="74" y="33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5" y="9"/>
                      <a:pt x="92" y="0"/>
                      <a:pt x="109" y="0"/>
                    </a:cubicBezTo>
                    <a:cubicBezTo>
                      <a:pt x="114" y="0"/>
                      <a:pt x="118" y="1"/>
                      <a:pt x="122" y="3"/>
                    </a:cubicBezTo>
                    <a:cubicBezTo>
                      <a:pt x="130" y="6"/>
                      <a:pt x="142" y="15"/>
                      <a:pt x="146" y="27"/>
                    </a:cubicBezTo>
                    <a:cubicBezTo>
                      <a:pt x="148" y="32"/>
                      <a:pt x="148" y="37"/>
                      <a:pt x="147" y="42"/>
                    </a:cubicBezTo>
                    <a:cubicBezTo>
                      <a:pt x="153" y="43"/>
                      <a:pt x="158" y="47"/>
                      <a:pt x="162" y="53"/>
                    </a:cubicBezTo>
                    <a:cubicBezTo>
                      <a:pt x="166" y="60"/>
                      <a:pt x="166" y="67"/>
                      <a:pt x="163" y="74"/>
                    </a:cubicBezTo>
                    <a:cubicBezTo>
                      <a:pt x="161" y="78"/>
                      <a:pt x="161" y="78"/>
                      <a:pt x="161" y="78"/>
                    </a:cubicBezTo>
                    <a:cubicBezTo>
                      <a:pt x="156" y="77"/>
                      <a:pt x="156" y="77"/>
                      <a:pt x="156" y="77"/>
                    </a:cubicBezTo>
                    <a:cubicBezTo>
                      <a:pt x="153" y="76"/>
                      <a:pt x="150" y="75"/>
                      <a:pt x="147" y="75"/>
                    </a:cubicBezTo>
                    <a:cubicBezTo>
                      <a:pt x="140" y="75"/>
                      <a:pt x="133" y="78"/>
                      <a:pt x="122" y="84"/>
                    </a:cubicBezTo>
                    <a:cubicBezTo>
                      <a:pt x="109" y="92"/>
                      <a:pt x="94" y="96"/>
                      <a:pt x="79" y="96"/>
                    </a:cubicBezTo>
                    <a:close/>
                    <a:moveTo>
                      <a:pt x="15" y="46"/>
                    </a:moveTo>
                    <a:cubicBezTo>
                      <a:pt x="23" y="69"/>
                      <a:pt x="42" y="77"/>
                      <a:pt x="58" y="81"/>
                    </a:cubicBezTo>
                    <a:cubicBezTo>
                      <a:pt x="65" y="83"/>
                      <a:pt x="72" y="83"/>
                      <a:pt x="79" y="83"/>
                    </a:cubicBezTo>
                    <a:cubicBezTo>
                      <a:pt x="92" y="83"/>
                      <a:pt x="105" y="80"/>
                      <a:pt x="116" y="74"/>
                    </a:cubicBezTo>
                    <a:cubicBezTo>
                      <a:pt x="129" y="66"/>
                      <a:pt x="138" y="63"/>
                      <a:pt x="147" y="63"/>
                    </a:cubicBezTo>
                    <a:cubicBezTo>
                      <a:pt x="149" y="63"/>
                      <a:pt x="151" y="63"/>
                      <a:pt x="153" y="64"/>
                    </a:cubicBezTo>
                    <a:cubicBezTo>
                      <a:pt x="153" y="62"/>
                      <a:pt x="152" y="60"/>
                      <a:pt x="151" y="59"/>
                    </a:cubicBezTo>
                    <a:cubicBezTo>
                      <a:pt x="149" y="55"/>
                      <a:pt x="144" y="52"/>
                      <a:pt x="141" y="53"/>
                    </a:cubicBezTo>
                    <a:cubicBezTo>
                      <a:pt x="128" y="56"/>
                      <a:pt x="128" y="56"/>
                      <a:pt x="128" y="56"/>
                    </a:cubicBezTo>
                    <a:cubicBezTo>
                      <a:pt x="134" y="44"/>
                      <a:pt x="134" y="44"/>
                      <a:pt x="134" y="44"/>
                    </a:cubicBezTo>
                    <a:cubicBezTo>
                      <a:pt x="136" y="40"/>
                      <a:pt x="136" y="36"/>
                      <a:pt x="135" y="31"/>
                    </a:cubicBezTo>
                    <a:cubicBezTo>
                      <a:pt x="132" y="23"/>
                      <a:pt x="124" y="17"/>
                      <a:pt x="117" y="14"/>
                    </a:cubicBezTo>
                    <a:cubicBezTo>
                      <a:pt x="115" y="13"/>
                      <a:pt x="112" y="12"/>
                      <a:pt x="109" y="12"/>
                    </a:cubicBezTo>
                    <a:cubicBezTo>
                      <a:pt x="100" y="12"/>
                      <a:pt x="91" y="16"/>
                      <a:pt x="87" y="22"/>
                    </a:cubicBezTo>
                    <a:cubicBezTo>
                      <a:pt x="94" y="24"/>
                      <a:pt x="99" y="31"/>
                      <a:pt x="100" y="38"/>
                    </a:cubicBezTo>
                    <a:cubicBezTo>
                      <a:pt x="101" y="46"/>
                      <a:pt x="98" y="54"/>
                      <a:pt x="93" y="60"/>
                    </a:cubicBezTo>
                    <a:cubicBezTo>
                      <a:pt x="88" y="66"/>
                      <a:pt x="79" y="72"/>
                      <a:pt x="63" y="72"/>
                    </a:cubicBezTo>
                    <a:cubicBezTo>
                      <a:pt x="43" y="73"/>
                      <a:pt x="28" y="64"/>
                      <a:pt x="17" y="45"/>
                    </a:cubicBezTo>
                    <a:cubicBezTo>
                      <a:pt x="16" y="45"/>
                      <a:pt x="16" y="45"/>
                      <a:pt x="15" y="46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7" name="Freeform 424"/>
              <p:cNvSpPr>
                <a:spLocks/>
              </p:cNvSpPr>
              <p:nvPr userDrawn="1"/>
            </p:nvSpPr>
            <p:spPr bwMode="auto">
              <a:xfrm>
                <a:off x="1461" y="1791"/>
                <a:ext cx="98" cy="55"/>
              </a:xfrm>
              <a:custGeom>
                <a:avLst/>
                <a:gdLst>
                  <a:gd name="T0" fmla="*/ 55 w 156"/>
                  <a:gd name="T1" fmla="*/ 63 h 89"/>
                  <a:gd name="T2" fmla="*/ 86 w 156"/>
                  <a:gd name="T3" fmla="*/ 36 h 89"/>
                  <a:gd name="T4" fmla="*/ 72 w 156"/>
                  <a:gd name="T5" fmla="*/ 23 h 89"/>
                  <a:gd name="T6" fmla="*/ 111 w 156"/>
                  <a:gd name="T7" fmla="*/ 5 h 89"/>
                  <a:gd name="T8" fmla="*/ 131 w 156"/>
                  <a:gd name="T9" fmla="*/ 44 h 89"/>
                  <a:gd name="T10" fmla="*/ 150 w 156"/>
                  <a:gd name="T11" fmla="*/ 68 h 89"/>
                  <a:gd name="T12" fmla="*/ 111 w 156"/>
                  <a:gd name="T13" fmla="*/ 76 h 89"/>
                  <a:gd name="T14" fmla="*/ 49 w 156"/>
                  <a:gd name="T15" fmla="*/ 84 h 89"/>
                  <a:gd name="T16" fmla="*/ 0 w 156"/>
                  <a:gd name="T17" fmla="*/ 39 h 89"/>
                  <a:gd name="T18" fmla="*/ 12 w 156"/>
                  <a:gd name="T19" fmla="*/ 33 h 89"/>
                  <a:gd name="T20" fmla="*/ 55 w 156"/>
                  <a:gd name="T21" fmla="*/ 63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6" h="89">
                    <a:moveTo>
                      <a:pt x="55" y="63"/>
                    </a:moveTo>
                    <a:cubicBezTo>
                      <a:pt x="77" y="63"/>
                      <a:pt x="87" y="49"/>
                      <a:pt x="86" y="36"/>
                    </a:cubicBezTo>
                    <a:cubicBezTo>
                      <a:pt x="85" y="28"/>
                      <a:pt x="78" y="23"/>
                      <a:pt x="72" y="23"/>
                    </a:cubicBezTo>
                    <a:cubicBezTo>
                      <a:pt x="73" y="7"/>
                      <a:pt x="98" y="0"/>
                      <a:pt x="111" y="5"/>
                    </a:cubicBezTo>
                    <a:cubicBezTo>
                      <a:pt x="124" y="11"/>
                      <a:pt x="140" y="27"/>
                      <a:pt x="131" y="44"/>
                    </a:cubicBezTo>
                    <a:cubicBezTo>
                      <a:pt x="142" y="41"/>
                      <a:pt x="156" y="57"/>
                      <a:pt x="150" y="68"/>
                    </a:cubicBezTo>
                    <a:cubicBezTo>
                      <a:pt x="136" y="65"/>
                      <a:pt x="127" y="67"/>
                      <a:pt x="111" y="76"/>
                    </a:cubicBezTo>
                    <a:cubicBezTo>
                      <a:pt x="93" y="86"/>
                      <a:pt x="70" y="89"/>
                      <a:pt x="49" y="84"/>
                    </a:cubicBezTo>
                    <a:cubicBezTo>
                      <a:pt x="28" y="78"/>
                      <a:pt x="6" y="68"/>
                      <a:pt x="0" y="39"/>
                    </a:cubicBezTo>
                    <a:cubicBezTo>
                      <a:pt x="2" y="38"/>
                      <a:pt x="10" y="35"/>
                      <a:pt x="12" y="33"/>
                    </a:cubicBezTo>
                    <a:cubicBezTo>
                      <a:pt x="19" y="50"/>
                      <a:pt x="31" y="64"/>
                      <a:pt x="55" y="63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8" name="Freeform 425"/>
              <p:cNvSpPr>
                <a:spLocks/>
              </p:cNvSpPr>
              <p:nvPr userDrawn="1"/>
            </p:nvSpPr>
            <p:spPr bwMode="auto">
              <a:xfrm>
                <a:off x="1467" y="1802"/>
                <a:ext cx="66" cy="39"/>
              </a:xfrm>
              <a:custGeom>
                <a:avLst/>
                <a:gdLst>
                  <a:gd name="T0" fmla="*/ 7 w 105"/>
                  <a:gd name="T1" fmla="*/ 26 h 62"/>
                  <a:gd name="T2" fmla="*/ 11 w 105"/>
                  <a:gd name="T3" fmla="*/ 32 h 62"/>
                  <a:gd name="T4" fmla="*/ 12 w 105"/>
                  <a:gd name="T5" fmla="*/ 33 h 62"/>
                  <a:gd name="T6" fmla="*/ 13 w 105"/>
                  <a:gd name="T7" fmla="*/ 35 h 62"/>
                  <a:gd name="T8" fmla="*/ 16 w 105"/>
                  <a:gd name="T9" fmla="*/ 38 h 62"/>
                  <a:gd name="T10" fmla="*/ 19 w 105"/>
                  <a:gd name="T11" fmla="*/ 41 h 62"/>
                  <a:gd name="T12" fmla="*/ 23 w 105"/>
                  <a:gd name="T13" fmla="*/ 44 h 62"/>
                  <a:gd name="T14" fmla="*/ 45 w 105"/>
                  <a:gd name="T15" fmla="*/ 54 h 62"/>
                  <a:gd name="T16" fmla="*/ 73 w 105"/>
                  <a:gd name="T17" fmla="*/ 54 h 62"/>
                  <a:gd name="T18" fmla="*/ 96 w 105"/>
                  <a:gd name="T19" fmla="*/ 38 h 62"/>
                  <a:gd name="T20" fmla="*/ 102 w 105"/>
                  <a:gd name="T21" fmla="*/ 14 h 62"/>
                  <a:gd name="T22" fmla="*/ 99 w 105"/>
                  <a:gd name="T23" fmla="*/ 5 h 62"/>
                  <a:gd name="T24" fmla="*/ 92 w 105"/>
                  <a:gd name="T25" fmla="*/ 1 h 62"/>
                  <a:gd name="T26" fmla="*/ 85 w 105"/>
                  <a:gd name="T27" fmla="*/ 1 h 62"/>
                  <a:gd name="T28" fmla="*/ 92 w 105"/>
                  <a:gd name="T29" fmla="*/ 0 h 62"/>
                  <a:gd name="T30" fmla="*/ 99 w 105"/>
                  <a:gd name="T31" fmla="*/ 4 h 62"/>
                  <a:gd name="T32" fmla="*/ 104 w 105"/>
                  <a:gd name="T33" fmla="*/ 14 h 62"/>
                  <a:gd name="T34" fmla="*/ 98 w 105"/>
                  <a:gd name="T35" fmla="*/ 39 h 62"/>
                  <a:gd name="T36" fmla="*/ 88 w 105"/>
                  <a:gd name="T37" fmla="*/ 51 h 62"/>
                  <a:gd name="T38" fmla="*/ 75 w 105"/>
                  <a:gd name="T39" fmla="*/ 58 h 62"/>
                  <a:gd name="T40" fmla="*/ 44 w 105"/>
                  <a:gd name="T41" fmla="*/ 60 h 62"/>
                  <a:gd name="T42" fmla="*/ 19 w 105"/>
                  <a:gd name="T43" fmla="*/ 50 h 62"/>
                  <a:gd name="T44" fmla="*/ 14 w 105"/>
                  <a:gd name="T45" fmla="*/ 46 h 62"/>
                  <a:gd name="T46" fmla="*/ 10 w 105"/>
                  <a:gd name="T47" fmla="*/ 43 h 62"/>
                  <a:gd name="T48" fmla="*/ 7 w 105"/>
                  <a:gd name="T49" fmla="*/ 40 h 62"/>
                  <a:gd name="T50" fmla="*/ 6 w 105"/>
                  <a:gd name="T51" fmla="*/ 38 h 62"/>
                  <a:gd name="T52" fmla="*/ 5 w 105"/>
                  <a:gd name="T53" fmla="*/ 37 h 62"/>
                  <a:gd name="T54" fmla="*/ 0 w 105"/>
                  <a:gd name="T55" fmla="*/ 31 h 62"/>
                  <a:gd name="T56" fmla="*/ 7 w 105"/>
                  <a:gd name="T57" fmla="*/ 2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5" h="62">
                    <a:moveTo>
                      <a:pt x="7" y="26"/>
                    </a:moveTo>
                    <a:cubicBezTo>
                      <a:pt x="7" y="26"/>
                      <a:pt x="8" y="28"/>
                      <a:pt x="11" y="32"/>
                    </a:cubicBezTo>
                    <a:cubicBezTo>
                      <a:pt x="11" y="32"/>
                      <a:pt x="11" y="33"/>
                      <a:pt x="12" y="33"/>
                    </a:cubicBezTo>
                    <a:cubicBezTo>
                      <a:pt x="12" y="34"/>
                      <a:pt x="12" y="34"/>
                      <a:pt x="13" y="35"/>
                    </a:cubicBezTo>
                    <a:cubicBezTo>
                      <a:pt x="14" y="36"/>
                      <a:pt x="15" y="37"/>
                      <a:pt x="16" y="38"/>
                    </a:cubicBezTo>
                    <a:cubicBezTo>
                      <a:pt x="17" y="39"/>
                      <a:pt x="18" y="40"/>
                      <a:pt x="19" y="41"/>
                    </a:cubicBezTo>
                    <a:cubicBezTo>
                      <a:pt x="20" y="42"/>
                      <a:pt x="21" y="43"/>
                      <a:pt x="23" y="44"/>
                    </a:cubicBezTo>
                    <a:cubicBezTo>
                      <a:pt x="29" y="49"/>
                      <a:pt x="36" y="52"/>
                      <a:pt x="45" y="54"/>
                    </a:cubicBezTo>
                    <a:cubicBezTo>
                      <a:pt x="54" y="57"/>
                      <a:pt x="64" y="56"/>
                      <a:pt x="73" y="54"/>
                    </a:cubicBezTo>
                    <a:cubicBezTo>
                      <a:pt x="83" y="51"/>
                      <a:pt x="91" y="46"/>
                      <a:pt x="96" y="38"/>
                    </a:cubicBezTo>
                    <a:cubicBezTo>
                      <a:pt x="101" y="30"/>
                      <a:pt x="103" y="21"/>
                      <a:pt x="102" y="14"/>
                    </a:cubicBezTo>
                    <a:cubicBezTo>
                      <a:pt x="102" y="10"/>
                      <a:pt x="101" y="7"/>
                      <a:pt x="99" y="5"/>
                    </a:cubicBezTo>
                    <a:cubicBezTo>
                      <a:pt x="97" y="2"/>
                      <a:pt x="94" y="1"/>
                      <a:pt x="92" y="1"/>
                    </a:cubicBezTo>
                    <a:cubicBezTo>
                      <a:pt x="88" y="0"/>
                      <a:pt x="85" y="1"/>
                      <a:pt x="85" y="1"/>
                    </a:cubicBezTo>
                    <a:cubicBezTo>
                      <a:pt x="85" y="1"/>
                      <a:pt x="88" y="0"/>
                      <a:pt x="92" y="0"/>
                    </a:cubicBezTo>
                    <a:cubicBezTo>
                      <a:pt x="94" y="1"/>
                      <a:pt x="97" y="2"/>
                      <a:pt x="99" y="4"/>
                    </a:cubicBezTo>
                    <a:cubicBezTo>
                      <a:pt x="101" y="6"/>
                      <a:pt x="103" y="10"/>
                      <a:pt x="104" y="14"/>
                    </a:cubicBezTo>
                    <a:cubicBezTo>
                      <a:pt x="105" y="21"/>
                      <a:pt x="103" y="31"/>
                      <a:pt x="98" y="39"/>
                    </a:cubicBezTo>
                    <a:cubicBezTo>
                      <a:pt x="96" y="43"/>
                      <a:pt x="93" y="47"/>
                      <a:pt x="88" y="51"/>
                    </a:cubicBezTo>
                    <a:cubicBezTo>
                      <a:pt x="84" y="54"/>
                      <a:pt x="80" y="56"/>
                      <a:pt x="75" y="58"/>
                    </a:cubicBezTo>
                    <a:cubicBezTo>
                      <a:pt x="65" y="61"/>
                      <a:pt x="54" y="62"/>
                      <a:pt x="44" y="60"/>
                    </a:cubicBezTo>
                    <a:cubicBezTo>
                      <a:pt x="34" y="58"/>
                      <a:pt x="26" y="54"/>
                      <a:pt x="19" y="50"/>
                    </a:cubicBezTo>
                    <a:cubicBezTo>
                      <a:pt x="17" y="49"/>
                      <a:pt x="16" y="47"/>
                      <a:pt x="14" y="46"/>
                    </a:cubicBezTo>
                    <a:cubicBezTo>
                      <a:pt x="13" y="45"/>
                      <a:pt x="12" y="44"/>
                      <a:pt x="10" y="43"/>
                    </a:cubicBezTo>
                    <a:cubicBezTo>
                      <a:pt x="9" y="42"/>
                      <a:pt x="8" y="41"/>
                      <a:pt x="7" y="40"/>
                    </a:cubicBezTo>
                    <a:cubicBezTo>
                      <a:pt x="7" y="39"/>
                      <a:pt x="6" y="39"/>
                      <a:pt x="6" y="38"/>
                    </a:cubicBezTo>
                    <a:cubicBezTo>
                      <a:pt x="5" y="38"/>
                      <a:pt x="5" y="37"/>
                      <a:pt x="5" y="37"/>
                    </a:cubicBezTo>
                    <a:cubicBezTo>
                      <a:pt x="2" y="33"/>
                      <a:pt x="0" y="31"/>
                      <a:pt x="0" y="31"/>
                    </a:cubicBezTo>
                    <a:lnTo>
                      <a:pt x="7" y="2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9" name="Freeform 426"/>
              <p:cNvSpPr>
                <a:spLocks/>
              </p:cNvSpPr>
              <p:nvPr userDrawn="1"/>
            </p:nvSpPr>
            <p:spPr bwMode="auto">
              <a:xfrm>
                <a:off x="1540" y="1821"/>
                <a:ext cx="13" cy="14"/>
              </a:xfrm>
              <a:custGeom>
                <a:avLst/>
                <a:gdLst>
                  <a:gd name="T0" fmla="*/ 19 w 21"/>
                  <a:gd name="T1" fmla="*/ 22 h 22"/>
                  <a:gd name="T2" fmla="*/ 20 w 21"/>
                  <a:gd name="T3" fmla="*/ 20 h 22"/>
                  <a:gd name="T4" fmla="*/ 21 w 21"/>
                  <a:gd name="T5" fmla="*/ 16 h 22"/>
                  <a:gd name="T6" fmla="*/ 20 w 21"/>
                  <a:gd name="T7" fmla="*/ 10 h 22"/>
                  <a:gd name="T8" fmla="*/ 16 w 21"/>
                  <a:gd name="T9" fmla="*/ 5 h 22"/>
                  <a:gd name="T10" fmla="*/ 5 w 21"/>
                  <a:gd name="T11" fmla="*/ 0 h 22"/>
                  <a:gd name="T12" fmla="*/ 2 w 21"/>
                  <a:gd name="T13" fmla="*/ 0 h 22"/>
                  <a:gd name="T14" fmla="*/ 0 w 21"/>
                  <a:gd name="T15" fmla="*/ 1 h 22"/>
                  <a:gd name="T16" fmla="*/ 2 w 21"/>
                  <a:gd name="T17" fmla="*/ 1 h 22"/>
                  <a:gd name="T18" fmla="*/ 5 w 21"/>
                  <a:gd name="T19" fmla="*/ 1 h 22"/>
                  <a:gd name="T20" fmla="*/ 14 w 21"/>
                  <a:gd name="T21" fmla="*/ 7 h 22"/>
                  <a:gd name="T22" fmla="*/ 17 w 21"/>
                  <a:gd name="T23" fmla="*/ 11 h 22"/>
                  <a:gd name="T24" fmla="*/ 18 w 21"/>
                  <a:gd name="T25" fmla="*/ 16 h 22"/>
                  <a:gd name="T26" fmla="*/ 16 w 21"/>
                  <a:gd name="T27" fmla="*/ 19 h 22"/>
                  <a:gd name="T28" fmla="*/ 19 w 21"/>
                  <a:gd name="T2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2">
                    <a:moveTo>
                      <a:pt x="19" y="22"/>
                    </a:moveTo>
                    <a:cubicBezTo>
                      <a:pt x="19" y="22"/>
                      <a:pt x="19" y="21"/>
                      <a:pt x="20" y="20"/>
                    </a:cubicBezTo>
                    <a:cubicBezTo>
                      <a:pt x="21" y="19"/>
                      <a:pt x="21" y="18"/>
                      <a:pt x="21" y="16"/>
                    </a:cubicBezTo>
                    <a:cubicBezTo>
                      <a:pt x="21" y="14"/>
                      <a:pt x="20" y="12"/>
                      <a:pt x="20" y="10"/>
                    </a:cubicBezTo>
                    <a:cubicBezTo>
                      <a:pt x="19" y="8"/>
                      <a:pt x="17" y="7"/>
                      <a:pt x="16" y="5"/>
                    </a:cubicBezTo>
                    <a:cubicBezTo>
                      <a:pt x="13" y="2"/>
                      <a:pt x="8" y="1"/>
                      <a:pt x="5" y="0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8" y="2"/>
                      <a:pt x="12" y="4"/>
                      <a:pt x="14" y="7"/>
                    </a:cubicBezTo>
                    <a:cubicBezTo>
                      <a:pt x="15" y="8"/>
                      <a:pt x="16" y="10"/>
                      <a:pt x="17" y="11"/>
                    </a:cubicBezTo>
                    <a:cubicBezTo>
                      <a:pt x="18" y="13"/>
                      <a:pt x="18" y="15"/>
                      <a:pt x="18" y="16"/>
                    </a:cubicBezTo>
                    <a:cubicBezTo>
                      <a:pt x="17" y="18"/>
                      <a:pt x="16" y="19"/>
                      <a:pt x="16" y="19"/>
                    </a:cubicBezTo>
                    <a:lnTo>
                      <a:pt x="19" y="2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0" name="Freeform 427"/>
              <p:cNvSpPr>
                <a:spLocks noEditPoints="1"/>
              </p:cNvSpPr>
              <p:nvPr userDrawn="1"/>
            </p:nvSpPr>
            <p:spPr bwMode="auto">
              <a:xfrm>
                <a:off x="1424" y="1752"/>
                <a:ext cx="69" cy="80"/>
              </a:xfrm>
              <a:custGeom>
                <a:avLst/>
                <a:gdLst>
                  <a:gd name="T0" fmla="*/ 68 w 111"/>
                  <a:gd name="T1" fmla="*/ 128 h 128"/>
                  <a:gd name="T2" fmla="*/ 54 w 111"/>
                  <a:gd name="T3" fmla="*/ 126 h 128"/>
                  <a:gd name="T4" fmla="*/ 3 w 111"/>
                  <a:gd name="T5" fmla="*/ 34 h 128"/>
                  <a:gd name="T6" fmla="*/ 1 w 111"/>
                  <a:gd name="T7" fmla="*/ 25 h 128"/>
                  <a:gd name="T8" fmla="*/ 0 w 111"/>
                  <a:gd name="T9" fmla="*/ 21 h 128"/>
                  <a:gd name="T10" fmla="*/ 3 w 111"/>
                  <a:gd name="T11" fmla="*/ 19 h 128"/>
                  <a:gd name="T12" fmla="*/ 16 w 111"/>
                  <a:gd name="T13" fmla="*/ 13 h 128"/>
                  <a:gd name="T14" fmla="*/ 28 w 111"/>
                  <a:gd name="T15" fmla="*/ 8 h 128"/>
                  <a:gd name="T16" fmla="*/ 38 w 111"/>
                  <a:gd name="T17" fmla="*/ 0 h 128"/>
                  <a:gd name="T18" fmla="*/ 39 w 111"/>
                  <a:gd name="T19" fmla="*/ 12 h 128"/>
                  <a:gd name="T20" fmla="*/ 39 w 111"/>
                  <a:gd name="T21" fmla="*/ 19 h 128"/>
                  <a:gd name="T22" fmla="*/ 51 w 111"/>
                  <a:gd name="T23" fmla="*/ 70 h 128"/>
                  <a:gd name="T24" fmla="*/ 70 w 111"/>
                  <a:gd name="T25" fmla="*/ 78 h 128"/>
                  <a:gd name="T26" fmla="*/ 85 w 111"/>
                  <a:gd name="T27" fmla="*/ 68 h 128"/>
                  <a:gd name="T28" fmla="*/ 86 w 111"/>
                  <a:gd name="T29" fmla="*/ 62 h 128"/>
                  <a:gd name="T30" fmla="*/ 92 w 111"/>
                  <a:gd name="T31" fmla="*/ 63 h 128"/>
                  <a:gd name="T32" fmla="*/ 110 w 111"/>
                  <a:gd name="T33" fmla="*/ 90 h 128"/>
                  <a:gd name="T34" fmla="*/ 68 w 111"/>
                  <a:gd name="T35" fmla="*/ 128 h 128"/>
                  <a:gd name="T36" fmla="*/ 14 w 111"/>
                  <a:gd name="T37" fmla="*/ 27 h 128"/>
                  <a:gd name="T38" fmla="*/ 15 w 111"/>
                  <a:gd name="T39" fmla="*/ 33 h 128"/>
                  <a:gd name="T40" fmla="*/ 56 w 111"/>
                  <a:gd name="T41" fmla="*/ 114 h 128"/>
                  <a:gd name="T42" fmla="*/ 68 w 111"/>
                  <a:gd name="T43" fmla="*/ 116 h 128"/>
                  <a:gd name="T44" fmla="*/ 98 w 111"/>
                  <a:gd name="T45" fmla="*/ 89 h 128"/>
                  <a:gd name="T46" fmla="*/ 95 w 111"/>
                  <a:gd name="T47" fmla="*/ 77 h 128"/>
                  <a:gd name="T48" fmla="*/ 70 w 111"/>
                  <a:gd name="T49" fmla="*/ 90 h 128"/>
                  <a:gd name="T50" fmla="*/ 70 w 111"/>
                  <a:gd name="T51" fmla="*/ 90 h 128"/>
                  <a:gd name="T52" fmla="*/ 43 w 111"/>
                  <a:gd name="T53" fmla="*/ 80 h 128"/>
                  <a:gd name="T54" fmla="*/ 27 w 111"/>
                  <a:gd name="T55" fmla="*/ 22 h 128"/>
                  <a:gd name="T56" fmla="*/ 20 w 111"/>
                  <a:gd name="T57" fmla="*/ 24 h 128"/>
                  <a:gd name="T58" fmla="*/ 14 w 111"/>
                  <a:gd name="T59" fmla="*/ 2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1" h="128">
                    <a:moveTo>
                      <a:pt x="68" y="128"/>
                    </a:moveTo>
                    <a:cubicBezTo>
                      <a:pt x="64" y="128"/>
                      <a:pt x="59" y="127"/>
                      <a:pt x="54" y="126"/>
                    </a:cubicBezTo>
                    <a:cubicBezTo>
                      <a:pt x="15" y="116"/>
                      <a:pt x="6" y="59"/>
                      <a:pt x="3" y="34"/>
                    </a:cubicBezTo>
                    <a:cubicBezTo>
                      <a:pt x="2" y="30"/>
                      <a:pt x="1" y="27"/>
                      <a:pt x="1" y="25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6" y="17"/>
                      <a:pt x="10" y="15"/>
                      <a:pt x="16" y="13"/>
                    </a:cubicBezTo>
                    <a:cubicBezTo>
                      <a:pt x="20" y="12"/>
                      <a:pt x="27" y="9"/>
                      <a:pt x="28" y="8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4"/>
                      <a:pt x="39" y="16"/>
                      <a:pt x="39" y="19"/>
                    </a:cubicBezTo>
                    <a:cubicBezTo>
                      <a:pt x="39" y="31"/>
                      <a:pt x="38" y="60"/>
                      <a:pt x="51" y="70"/>
                    </a:cubicBezTo>
                    <a:cubicBezTo>
                      <a:pt x="56" y="75"/>
                      <a:pt x="63" y="78"/>
                      <a:pt x="70" y="78"/>
                    </a:cubicBezTo>
                    <a:cubicBezTo>
                      <a:pt x="78" y="78"/>
                      <a:pt x="84" y="74"/>
                      <a:pt x="85" y="68"/>
                    </a:cubicBezTo>
                    <a:cubicBezTo>
                      <a:pt x="86" y="62"/>
                      <a:pt x="86" y="62"/>
                      <a:pt x="86" y="62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103" y="64"/>
                      <a:pt x="111" y="75"/>
                      <a:pt x="110" y="90"/>
                    </a:cubicBezTo>
                    <a:cubicBezTo>
                      <a:pt x="109" y="109"/>
                      <a:pt x="94" y="128"/>
                      <a:pt x="68" y="128"/>
                    </a:cubicBezTo>
                    <a:close/>
                    <a:moveTo>
                      <a:pt x="14" y="27"/>
                    </a:moveTo>
                    <a:cubicBezTo>
                      <a:pt x="14" y="29"/>
                      <a:pt x="14" y="30"/>
                      <a:pt x="15" y="33"/>
                    </a:cubicBezTo>
                    <a:cubicBezTo>
                      <a:pt x="18" y="55"/>
                      <a:pt x="26" y="107"/>
                      <a:pt x="56" y="114"/>
                    </a:cubicBezTo>
                    <a:cubicBezTo>
                      <a:pt x="61" y="115"/>
                      <a:pt x="65" y="116"/>
                      <a:pt x="68" y="116"/>
                    </a:cubicBezTo>
                    <a:cubicBezTo>
                      <a:pt x="87" y="116"/>
                      <a:pt x="97" y="102"/>
                      <a:pt x="98" y="89"/>
                    </a:cubicBezTo>
                    <a:cubicBezTo>
                      <a:pt x="98" y="85"/>
                      <a:pt x="97" y="80"/>
                      <a:pt x="95" y="77"/>
                    </a:cubicBezTo>
                    <a:cubicBezTo>
                      <a:pt x="90" y="85"/>
                      <a:pt x="81" y="90"/>
                      <a:pt x="70" y="90"/>
                    </a:cubicBezTo>
                    <a:cubicBezTo>
                      <a:pt x="70" y="90"/>
                      <a:pt x="70" y="90"/>
                      <a:pt x="70" y="90"/>
                    </a:cubicBezTo>
                    <a:cubicBezTo>
                      <a:pt x="60" y="90"/>
                      <a:pt x="50" y="86"/>
                      <a:pt x="43" y="80"/>
                    </a:cubicBezTo>
                    <a:cubicBezTo>
                      <a:pt x="27" y="67"/>
                      <a:pt x="26" y="38"/>
                      <a:pt x="27" y="22"/>
                    </a:cubicBezTo>
                    <a:cubicBezTo>
                      <a:pt x="25" y="23"/>
                      <a:pt x="23" y="24"/>
                      <a:pt x="20" y="24"/>
                    </a:cubicBezTo>
                    <a:cubicBezTo>
                      <a:pt x="18" y="25"/>
                      <a:pt x="16" y="26"/>
                      <a:pt x="14" y="27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1" name="Freeform 428"/>
              <p:cNvSpPr>
                <a:spLocks/>
              </p:cNvSpPr>
              <p:nvPr userDrawn="1"/>
            </p:nvSpPr>
            <p:spPr bwMode="auto">
              <a:xfrm>
                <a:off x="1428" y="1760"/>
                <a:ext cx="68" cy="75"/>
              </a:xfrm>
              <a:custGeom>
                <a:avLst/>
                <a:gdLst>
                  <a:gd name="T0" fmla="*/ 40 w 108"/>
                  <a:gd name="T1" fmla="*/ 63 h 121"/>
                  <a:gd name="T2" fmla="*/ 84 w 108"/>
                  <a:gd name="T3" fmla="*/ 57 h 121"/>
                  <a:gd name="T4" fmla="*/ 48 w 108"/>
                  <a:gd name="T5" fmla="*/ 108 h 121"/>
                  <a:gd name="T6" fmla="*/ 0 w 108"/>
                  <a:gd name="T7" fmla="*/ 11 h 121"/>
                  <a:gd name="T8" fmla="*/ 26 w 108"/>
                  <a:gd name="T9" fmla="*/ 0 h 121"/>
                  <a:gd name="T10" fmla="*/ 40 w 108"/>
                  <a:gd name="T11" fmla="*/ 63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8" h="121">
                    <a:moveTo>
                      <a:pt x="40" y="63"/>
                    </a:moveTo>
                    <a:cubicBezTo>
                      <a:pt x="57" y="78"/>
                      <a:pt x="82" y="72"/>
                      <a:pt x="84" y="57"/>
                    </a:cubicBezTo>
                    <a:cubicBezTo>
                      <a:pt x="108" y="60"/>
                      <a:pt x="99" y="121"/>
                      <a:pt x="48" y="108"/>
                    </a:cubicBezTo>
                    <a:cubicBezTo>
                      <a:pt x="7" y="98"/>
                      <a:pt x="3" y="23"/>
                      <a:pt x="0" y="11"/>
                    </a:cubicBezTo>
                    <a:cubicBezTo>
                      <a:pt x="4" y="8"/>
                      <a:pt x="22" y="4"/>
                      <a:pt x="26" y="0"/>
                    </a:cubicBezTo>
                    <a:cubicBezTo>
                      <a:pt x="26" y="8"/>
                      <a:pt x="22" y="48"/>
                      <a:pt x="40" y="63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2" name="Freeform 429"/>
              <p:cNvSpPr>
                <a:spLocks/>
              </p:cNvSpPr>
              <p:nvPr userDrawn="1"/>
            </p:nvSpPr>
            <p:spPr bwMode="auto">
              <a:xfrm>
                <a:off x="1436" y="1772"/>
                <a:ext cx="51" cy="47"/>
              </a:xfrm>
              <a:custGeom>
                <a:avLst/>
                <a:gdLst>
                  <a:gd name="T0" fmla="*/ 10 w 82"/>
                  <a:gd name="T1" fmla="*/ 0 h 75"/>
                  <a:gd name="T2" fmla="*/ 31 w 82"/>
                  <a:gd name="T3" fmla="*/ 57 h 75"/>
                  <a:gd name="T4" fmla="*/ 82 w 82"/>
                  <a:gd name="T5" fmla="*/ 46 h 75"/>
                  <a:gd name="T6" fmla="*/ 28 w 82"/>
                  <a:gd name="T7" fmla="*/ 61 h 75"/>
                  <a:gd name="T8" fmla="*/ 0 w 82"/>
                  <a:gd name="T9" fmla="*/ 0 h 75"/>
                  <a:gd name="T10" fmla="*/ 10 w 82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75">
                    <a:moveTo>
                      <a:pt x="10" y="0"/>
                    </a:moveTo>
                    <a:cubicBezTo>
                      <a:pt x="9" y="21"/>
                      <a:pt x="14" y="43"/>
                      <a:pt x="31" y="57"/>
                    </a:cubicBezTo>
                    <a:cubicBezTo>
                      <a:pt x="45" y="71"/>
                      <a:pt x="78" y="71"/>
                      <a:pt x="82" y="46"/>
                    </a:cubicBezTo>
                    <a:cubicBezTo>
                      <a:pt x="80" y="72"/>
                      <a:pt x="45" y="75"/>
                      <a:pt x="28" y="61"/>
                    </a:cubicBezTo>
                    <a:cubicBezTo>
                      <a:pt x="8" y="47"/>
                      <a:pt x="1" y="23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3" name="Freeform 430"/>
              <p:cNvSpPr>
                <a:spLocks noEditPoints="1"/>
              </p:cNvSpPr>
              <p:nvPr userDrawn="1"/>
            </p:nvSpPr>
            <p:spPr bwMode="auto">
              <a:xfrm>
                <a:off x="1361" y="1751"/>
                <a:ext cx="68" cy="81"/>
              </a:xfrm>
              <a:custGeom>
                <a:avLst/>
                <a:gdLst>
                  <a:gd name="T0" fmla="*/ 42 w 110"/>
                  <a:gd name="T1" fmla="*/ 129 h 129"/>
                  <a:gd name="T2" fmla="*/ 0 w 110"/>
                  <a:gd name="T3" fmla="*/ 91 h 129"/>
                  <a:gd name="T4" fmla="*/ 18 w 110"/>
                  <a:gd name="T5" fmla="*/ 64 h 129"/>
                  <a:gd name="T6" fmla="*/ 24 w 110"/>
                  <a:gd name="T7" fmla="*/ 63 h 129"/>
                  <a:gd name="T8" fmla="*/ 25 w 110"/>
                  <a:gd name="T9" fmla="*/ 69 h 129"/>
                  <a:gd name="T10" fmla="*/ 41 w 110"/>
                  <a:gd name="T11" fmla="*/ 79 h 129"/>
                  <a:gd name="T12" fmla="*/ 60 w 110"/>
                  <a:gd name="T13" fmla="*/ 71 h 129"/>
                  <a:gd name="T14" fmla="*/ 71 w 110"/>
                  <a:gd name="T15" fmla="*/ 20 h 129"/>
                  <a:gd name="T16" fmla="*/ 71 w 110"/>
                  <a:gd name="T17" fmla="*/ 13 h 129"/>
                  <a:gd name="T18" fmla="*/ 72 w 110"/>
                  <a:gd name="T19" fmla="*/ 0 h 129"/>
                  <a:gd name="T20" fmla="*/ 82 w 110"/>
                  <a:gd name="T21" fmla="*/ 9 h 129"/>
                  <a:gd name="T22" fmla="*/ 94 w 110"/>
                  <a:gd name="T23" fmla="*/ 14 h 129"/>
                  <a:gd name="T24" fmla="*/ 107 w 110"/>
                  <a:gd name="T25" fmla="*/ 20 h 129"/>
                  <a:gd name="T26" fmla="*/ 110 w 110"/>
                  <a:gd name="T27" fmla="*/ 22 h 129"/>
                  <a:gd name="T28" fmla="*/ 109 w 110"/>
                  <a:gd name="T29" fmla="*/ 26 h 129"/>
                  <a:gd name="T30" fmla="*/ 108 w 110"/>
                  <a:gd name="T31" fmla="*/ 35 h 129"/>
                  <a:gd name="T32" fmla="*/ 57 w 110"/>
                  <a:gd name="T33" fmla="*/ 127 h 129"/>
                  <a:gd name="T34" fmla="*/ 42 w 110"/>
                  <a:gd name="T35" fmla="*/ 129 h 129"/>
                  <a:gd name="T36" fmla="*/ 16 w 110"/>
                  <a:gd name="T37" fmla="*/ 78 h 129"/>
                  <a:gd name="T38" fmla="*/ 12 w 110"/>
                  <a:gd name="T39" fmla="*/ 90 h 129"/>
                  <a:gd name="T40" fmla="*/ 42 w 110"/>
                  <a:gd name="T41" fmla="*/ 117 h 129"/>
                  <a:gd name="T42" fmla="*/ 54 w 110"/>
                  <a:gd name="T43" fmla="*/ 115 h 129"/>
                  <a:gd name="T44" fmla="*/ 96 w 110"/>
                  <a:gd name="T45" fmla="*/ 34 h 129"/>
                  <a:gd name="T46" fmla="*/ 96 w 110"/>
                  <a:gd name="T47" fmla="*/ 28 h 129"/>
                  <a:gd name="T48" fmla="*/ 90 w 110"/>
                  <a:gd name="T49" fmla="*/ 25 h 129"/>
                  <a:gd name="T50" fmla="*/ 84 w 110"/>
                  <a:gd name="T51" fmla="*/ 23 h 129"/>
                  <a:gd name="T52" fmla="*/ 67 w 110"/>
                  <a:gd name="T53" fmla="*/ 81 h 129"/>
                  <a:gd name="T54" fmla="*/ 41 w 110"/>
                  <a:gd name="T55" fmla="*/ 91 h 129"/>
                  <a:gd name="T56" fmla="*/ 16 w 110"/>
                  <a:gd name="T57" fmla="*/ 78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0" h="129">
                    <a:moveTo>
                      <a:pt x="42" y="129"/>
                    </a:moveTo>
                    <a:cubicBezTo>
                      <a:pt x="16" y="129"/>
                      <a:pt x="1" y="110"/>
                      <a:pt x="0" y="91"/>
                    </a:cubicBezTo>
                    <a:cubicBezTo>
                      <a:pt x="0" y="76"/>
                      <a:pt x="7" y="65"/>
                      <a:pt x="18" y="64"/>
                    </a:cubicBezTo>
                    <a:cubicBezTo>
                      <a:pt x="24" y="63"/>
                      <a:pt x="24" y="63"/>
                      <a:pt x="24" y="63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6" y="75"/>
                      <a:pt x="32" y="79"/>
                      <a:pt x="41" y="79"/>
                    </a:cubicBezTo>
                    <a:cubicBezTo>
                      <a:pt x="47" y="79"/>
                      <a:pt x="54" y="76"/>
                      <a:pt x="60" y="71"/>
                    </a:cubicBezTo>
                    <a:cubicBezTo>
                      <a:pt x="72" y="61"/>
                      <a:pt x="72" y="32"/>
                      <a:pt x="71" y="20"/>
                    </a:cubicBezTo>
                    <a:cubicBezTo>
                      <a:pt x="71" y="17"/>
                      <a:pt x="71" y="15"/>
                      <a:pt x="71" y="13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83" y="10"/>
                      <a:pt x="90" y="13"/>
                      <a:pt x="94" y="14"/>
                    </a:cubicBezTo>
                    <a:cubicBezTo>
                      <a:pt x="100" y="16"/>
                      <a:pt x="104" y="18"/>
                      <a:pt x="107" y="20"/>
                    </a:cubicBezTo>
                    <a:cubicBezTo>
                      <a:pt x="110" y="22"/>
                      <a:pt x="110" y="22"/>
                      <a:pt x="110" y="22"/>
                    </a:cubicBezTo>
                    <a:cubicBezTo>
                      <a:pt x="109" y="26"/>
                      <a:pt x="109" y="26"/>
                      <a:pt x="109" y="26"/>
                    </a:cubicBezTo>
                    <a:cubicBezTo>
                      <a:pt x="109" y="28"/>
                      <a:pt x="108" y="31"/>
                      <a:pt x="108" y="35"/>
                    </a:cubicBezTo>
                    <a:cubicBezTo>
                      <a:pt x="104" y="60"/>
                      <a:pt x="95" y="117"/>
                      <a:pt x="57" y="127"/>
                    </a:cubicBezTo>
                    <a:cubicBezTo>
                      <a:pt x="51" y="128"/>
                      <a:pt x="46" y="129"/>
                      <a:pt x="42" y="129"/>
                    </a:cubicBezTo>
                    <a:close/>
                    <a:moveTo>
                      <a:pt x="16" y="78"/>
                    </a:moveTo>
                    <a:cubicBezTo>
                      <a:pt x="13" y="81"/>
                      <a:pt x="12" y="86"/>
                      <a:pt x="12" y="90"/>
                    </a:cubicBezTo>
                    <a:cubicBezTo>
                      <a:pt x="13" y="103"/>
                      <a:pt x="23" y="117"/>
                      <a:pt x="42" y="117"/>
                    </a:cubicBezTo>
                    <a:cubicBezTo>
                      <a:pt x="45" y="117"/>
                      <a:pt x="49" y="116"/>
                      <a:pt x="54" y="115"/>
                    </a:cubicBezTo>
                    <a:cubicBezTo>
                      <a:pt x="84" y="108"/>
                      <a:pt x="92" y="56"/>
                      <a:pt x="96" y="34"/>
                    </a:cubicBezTo>
                    <a:cubicBezTo>
                      <a:pt x="96" y="31"/>
                      <a:pt x="96" y="30"/>
                      <a:pt x="96" y="28"/>
                    </a:cubicBezTo>
                    <a:cubicBezTo>
                      <a:pt x="94" y="27"/>
                      <a:pt x="92" y="26"/>
                      <a:pt x="90" y="25"/>
                    </a:cubicBezTo>
                    <a:cubicBezTo>
                      <a:pt x="87" y="25"/>
                      <a:pt x="85" y="24"/>
                      <a:pt x="84" y="23"/>
                    </a:cubicBezTo>
                    <a:cubicBezTo>
                      <a:pt x="84" y="39"/>
                      <a:pt x="83" y="68"/>
                      <a:pt x="67" y="81"/>
                    </a:cubicBezTo>
                    <a:cubicBezTo>
                      <a:pt x="60" y="87"/>
                      <a:pt x="50" y="91"/>
                      <a:pt x="41" y="91"/>
                    </a:cubicBezTo>
                    <a:cubicBezTo>
                      <a:pt x="29" y="91"/>
                      <a:pt x="20" y="86"/>
                      <a:pt x="16" y="78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4" name="Freeform 431"/>
              <p:cNvSpPr>
                <a:spLocks/>
              </p:cNvSpPr>
              <p:nvPr userDrawn="1"/>
            </p:nvSpPr>
            <p:spPr bwMode="auto">
              <a:xfrm>
                <a:off x="1357" y="1760"/>
                <a:ext cx="68" cy="75"/>
              </a:xfrm>
              <a:custGeom>
                <a:avLst/>
                <a:gdLst>
                  <a:gd name="T0" fmla="*/ 68 w 108"/>
                  <a:gd name="T1" fmla="*/ 63 h 121"/>
                  <a:gd name="T2" fmla="*/ 24 w 108"/>
                  <a:gd name="T3" fmla="*/ 57 h 121"/>
                  <a:gd name="T4" fmla="*/ 60 w 108"/>
                  <a:gd name="T5" fmla="*/ 108 h 121"/>
                  <a:gd name="T6" fmla="*/ 108 w 108"/>
                  <a:gd name="T7" fmla="*/ 11 h 121"/>
                  <a:gd name="T8" fmla="*/ 82 w 108"/>
                  <a:gd name="T9" fmla="*/ 0 h 121"/>
                  <a:gd name="T10" fmla="*/ 68 w 108"/>
                  <a:gd name="T11" fmla="*/ 63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8" h="121">
                    <a:moveTo>
                      <a:pt x="68" y="63"/>
                    </a:moveTo>
                    <a:cubicBezTo>
                      <a:pt x="51" y="78"/>
                      <a:pt x="26" y="72"/>
                      <a:pt x="24" y="57"/>
                    </a:cubicBezTo>
                    <a:cubicBezTo>
                      <a:pt x="0" y="60"/>
                      <a:pt x="9" y="121"/>
                      <a:pt x="60" y="108"/>
                    </a:cubicBezTo>
                    <a:cubicBezTo>
                      <a:pt x="101" y="98"/>
                      <a:pt x="105" y="23"/>
                      <a:pt x="108" y="11"/>
                    </a:cubicBezTo>
                    <a:cubicBezTo>
                      <a:pt x="104" y="8"/>
                      <a:pt x="87" y="4"/>
                      <a:pt x="82" y="0"/>
                    </a:cubicBezTo>
                    <a:cubicBezTo>
                      <a:pt x="82" y="8"/>
                      <a:pt x="86" y="48"/>
                      <a:pt x="68" y="63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5" name="Freeform 432"/>
              <p:cNvSpPr>
                <a:spLocks noEditPoints="1"/>
              </p:cNvSpPr>
              <p:nvPr userDrawn="1"/>
            </p:nvSpPr>
            <p:spPr bwMode="auto">
              <a:xfrm>
                <a:off x="1404" y="1784"/>
                <a:ext cx="48" cy="74"/>
              </a:xfrm>
              <a:custGeom>
                <a:avLst/>
                <a:gdLst>
                  <a:gd name="T0" fmla="*/ 38 w 76"/>
                  <a:gd name="T1" fmla="*/ 119 h 119"/>
                  <a:gd name="T2" fmla="*/ 35 w 76"/>
                  <a:gd name="T3" fmla="*/ 117 h 119"/>
                  <a:gd name="T4" fmla="*/ 12 w 76"/>
                  <a:gd name="T5" fmla="*/ 49 h 119"/>
                  <a:gd name="T6" fmla="*/ 15 w 76"/>
                  <a:gd name="T7" fmla="*/ 40 h 119"/>
                  <a:gd name="T8" fmla="*/ 24 w 76"/>
                  <a:gd name="T9" fmla="*/ 7 h 119"/>
                  <a:gd name="T10" fmla="*/ 34 w 76"/>
                  <a:gd name="T11" fmla="*/ 0 h 119"/>
                  <a:gd name="T12" fmla="*/ 38 w 76"/>
                  <a:gd name="T13" fmla="*/ 0 h 119"/>
                  <a:gd name="T14" fmla="*/ 42 w 76"/>
                  <a:gd name="T15" fmla="*/ 0 h 119"/>
                  <a:gd name="T16" fmla="*/ 52 w 76"/>
                  <a:gd name="T17" fmla="*/ 7 h 119"/>
                  <a:gd name="T18" fmla="*/ 61 w 76"/>
                  <a:gd name="T19" fmla="*/ 40 h 119"/>
                  <a:gd name="T20" fmla="*/ 64 w 76"/>
                  <a:gd name="T21" fmla="*/ 49 h 119"/>
                  <a:gd name="T22" fmla="*/ 41 w 76"/>
                  <a:gd name="T23" fmla="*/ 117 h 119"/>
                  <a:gd name="T24" fmla="*/ 38 w 76"/>
                  <a:gd name="T25" fmla="*/ 119 h 119"/>
                  <a:gd name="T26" fmla="*/ 36 w 76"/>
                  <a:gd name="T27" fmla="*/ 12 h 119"/>
                  <a:gd name="T28" fmla="*/ 26 w 76"/>
                  <a:gd name="T29" fmla="*/ 44 h 119"/>
                  <a:gd name="T30" fmla="*/ 23 w 76"/>
                  <a:gd name="T31" fmla="*/ 53 h 119"/>
                  <a:gd name="T32" fmla="*/ 38 w 76"/>
                  <a:gd name="T33" fmla="*/ 105 h 119"/>
                  <a:gd name="T34" fmla="*/ 53 w 76"/>
                  <a:gd name="T35" fmla="*/ 53 h 119"/>
                  <a:gd name="T36" fmla="*/ 50 w 76"/>
                  <a:gd name="T37" fmla="*/ 44 h 119"/>
                  <a:gd name="T38" fmla="*/ 41 w 76"/>
                  <a:gd name="T39" fmla="*/ 12 h 119"/>
                  <a:gd name="T40" fmla="*/ 39 w 76"/>
                  <a:gd name="T41" fmla="*/ 12 h 119"/>
                  <a:gd name="T42" fmla="*/ 38 w 76"/>
                  <a:gd name="T43" fmla="*/ 12 h 119"/>
                  <a:gd name="T44" fmla="*/ 37 w 76"/>
                  <a:gd name="T45" fmla="*/ 12 h 119"/>
                  <a:gd name="T46" fmla="*/ 36 w 76"/>
                  <a:gd name="T47" fmla="*/ 12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6" h="119">
                    <a:moveTo>
                      <a:pt x="38" y="119"/>
                    </a:moveTo>
                    <a:cubicBezTo>
                      <a:pt x="35" y="117"/>
                      <a:pt x="35" y="117"/>
                      <a:pt x="35" y="117"/>
                    </a:cubicBezTo>
                    <a:cubicBezTo>
                      <a:pt x="8" y="102"/>
                      <a:pt x="0" y="79"/>
                      <a:pt x="12" y="49"/>
                    </a:cubicBezTo>
                    <a:cubicBezTo>
                      <a:pt x="13" y="46"/>
                      <a:pt x="14" y="43"/>
                      <a:pt x="15" y="40"/>
                    </a:cubicBezTo>
                    <a:cubicBezTo>
                      <a:pt x="20" y="28"/>
                      <a:pt x="23" y="19"/>
                      <a:pt x="24" y="7"/>
                    </a:cubicBezTo>
                    <a:cubicBezTo>
                      <a:pt x="24" y="5"/>
                      <a:pt x="25" y="0"/>
                      <a:pt x="34" y="0"/>
                    </a:cubicBezTo>
                    <a:cubicBezTo>
                      <a:pt x="35" y="0"/>
                      <a:pt x="37" y="0"/>
                      <a:pt x="38" y="0"/>
                    </a:cubicBezTo>
                    <a:cubicBezTo>
                      <a:pt x="40" y="0"/>
                      <a:pt x="41" y="0"/>
                      <a:pt x="42" y="0"/>
                    </a:cubicBezTo>
                    <a:cubicBezTo>
                      <a:pt x="51" y="0"/>
                      <a:pt x="52" y="5"/>
                      <a:pt x="52" y="7"/>
                    </a:cubicBezTo>
                    <a:cubicBezTo>
                      <a:pt x="53" y="19"/>
                      <a:pt x="56" y="28"/>
                      <a:pt x="61" y="40"/>
                    </a:cubicBezTo>
                    <a:cubicBezTo>
                      <a:pt x="62" y="43"/>
                      <a:pt x="63" y="46"/>
                      <a:pt x="64" y="49"/>
                    </a:cubicBezTo>
                    <a:cubicBezTo>
                      <a:pt x="76" y="79"/>
                      <a:pt x="68" y="102"/>
                      <a:pt x="41" y="117"/>
                    </a:cubicBezTo>
                    <a:lnTo>
                      <a:pt x="38" y="119"/>
                    </a:lnTo>
                    <a:close/>
                    <a:moveTo>
                      <a:pt x="36" y="12"/>
                    </a:moveTo>
                    <a:cubicBezTo>
                      <a:pt x="35" y="24"/>
                      <a:pt x="31" y="34"/>
                      <a:pt x="26" y="44"/>
                    </a:cubicBezTo>
                    <a:cubicBezTo>
                      <a:pt x="25" y="47"/>
                      <a:pt x="24" y="50"/>
                      <a:pt x="23" y="53"/>
                    </a:cubicBezTo>
                    <a:cubicBezTo>
                      <a:pt x="14" y="77"/>
                      <a:pt x="19" y="93"/>
                      <a:pt x="38" y="105"/>
                    </a:cubicBezTo>
                    <a:cubicBezTo>
                      <a:pt x="58" y="93"/>
                      <a:pt x="62" y="77"/>
                      <a:pt x="53" y="53"/>
                    </a:cubicBezTo>
                    <a:cubicBezTo>
                      <a:pt x="52" y="50"/>
                      <a:pt x="51" y="47"/>
                      <a:pt x="50" y="44"/>
                    </a:cubicBezTo>
                    <a:cubicBezTo>
                      <a:pt x="46" y="34"/>
                      <a:pt x="42" y="24"/>
                      <a:pt x="41" y="12"/>
                    </a:cubicBezTo>
                    <a:cubicBezTo>
                      <a:pt x="40" y="12"/>
                      <a:pt x="40" y="12"/>
                      <a:pt x="39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2"/>
                      <a:pt x="36" y="12"/>
                      <a:pt x="36" y="1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6" name="Freeform 433"/>
              <p:cNvSpPr>
                <a:spLocks/>
              </p:cNvSpPr>
              <p:nvPr userDrawn="1"/>
            </p:nvSpPr>
            <p:spPr bwMode="auto">
              <a:xfrm>
                <a:off x="1410" y="1787"/>
                <a:ext cx="37" cy="67"/>
              </a:xfrm>
              <a:custGeom>
                <a:avLst/>
                <a:gdLst>
                  <a:gd name="T0" fmla="*/ 50 w 59"/>
                  <a:gd name="T1" fmla="*/ 46 h 107"/>
                  <a:gd name="T2" fmla="*/ 37 w 59"/>
                  <a:gd name="T3" fmla="*/ 2 h 107"/>
                  <a:gd name="T4" fmla="*/ 29 w 59"/>
                  <a:gd name="T5" fmla="*/ 1 h 107"/>
                  <a:gd name="T6" fmla="*/ 21 w 59"/>
                  <a:gd name="T7" fmla="*/ 2 h 107"/>
                  <a:gd name="T8" fmla="*/ 9 w 59"/>
                  <a:gd name="T9" fmla="*/ 46 h 107"/>
                  <a:gd name="T10" fmla="*/ 29 w 59"/>
                  <a:gd name="T11" fmla="*/ 107 h 107"/>
                  <a:gd name="T12" fmla="*/ 50 w 59"/>
                  <a:gd name="T13" fmla="*/ 4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07">
                    <a:moveTo>
                      <a:pt x="50" y="46"/>
                    </a:moveTo>
                    <a:cubicBezTo>
                      <a:pt x="44" y="29"/>
                      <a:pt x="38" y="19"/>
                      <a:pt x="37" y="2"/>
                    </a:cubicBezTo>
                    <a:cubicBezTo>
                      <a:pt x="37" y="0"/>
                      <a:pt x="33" y="0"/>
                      <a:pt x="29" y="1"/>
                    </a:cubicBezTo>
                    <a:cubicBezTo>
                      <a:pt x="25" y="0"/>
                      <a:pt x="21" y="0"/>
                      <a:pt x="21" y="2"/>
                    </a:cubicBezTo>
                    <a:cubicBezTo>
                      <a:pt x="20" y="19"/>
                      <a:pt x="15" y="29"/>
                      <a:pt x="9" y="46"/>
                    </a:cubicBezTo>
                    <a:cubicBezTo>
                      <a:pt x="1" y="67"/>
                      <a:pt x="0" y="90"/>
                      <a:pt x="29" y="107"/>
                    </a:cubicBezTo>
                    <a:cubicBezTo>
                      <a:pt x="59" y="90"/>
                      <a:pt x="58" y="67"/>
                      <a:pt x="50" y="46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7" name="Freeform 434"/>
              <p:cNvSpPr>
                <a:spLocks/>
              </p:cNvSpPr>
              <p:nvPr userDrawn="1"/>
            </p:nvSpPr>
            <p:spPr bwMode="auto">
              <a:xfrm>
                <a:off x="1425" y="1786"/>
                <a:ext cx="6" cy="50"/>
              </a:xfrm>
              <a:custGeom>
                <a:avLst/>
                <a:gdLst>
                  <a:gd name="T0" fmla="*/ 6 w 6"/>
                  <a:gd name="T1" fmla="*/ 0 h 50"/>
                  <a:gd name="T2" fmla="*/ 3 w 6"/>
                  <a:gd name="T3" fmla="*/ 50 h 50"/>
                  <a:gd name="T4" fmla="*/ 0 w 6"/>
                  <a:gd name="T5" fmla="*/ 0 h 50"/>
                  <a:gd name="T6" fmla="*/ 6 w 6"/>
                  <a:gd name="T7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0">
                    <a:moveTo>
                      <a:pt x="6" y="0"/>
                    </a:moveTo>
                    <a:lnTo>
                      <a:pt x="3" y="5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8" name="Freeform 435"/>
              <p:cNvSpPr>
                <a:spLocks/>
              </p:cNvSpPr>
              <p:nvPr userDrawn="1"/>
            </p:nvSpPr>
            <p:spPr bwMode="auto">
              <a:xfrm>
                <a:off x="1413" y="1822"/>
                <a:ext cx="16" cy="27"/>
              </a:xfrm>
              <a:custGeom>
                <a:avLst/>
                <a:gdLst>
                  <a:gd name="T0" fmla="*/ 9 w 26"/>
                  <a:gd name="T1" fmla="*/ 0 h 43"/>
                  <a:gd name="T2" fmla="*/ 26 w 26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" h="43">
                    <a:moveTo>
                      <a:pt x="9" y="0"/>
                    </a:moveTo>
                    <a:cubicBezTo>
                      <a:pt x="0" y="23"/>
                      <a:pt x="14" y="34"/>
                      <a:pt x="26" y="43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9" name="Freeform 436"/>
              <p:cNvSpPr>
                <a:spLocks/>
              </p:cNvSpPr>
              <p:nvPr userDrawn="1"/>
            </p:nvSpPr>
            <p:spPr bwMode="auto">
              <a:xfrm>
                <a:off x="1416" y="1822"/>
                <a:ext cx="14" cy="28"/>
              </a:xfrm>
              <a:custGeom>
                <a:avLst/>
                <a:gdLst>
                  <a:gd name="T0" fmla="*/ 22 w 22"/>
                  <a:gd name="T1" fmla="*/ 41 h 45"/>
                  <a:gd name="T2" fmla="*/ 16 w 22"/>
                  <a:gd name="T3" fmla="*/ 37 h 45"/>
                  <a:gd name="T4" fmla="*/ 4 w 22"/>
                  <a:gd name="T5" fmla="*/ 24 h 45"/>
                  <a:gd name="T6" fmla="*/ 2 w 22"/>
                  <a:gd name="T7" fmla="*/ 7 h 45"/>
                  <a:gd name="T8" fmla="*/ 2 w 22"/>
                  <a:gd name="T9" fmla="*/ 4 h 45"/>
                  <a:gd name="T10" fmla="*/ 3 w 22"/>
                  <a:gd name="T11" fmla="*/ 2 h 45"/>
                  <a:gd name="T12" fmla="*/ 4 w 22"/>
                  <a:gd name="T13" fmla="*/ 0 h 45"/>
                  <a:gd name="T14" fmla="*/ 3 w 22"/>
                  <a:gd name="T15" fmla="*/ 2 h 45"/>
                  <a:gd name="T16" fmla="*/ 2 w 22"/>
                  <a:gd name="T17" fmla="*/ 4 h 45"/>
                  <a:gd name="T18" fmla="*/ 1 w 22"/>
                  <a:gd name="T19" fmla="*/ 7 h 45"/>
                  <a:gd name="T20" fmla="*/ 2 w 22"/>
                  <a:gd name="T21" fmla="*/ 25 h 45"/>
                  <a:gd name="T22" fmla="*/ 14 w 22"/>
                  <a:gd name="T23" fmla="*/ 39 h 45"/>
                  <a:gd name="T24" fmla="*/ 20 w 22"/>
                  <a:gd name="T25" fmla="*/ 45 h 45"/>
                  <a:gd name="T26" fmla="*/ 22 w 22"/>
                  <a:gd name="T27" fmla="*/ 4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45">
                    <a:moveTo>
                      <a:pt x="22" y="41"/>
                    </a:moveTo>
                    <a:cubicBezTo>
                      <a:pt x="22" y="41"/>
                      <a:pt x="19" y="40"/>
                      <a:pt x="16" y="37"/>
                    </a:cubicBezTo>
                    <a:cubicBezTo>
                      <a:pt x="12" y="34"/>
                      <a:pt x="7" y="30"/>
                      <a:pt x="4" y="24"/>
                    </a:cubicBezTo>
                    <a:cubicBezTo>
                      <a:pt x="1" y="19"/>
                      <a:pt x="1" y="12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1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2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2" y="5"/>
                      <a:pt x="1" y="6"/>
                      <a:pt x="1" y="7"/>
                    </a:cubicBezTo>
                    <a:cubicBezTo>
                      <a:pt x="0" y="12"/>
                      <a:pt x="0" y="19"/>
                      <a:pt x="2" y="25"/>
                    </a:cubicBezTo>
                    <a:cubicBezTo>
                      <a:pt x="5" y="31"/>
                      <a:pt x="10" y="36"/>
                      <a:pt x="14" y="39"/>
                    </a:cubicBezTo>
                    <a:cubicBezTo>
                      <a:pt x="17" y="43"/>
                      <a:pt x="20" y="45"/>
                      <a:pt x="20" y="45"/>
                    </a:cubicBezTo>
                    <a:lnTo>
                      <a:pt x="22" y="4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0" name="Freeform 437"/>
              <p:cNvSpPr>
                <a:spLocks/>
              </p:cNvSpPr>
              <p:nvPr userDrawn="1"/>
            </p:nvSpPr>
            <p:spPr bwMode="auto">
              <a:xfrm>
                <a:off x="1428" y="1824"/>
                <a:ext cx="15" cy="24"/>
              </a:xfrm>
              <a:custGeom>
                <a:avLst/>
                <a:gdLst>
                  <a:gd name="T0" fmla="*/ 20 w 24"/>
                  <a:gd name="T1" fmla="*/ 0 h 39"/>
                  <a:gd name="T2" fmla="*/ 0 w 24"/>
                  <a:gd name="T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4" h="39">
                    <a:moveTo>
                      <a:pt x="20" y="0"/>
                    </a:moveTo>
                    <a:cubicBezTo>
                      <a:pt x="24" y="13"/>
                      <a:pt x="17" y="29"/>
                      <a:pt x="0" y="39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1" name="Freeform 438"/>
              <p:cNvSpPr>
                <a:spLocks/>
              </p:cNvSpPr>
              <p:nvPr userDrawn="1"/>
            </p:nvSpPr>
            <p:spPr bwMode="auto">
              <a:xfrm>
                <a:off x="1427" y="1824"/>
                <a:ext cx="15" cy="25"/>
              </a:xfrm>
              <a:custGeom>
                <a:avLst/>
                <a:gdLst>
                  <a:gd name="T0" fmla="*/ 2 w 23"/>
                  <a:gd name="T1" fmla="*/ 41 h 41"/>
                  <a:gd name="T2" fmla="*/ 4 w 23"/>
                  <a:gd name="T3" fmla="*/ 39 h 41"/>
                  <a:gd name="T4" fmla="*/ 8 w 23"/>
                  <a:gd name="T5" fmla="*/ 36 h 41"/>
                  <a:gd name="T6" fmla="*/ 19 w 23"/>
                  <a:gd name="T7" fmla="*/ 23 h 41"/>
                  <a:gd name="T8" fmla="*/ 22 w 23"/>
                  <a:gd name="T9" fmla="*/ 7 h 41"/>
                  <a:gd name="T10" fmla="*/ 21 w 23"/>
                  <a:gd name="T11" fmla="*/ 2 h 41"/>
                  <a:gd name="T12" fmla="*/ 21 w 23"/>
                  <a:gd name="T13" fmla="*/ 0 h 41"/>
                  <a:gd name="T14" fmla="*/ 21 w 23"/>
                  <a:gd name="T15" fmla="*/ 2 h 41"/>
                  <a:gd name="T16" fmla="*/ 22 w 23"/>
                  <a:gd name="T17" fmla="*/ 7 h 41"/>
                  <a:gd name="T18" fmla="*/ 17 w 23"/>
                  <a:gd name="T19" fmla="*/ 22 h 41"/>
                  <a:gd name="T20" fmla="*/ 6 w 23"/>
                  <a:gd name="T21" fmla="*/ 33 h 41"/>
                  <a:gd name="T22" fmla="*/ 2 w 23"/>
                  <a:gd name="T23" fmla="*/ 36 h 41"/>
                  <a:gd name="T24" fmla="*/ 0 w 23"/>
                  <a:gd name="T25" fmla="*/ 37 h 41"/>
                  <a:gd name="T26" fmla="*/ 2 w 23"/>
                  <a:gd name="T2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41">
                    <a:moveTo>
                      <a:pt x="2" y="41"/>
                    </a:moveTo>
                    <a:cubicBezTo>
                      <a:pt x="2" y="41"/>
                      <a:pt x="3" y="40"/>
                      <a:pt x="4" y="39"/>
                    </a:cubicBezTo>
                    <a:cubicBezTo>
                      <a:pt x="5" y="39"/>
                      <a:pt x="6" y="37"/>
                      <a:pt x="8" y="36"/>
                    </a:cubicBezTo>
                    <a:cubicBezTo>
                      <a:pt x="12" y="33"/>
                      <a:pt x="16" y="29"/>
                      <a:pt x="19" y="23"/>
                    </a:cubicBezTo>
                    <a:cubicBezTo>
                      <a:pt x="22" y="18"/>
                      <a:pt x="23" y="12"/>
                      <a:pt x="22" y="7"/>
                    </a:cubicBezTo>
                    <a:cubicBezTo>
                      <a:pt x="22" y="5"/>
                      <a:pt x="22" y="3"/>
                      <a:pt x="21" y="2"/>
                    </a:cubicBezTo>
                    <a:cubicBezTo>
                      <a:pt x="21" y="1"/>
                      <a:pt x="21" y="0"/>
                      <a:pt x="21" y="0"/>
                    </a:cubicBezTo>
                    <a:cubicBezTo>
                      <a:pt x="21" y="0"/>
                      <a:pt x="21" y="1"/>
                      <a:pt x="21" y="2"/>
                    </a:cubicBezTo>
                    <a:cubicBezTo>
                      <a:pt x="21" y="3"/>
                      <a:pt x="22" y="5"/>
                      <a:pt x="22" y="7"/>
                    </a:cubicBezTo>
                    <a:cubicBezTo>
                      <a:pt x="22" y="12"/>
                      <a:pt x="20" y="17"/>
                      <a:pt x="17" y="22"/>
                    </a:cubicBezTo>
                    <a:cubicBezTo>
                      <a:pt x="14" y="27"/>
                      <a:pt x="10" y="31"/>
                      <a:pt x="6" y="33"/>
                    </a:cubicBezTo>
                    <a:cubicBezTo>
                      <a:pt x="4" y="35"/>
                      <a:pt x="3" y="36"/>
                      <a:pt x="2" y="36"/>
                    </a:cubicBezTo>
                    <a:cubicBezTo>
                      <a:pt x="1" y="37"/>
                      <a:pt x="0" y="37"/>
                      <a:pt x="0" y="37"/>
                    </a:cubicBezTo>
                    <a:lnTo>
                      <a:pt x="2" y="4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2" name="Freeform 439"/>
              <p:cNvSpPr>
                <a:spLocks/>
              </p:cNvSpPr>
              <p:nvPr userDrawn="1"/>
            </p:nvSpPr>
            <p:spPr bwMode="auto">
              <a:xfrm>
                <a:off x="1370" y="1771"/>
                <a:ext cx="48" cy="47"/>
              </a:xfrm>
              <a:custGeom>
                <a:avLst/>
                <a:gdLst>
                  <a:gd name="T0" fmla="*/ 77 w 77"/>
                  <a:gd name="T1" fmla="*/ 0 h 75"/>
                  <a:gd name="T2" fmla="*/ 77 w 77"/>
                  <a:gd name="T3" fmla="*/ 1 h 75"/>
                  <a:gd name="T4" fmla="*/ 77 w 77"/>
                  <a:gd name="T5" fmla="*/ 6 h 75"/>
                  <a:gd name="T6" fmla="*/ 75 w 77"/>
                  <a:gd name="T7" fmla="*/ 21 h 75"/>
                  <a:gd name="T8" fmla="*/ 67 w 77"/>
                  <a:gd name="T9" fmla="*/ 42 h 75"/>
                  <a:gd name="T10" fmla="*/ 52 w 77"/>
                  <a:gd name="T11" fmla="*/ 63 h 75"/>
                  <a:gd name="T12" fmla="*/ 47 w 77"/>
                  <a:gd name="T13" fmla="*/ 67 h 75"/>
                  <a:gd name="T14" fmla="*/ 44 w 77"/>
                  <a:gd name="T15" fmla="*/ 68 h 75"/>
                  <a:gd name="T16" fmla="*/ 41 w 77"/>
                  <a:gd name="T17" fmla="*/ 70 h 75"/>
                  <a:gd name="T18" fmla="*/ 39 w 77"/>
                  <a:gd name="T19" fmla="*/ 70 h 75"/>
                  <a:gd name="T20" fmla="*/ 38 w 77"/>
                  <a:gd name="T21" fmla="*/ 71 h 75"/>
                  <a:gd name="T22" fmla="*/ 38 w 77"/>
                  <a:gd name="T23" fmla="*/ 71 h 75"/>
                  <a:gd name="T24" fmla="*/ 35 w 77"/>
                  <a:gd name="T25" fmla="*/ 72 h 75"/>
                  <a:gd name="T26" fmla="*/ 29 w 77"/>
                  <a:gd name="T27" fmla="*/ 73 h 75"/>
                  <a:gd name="T28" fmla="*/ 17 w 77"/>
                  <a:gd name="T29" fmla="*/ 73 h 75"/>
                  <a:gd name="T30" fmla="*/ 7 w 77"/>
                  <a:gd name="T31" fmla="*/ 70 h 75"/>
                  <a:gd name="T32" fmla="*/ 1 w 77"/>
                  <a:gd name="T33" fmla="*/ 64 h 75"/>
                  <a:gd name="T34" fmla="*/ 0 w 77"/>
                  <a:gd name="T35" fmla="*/ 57 h 75"/>
                  <a:gd name="T36" fmla="*/ 1 w 77"/>
                  <a:gd name="T37" fmla="*/ 53 h 75"/>
                  <a:gd name="T38" fmla="*/ 2 w 77"/>
                  <a:gd name="T39" fmla="*/ 51 h 75"/>
                  <a:gd name="T40" fmla="*/ 1 w 77"/>
                  <a:gd name="T41" fmla="*/ 53 h 75"/>
                  <a:gd name="T42" fmla="*/ 0 w 77"/>
                  <a:gd name="T43" fmla="*/ 57 h 75"/>
                  <a:gd name="T44" fmla="*/ 2 w 77"/>
                  <a:gd name="T45" fmla="*/ 63 h 75"/>
                  <a:gd name="T46" fmla="*/ 8 w 77"/>
                  <a:gd name="T47" fmla="*/ 69 h 75"/>
                  <a:gd name="T48" fmla="*/ 49 w 77"/>
                  <a:gd name="T49" fmla="*/ 60 h 75"/>
                  <a:gd name="T50" fmla="*/ 62 w 77"/>
                  <a:gd name="T51" fmla="*/ 40 h 75"/>
                  <a:gd name="T52" fmla="*/ 68 w 77"/>
                  <a:gd name="T53" fmla="*/ 20 h 75"/>
                  <a:gd name="T54" fmla="*/ 69 w 77"/>
                  <a:gd name="T55" fmla="*/ 6 h 75"/>
                  <a:gd name="T56" fmla="*/ 69 w 77"/>
                  <a:gd name="T57" fmla="*/ 1 h 75"/>
                  <a:gd name="T58" fmla="*/ 69 w 77"/>
                  <a:gd name="T59" fmla="*/ 0 h 75"/>
                  <a:gd name="T60" fmla="*/ 77 w 77"/>
                  <a:gd name="T6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" h="75">
                    <a:moveTo>
                      <a:pt x="77" y="0"/>
                    </a:moveTo>
                    <a:cubicBezTo>
                      <a:pt x="77" y="0"/>
                      <a:pt x="77" y="0"/>
                      <a:pt x="77" y="1"/>
                    </a:cubicBezTo>
                    <a:cubicBezTo>
                      <a:pt x="77" y="2"/>
                      <a:pt x="77" y="4"/>
                      <a:pt x="77" y="6"/>
                    </a:cubicBezTo>
                    <a:cubicBezTo>
                      <a:pt x="77" y="10"/>
                      <a:pt x="76" y="15"/>
                      <a:pt x="75" y="21"/>
                    </a:cubicBezTo>
                    <a:cubicBezTo>
                      <a:pt x="73" y="28"/>
                      <a:pt x="71" y="35"/>
                      <a:pt x="67" y="42"/>
                    </a:cubicBezTo>
                    <a:cubicBezTo>
                      <a:pt x="64" y="50"/>
                      <a:pt x="59" y="57"/>
                      <a:pt x="52" y="63"/>
                    </a:cubicBezTo>
                    <a:cubicBezTo>
                      <a:pt x="50" y="64"/>
                      <a:pt x="48" y="66"/>
                      <a:pt x="47" y="67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39" y="71"/>
                      <a:pt x="39" y="71"/>
                      <a:pt x="38" y="71"/>
                    </a:cubicBezTo>
                    <a:cubicBezTo>
                      <a:pt x="38" y="71"/>
                      <a:pt x="38" y="71"/>
                      <a:pt x="38" y="71"/>
                    </a:cubicBezTo>
                    <a:cubicBezTo>
                      <a:pt x="37" y="71"/>
                      <a:pt x="36" y="72"/>
                      <a:pt x="35" y="72"/>
                    </a:cubicBezTo>
                    <a:cubicBezTo>
                      <a:pt x="33" y="72"/>
                      <a:pt x="31" y="73"/>
                      <a:pt x="29" y="73"/>
                    </a:cubicBezTo>
                    <a:cubicBezTo>
                      <a:pt x="25" y="74"/>
                      <a:pt x="21" y="74"/>
                      <a:pt x="17" y="73"/>
                    </a:cubicBezTo>
                    <a:cubicBezTo>
                      <a:pt x="13" y="73"/>
                      <a:pt x="10" y="72"/>
                      <a:pt x="7" y="70"/>
                    </a:cubicBezTo>
                    <a:cubicBezTo>
                      <a:pt x="4" y="68"/>
                      <a:pt x="2" y="66"/>
                      <a:pt x="1" y="64"/>
                    </a:cubicBezTo>
                    <a:cubicBezTo>
                      <a:pt x="0" y="61"/>
                      <a:pt x="0" y="59"/>
                      <a:pt x="0" y="57"/>
                    </a:cubicBezTo>
                    <a:cubicBezTo>
                      <a:pt x="0" y="55"/>
                      <a:pt x="1" y="54"/>
                      <a:pt x="1" y="53"/>
                    </a:cubicBezTo>
                    <a:cubicBezTo>
                      <a:pt x="2" y="52"/>
                      <a:pt x="2" y="51"/>
                      <a:pt x="2" y="51"/>
                    </a:cubicBezTo>
                    <a:cubicBezTo>
                      <a:pt x="2" y="51"/>
                      <a:pt x="2" y="52"/>
                      <a:pt x="1" y="53"/>
                    </a:cubicBezTo>
                    <a:cubicBezTo>
                      <a:pt x="1" y="54"/>
                      <a:pt x="0" y="55"/>
                      <a:pt x="0" y="57"/>
                    </a:cubicBezTo>
                    <a:cubicBezTo>
                      <a:pt x="0" y="59"/>
                      <a:pt x="0" y="61"/>
                      <a:pt x="2" y="63"/>
                    </a:cubicBezTo>
                    <a:cubicBezTo>
                      <a:pt x="3" y="65"/>
                      <a:pt x="5" y="67"/>
                      <a:pt x="8" y="69"/>
                    </a:cubicBezTo>
                    <a:cubicBezTo>
                      <a:pt x="19" y="75"/>
                      <a:pt x="38" y="71"/>
                      <a:pt x="49" y="60"/>
                    </a:cubicBezTo>
                    <a:cubicBezTo>
                      <a:pt x="55" y="54"/>
                      <a:pt x="59" y="47"/>
                      <a:pt x="62" y="40"/>
                    </a:cubicBezTo>
                    <a:cubicBezTo>
                      <a:pt x="65" y="33"/>
                      <a:pt x="67" y="26"/>
                      <a:pt x="68" y="20"/>
                    </a:cubicBezTo>
                    <a:cubicBezTo>
                      <a:pt x="69" y="14"/>
                      <a:pt x="69" y="9"/>
                      <a:pt x="69" y="6"/>
                    </a:cubicBezTo>
                    <a:cubicBezTo>
                      <a:pt x="69" y="4"/>
                      <a:pt x="69" y="2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3" name="Freeform 440"/>
              <p:cNvSpPr>
                <a:spLocks/>
              </p:cNvSpPr>
              <p:nvPr userDrawn="1"/>
            </p:nvSpPr>
            <p:spPr bwMode="auto">
              <a:xfrm>
                <a:off x="1407" y="1922"/>
                <a:ext cx="20" cy="28"/>
              </a:xfrm>
              <a:custGeom>
                <a:avLst/>
                <a:gdLst>
                  <a:gd name="T0" fmla="*/ 9 w 32"/>
                  <a:gd name="T1" fmla="*/ 0 h 45"/>
                  <a:gd name="T2" fmla="*/ 32 w 32"/>
                  <a:gd name="T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2" h="45">
                    <a:moveTo>
                      <a:pt x="9" y="0"/>
                    </a:moveTo>
                    <a:cubicBezTo>
                      <a:pt x="0" y="23"/>
                      <a:pt x="20" y="35"/>
                      <a:pt x="32" y="45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4" name="Freeform 441"/>
              <p:cNvSpPr>
                <a:spLocks/>
              </p:cNvSpPr>
              <p:nvPr userDrawn="1"/>
            </p:nvSpPr>
            <p:spPr bwMode="auto">
              <a:xfrm>
                <a:off x="1411" y="1922"/>
                <a:ext cx="17" cy="29"/>
              </a:xfrm>
              <a:custGeom>
                <a:avLst/>
                <a:gdLst>
                  <a:gd name="T0" fmla="*/ 27 w 27"/>
                  <a:gd name="T1" fmla="*/ 43 h 46"/>
                  <a:gd name="T2" fmla="*/ 20 w 27"/>
                  <a:gd name="T3" fmla="*/ 38 h 46"/>
                  <a:gd name="T4" fmla="*/ 7 w 27"/>
                  <a:gd name="T5" fmla="*/ 25 h 46"/>
                  <a:gd name="T6" fmla="*/ 1 w 27"/>
                  <a:gd name="T7" fmla="*/ 8 h 46"/>
                  <a:gd name="T8" fmla="*/ 2 w 27"/>
                  <a:gd name="T9" fmla="*/ 2 h 46"/>
                  <a:gd name="T10" fmla="*/ 3 w 27"/>
                  <a:gd name="T11" fmla="*/ 0 h 46"/>
                  <a:gd name="T12" fmla="*/ 2 w 27"/>
                  <a:gd name="T13" fmla="*/ 2 h 46"/>
                  <a:gd name="T14" fmla="*/ 0 w 27"/>
                  <a:gd name="T15" fmla="*/ 8 h 46"/>
                  <a:gd name="T16" fmla="*/ 5 w 27"/>
                  <a:gd name="T17" fmla="*/ 27 h 46"/>
                  <a:gd name="T18" fmla="*/ 18 w 27"/>
                  <a:gd name="T19" fmla="*/ 41 h 46"/>
                  <a:gd name="T20" fmla="*/ 25 w 27"/>
                  <a:gd name="T21" fmla="*/ 46 h 46"/>
                  <a:gd name="T22" fmla="*/ 27 w 27"/>
                  <a:gd name="T23" fmla="*/ 4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46">
                    <a:moveTo>
                      <a:pt x="27" y="43"/>
                    </a:moveTo>
                    <a:cubicBezTo>
                      <a:pt x="27" y="43"/>
                      <a:pt x="25" y="41"/>
                      <a:pt x="20" y="38"/>
                    </a:cubicBezTo>
                    <a:cubicBezTo>
                      <a:pt x="16" y="35"/>
                      <a:pt x="11" y="31"/>
                      <a:pt x="7" y="25"/>
                    </a:cubicBezTo>
                    <a:cubicBezTo>
                      <a:pt x="2" y="20"/>
                      <a:pt x="1" y="13"/>
                      <a:pt x="1" y="8"/>
                    </a:cubicBezTo>
                    <a:cubicBezTo>
                      <a:pt x="1" y="6"/>
                      <a:pt x="2" y="3"/>
                      <a:pt x="2" y="2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2"/>
                    </a:cubicBezTo>
                    <a:cubicBezTo>
                      <a:pt x="1" y="3"/>
                      <a:pt x="1" y="5"/>
                      <a:pt x="0" y="8"/>
                    </a:cubicBezTo>
                    <a:cubicBezTo>
                      <a:pt x="0" y="13"/>
                      <a:pt x="1" y="21"/>
                      <a:pt x="5" y="27"/>
                    </a:cubicBezTo>
                    <a:cubicBezTo>
                      <a:pt x="9" y="33"/>
                      <a:pt x="14" y="37"/>
                      <a:pt x="18" y="41"/>
                    </a:cubicBezTo>
                    <a:cubicBezTo>
                      <a:pt x="22" y="44"/>
                      <a:pt x="25" y="46"/>
                      <a:pt x="25" y="46"/>
                    </a:cubicBezTo>
                    <a:lnTo>
                      <a:pt x="27" y="4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5" name="Freeform 442"/>
              <p:cNvSpPr>
                <a:spLocks/>
              </p:cNvSpPr>
              <p:nvPr userDrawn="1"/>
            </p:nvSpPr>
            <p:spPr bwMode="auto">
              <a:xfrm>
                <a:off x="1426" y="1920"/>
                <a:ext cx="20" cy="29"/>
              </a:xfrm>
              <a:custGeom>
                <a:avLst/>
                <a:gdLst>
                  <a:gd name="T0" fmla="*/ 23 w 32"/>
                  <a:gd name="T1" fmla="*/ 0 h 47"/>
                  <a:gd name="T2" fmla="*/ 0 w 32"/>
                  <a:gd name="T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2" h="47">
                    <a:moveTo>
                      <a:pt x="23" y="0"/>
                    </a:moveTo>
                    <a:cubicBezTo>
                      <a:pt x="32" y="15"/>
                      <a:pt x="18" y="37"/>
                      <a:pt x="0" y="47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6" name="Freeform 443"/>
              <p:cNvSpPr>
                <a:spLocks/>
              </p:cNvSpPr>
              <p:nvPr userDrawn="1"/>
            </p:nvSpPr>
            <p:spPr bwMode="auto">
              <a:xfrm>
                <a:off x="1425" y="1920"/>
                <a:ext cx="18" cy="30"/>
              </a:xfrm>
              <a:custGeom>
                <a:avLst/>
                <a:gdLst>
                  <a:gd name="T0" fmla="*/ 2 w 28"/>
                  <a:gd name="T1" fmla="*/ 48 h 48"/>
                  <a:gd name="T2" fmla="*/ 5 w 28"/>
                  <a:gd name="T3" fmla="*/ 47 h 48"/>
                  <a:gd name="T4" fmla="*/ 10 w 28"/>
                  <a:gd name="T5" fmla="*/ 43 h 48"/>
                  <a:gd name="T6" fmla="*/ 22 w 28"/>
                  <a:gd name="T7" fmla="*/ 27 h 48"/>
                  <a:gd name="T8" fmla="*/ 27 w 28"/>
                  <a:gd name="T9" fmla="*/ 8 h 48"/>
                  <a:gd name="T10" fmla="*/ 25 w 28"/>
                  <a:gd name="T11" fmla="*/ 2 h 48"/>
                  <a:gd name="T12" fmla="*/ 24 w 28"/>
                  <a:gd name="T13" fmla="*/ 0 h 48"/>
                  <a:gd name="T14" fmla="*/ 25 w 28"/>
                  <a:gd name="T15" fmla="*/ 2 h 48"/>
                  <a:gd name="T16" fmla="*/ 27 w 28"/>
                  <a:gd name="T17" fmla="*/ 9 h 48"/>
                  <a:gd name="T18" fmla="*/ 21 w 28"/>
                  <a:gd name="T19" fmla="*/ 26 h 48"/>
                  <a:gd name="T20" fmla="*/ 8 w 28"/>
                  <a:gd name="T21" fmla="*/ 40 h 48"/>
                  <a:gd name="T22" fmla="*/ 2 w 28"/>
                  <a:gd name="T23" fmla="*/ 44 h 48"/>
                  <a:gd name="T24" fmla="*/ 0 w 28"/>
                  <a:gd name="T25" fmla="*/ 45 h 48"/>
                  <a:gd name="T26" fmla="*/ 2 w 28"/>
                  <a:gd name="T2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" h="48">
                    <a:moveTo>
                      <a:pt x="2" y="48"/>
                    </a:moveTo>
                    <a:cubicBezTo>
                      <a:pt x="2" y="48"/>
                      <a:pt x="3" y="48"/>
                      <a:pt x="5" y="47"/>
                    </a:cubicBezTo>
                    <a:cubicBezTo>
                      <a:pt x="6" y="46"/>
                      <a:pt x="8" y="45"/>
                      <a:pt x="10" y="43"/>
                    </a:cubicBezTo>
                    <a:cubicBezTo>
                      <a:pt x="14" y="39"/>
                      <a:pt x="19" y="34"/>
                      <a:pt x="22" y="27"/>
                    </a:cubicBezTo>
                    <a:cubicBezTo>
                      <a:pt x="26" y="21"/>
                      <a:pt x="28" y="14"/>
                      <a:pt x="27" y="8"/>
                    </a:cubicBezTo>
                    <a:cubicBezTo>
                      <a:pt x="27" y="6"/>
                      <a:pt x="26" y="4"/>
                      <a:pt x="25" y="2"/>
                    </a:cubicBezTo>
                    <a:cubicBezTo>
                      <a:pt x="25" y="1"/>
                      <a:pt x="24" y="0"/>
                      <a:pt x="24" y="0"/>
                    </a:cubicBezTo>
                    <a:cubicBezTo>
                      <a:pt x="24" y="0"/>
                      <a:pt x="25" y="1"/>
                      <a:pt x="25" y="2"/>
                    </a:cubicBezTo>
                    <a:cubicBezTo>
                      <a:pt x="26" y="4"/>
                      <a:pt x="26" y="6"/>
                      <a:pt x="27" y="9"/>
                    </a:cubicBezTo>
                    <a:cubicBezTo>
                      <a:pt x="27" y="14"/>
                      <a:pt x="25" y="21"/>
                      <a:pt x="21" y="26"/>
                    </a:cubicBezTo>
                    <a:cubicBezTo>
                      <a:pt x="17" y="32"/>
                      <a:pt x="12" y="37"/>
                      <a:pt x="8" y="40"/>
                    </a:cubicBezTo>
                    <a:cubicBezTo>
                      <a:pt x="6" y="42"/>
                      <a:pt x="4" y="43"/>
                      <a:pt x="2" y="44"/>
                    </a:cubicBezTo>
                    <a:cubicBezTo>
                      <a:pt x="1" y="44"/>
                      <a:pt x="0" y="45"/>
                      <a:pt x="0" y="45"/>
                    </a:cubicBezTo>
                    <a:lnTo>
                      <a:pt x="2" y="4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7" name="Freeform 444"/>
              <p:cNvSpPr>
                <a:spLocks noEditPoints="1"/>
              </p:cNvSpPr>
              <p:nvPr userDrawn="1"/>
            </p:nvSpPr>
            <p:spPr bwMode="auto">
              <a:xfrm>
                <a:off x="1303" y="1725"/>
                <a:ext cx="53" cy="58"/>
              </a:xfrm>
              <a:custGeom>
                <a:avLst/>
                <a:gdLst>
                  <a:gd name="T0" fmla="*/ 29 w 85"/>
                  <a:gd name="T1" fmla="*/ 93 h 93"/>
                  <a:gd name="T2" fmla="*/ 4 w 85"/>
                  <a:gd name="T3" fmla="*/ 77 h 93"/>
                  <a:gd name="T4" fmla="*/ 7 w 85"/>
                  <a:gd name="T5" fmla="*/ 52 h 93"/>
                  <a:gd name="T6" fmla="*/ 22 w 85"/>
                  <a:gd name="T7" fmla="*/ 25 h 93"/>
                  <a:gd name="T8" fmla="*/ 37 w 85"/>
                  <a:gd name="T9" fmla="*/ 3 h 93"/>
                  <a:gd name="T10" fmla="*/ 43 w 85"/>
                  <a:gd name="T11" fmla="*/ 0 h 93"/>
                  <a:gd name="T12" fmla="*/ 45 w 85"/>
                  <a:gd name="T13" fmla="*/ 6 h 93"/>
                  <a:gd name="T14" fmla="*/ 55 w 85"/>
                  <a:gd name="T15" fmla="*/ 23 h 93"/>
                  <a:gd name="T16" fmla="*/ 64 w 85"/>
                  <a:gd name="T17" fmla="*/ 37 h 93"/>
                  <a:gd name="T18" fmla="*/ 67 w 85"/>
                  <a:gd name="T19" fmla="*/ 42 h 93"/>
                  <a:gd name="T20" fmla="*/ 62 w 85"/>
                  <a:gd name="T21" fmla="*/ 45 h 93"/>
                  <a:gd name="T22" fmla="*/ 59 w 85"/>
                  <a:gd name="T23" fmla="*/ 46 h 93"/>
                  <a:gd name="T24" fmla="*/ 59 w 85"/>
                  <a:gd name="T25" fmla="*/ 46 h 93"/>
                  <a:gd name="T26" fmla="*/ 65 w 85"/>
                  <a:gd name="T27" fmla="*/ 52 h 93"/>
                  <a:gd name="T28" fmla="*/ 66 w 85"/>
                  <a:gd name="T29" fmla="*/ 54 h 93"/>
                  <a:gd name="T30" fmla="*/ 66 w 85"/>
                  <a:gd name="T31" fmla="*/ 56 h 93"/>
                  <a:gd name="T32" fmla="*/ 78 w 85"/>
                  <a:gd name="T33" fmla="*/ 65 h 93"/>
                  <a:gd name="T34" fmla="*/ 81 w 85"/>
                  <a:gd name="T35" fmla="*/ 65 h 93"/>
                  <a:gd name="T36" fmla="*/ 83 w 85"/>
                  <a:gd name="T37" fmla="*/ 68 h 93"/>
                  <a:gd name="T38" fmla="*/ 82 w 85"/>
                  <a:gd name="T39" fmla="*/ 80 h 93"/>
                  <a:gd name="T40" fmla="*/ 57 w 85"/>
                  <a:gd name="T41" fmla="*/ 90 h 93"/>
                  <a:gd name="T42" fmla="*/ 39 w 85"/>
                  <a:gd name="T43" fmla="*/ 92 h 93"/>
                  <a:gd name="T44" fmla="*/ 33 w 85"/>
                  <a:gd name="T45" fmla="*/ 93 h 93"/>
                  <a:gd name="T46" fmla="*/ 29 w 85"/>
                  <a:gd name="T47" fmla="*/ 93 h 93"/>
                  <a:gd name="T48" fmla="*/ 38 w 85"/>
                  <a:gd name="T49" fmla="*/ 18 h 93"/>
                  <a:gd name="T50" fmla="*/ 33 w 85"/>
                  <a:gd name="T51" fmla="*/ 29 h 93"/>
                  <a:gd name="T52" fmla="*/ 16 w 85"/>
                  <a:gd name="T53" fmla="*/ 60 h 93"/>
                  <a:gd name="T54" fmla="*/ 15 w 85"/>
                  <a:gd name="T55" fmla="*/ 72 h 93"/>
                  <a:gd name="T56" fmla="*/ 29 w 85"/>
                  <a:gd name="T57" fmla="*/ 81 h 93"/>
                  <a:gd name="T58" fmla="*/ 31 w 85"/>
                  <a:gd name="T59" fmla="*/ 81 h 93"/>
                  <a:gd name="T60" fmla="*/ 38 w 85"/>
                  <a:gd name="T61" fmla="*/ 80 h 93"/>
                  <a:gd name="T62" fmla="*/ 57 w 85"/>
                  <a:gd name="T63" fmla="*/ 78 h 93"/>
                  <a:gd name="T64" fmla="*/ 70 w 85"/>
                  <a:gd name="T65" fmla="*/ 75 h 93"/>
                  <a:gd name="T66" fmla="*/ 54 w 85"/>
                  <a:gd name="T67" fmla="*/ 58 h 93"/>
                  <a:gd name="T68" fmla="*/ 47 w 85"/>
                  <a:gd name="T69" fmla="*/ 54 h 93"/>
                  <a:gd name="T70" fmla="*/ 46 w 85"/>
                  <a:gd name="T71" fmla="*/ 54 h 93"/>
                  <a:gd name="T72" fmla="*/ 33 w 85"/>
                  <a:gd name="T73" fmla="*/ 60 h 93"/>
                  <a:gd name="T74" fmla="*/ 38 w 85"/>
                  <a:gd name="T75" fmla="*/ 47 h 93"/>
                  <a:gd name="T76" fmla="*/ 50 w 85"/>
                  <a:gd name="T77" fmla="*/ 36 h 93"/>
                  <a:gd name="T78" fmla="*/ 45 w 85"/>
                  <a:gd name="T79" fmla="*/ 30 h 93"/>
                  <a:gd name="T80" fmla="*/ 38 w 85"/>
                  <a:gd name="T81" fmla="*/ 1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5" h="93">
                    <a:moveTo>
                      <a:pt x="29" y="93"/>
                    </a:moveTo>
                    <a:cubicBezTo>
                      <a:pt x="18" y="93"/>
                      <a:pt x="9" y="87"/>
                      <a:pt x="4" y="77"/>
                    </a:cubicBezTo>
                    <a:cubicBezTo>
                      <a:pt x="0" y="68"/>
                      <a:pt x="1" y="59"/>
                      <a:pt x="7" y="52"/>
                    </a:cubicBezTo>
                    <a:cubicBezTo>
                      <a:pt x="15" y="44"/>
                      <a:pt x="19" y="34"/>
                      <a:pt x="22" y="25"/>
                    </a:cubicBezTo>
                    <a:cubicBezTo>
                      <a:pt x="26" y="15"/>
                      <a:pt x="29" y="6"/>
                      <a:pt x="37" y="3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8" y="13"/>
                      <a:pt x="52" y="18"/>
                      <a:pt x="55" y="23"/>
                    </a:cubicBezTo>
                    <a:cubicBezTo>
                      <a:pt x="58" y="27"/>
                      <a:pt x="61" y="31"/>
                      <a:pt x="64" y="37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1" y="45"/>
                      <a:pt x="60" y="45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1" y="48"/>
                      <a:pt x="63" y="50"/>
                      <a:pt x="65" y="52"/>
                    </a:cubicBezTo>
                    <a:cubicBezTo>
                      <a:pt x="66" y="54"/>
                      <a:pt x="66" y="54"/>
                      <a:pt x="66" y="54"/>
                    </a:cubicBezTo>
                    <a:cubicBezTo>
                      <a:pt x="66" y="56"/>
                      <a:pt x="66" y="56"/>
                      <a:pt x="66" y="56"/>
                    </a:cubicBezTo>
                    <a:cubicBezTo>
                      <a:pt x="66" y="62"/>
                      <a:pt x="74" y="64"/>
                      <a:pt x="78" y="65"/>
                    </a:cubicBezTo>
                    <a:cubicBezTo>
                      <a:pt x="81" y="65"/>
                      <a:pt x="81" y="65"/>
                      <a:pt x="81" y="65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85" y="72"/>
                      <a:pt x="84" y="76"/>
                      <a:pt x="82" y="80"/>
                    </a:cubicBezTo>
                    <a:cubicBezTo>
                      <a:pt x="77" y="89"/>
                      <a:pt x="62" y="90"/>
                      <a:pt x="57" y="90"/>
                    </a:cubicBezTo>
                    <a:cubicBezTo>
                      <a:pt x="49" y="90"/>
                      <a:pt x="47" y="91"/>
                      <a:pt x="39" y="92"/>
                    </a:cubicBezTo>
                    <a:cubicBezTo>
                      <a:pt x="33" y="93"/>
                      <a:pt x="33" y="93"/>
                      <a:pt x="33" y="93"/>
                    </a:cubicBezTo>
                    <a:cubicBezTo>
                      <a:pt x="31" y="93"/>
                      <a:pt x="30" y="93"/>
                      <a:pt x="29" y="93"/>
                    </a:cubicBezTo>
                    <a:close/>
                    <a:moveTo>
                      <a:pt x="38" y="18"/>
                    </a:moveTo>
                    <a:cubicBezTo>
                      <a:pt x="36" y="21"/>
                      <a:pt x="35" y="25"/>
                      <a:pt x="33" y="29"/>
                    </a:cubicBezTo>
                    <a:cubicBezTo>
                      <a:pt x="30" y="38"/>
                      <a:pt x="25" y="50"/>
                      <a:pt x="16" y="60"/>
                    </a:cubicBezTo>
                    <a:cubicBezTo>
                      <a:pt x="14" y="63"/>
                      <a:pt x="13" y="68"/>
                      <a:pt x="15" y="72"/>
                    </a:cubicBezTo>
                    <a:cubicBezTo>
                      <a:pt x="16" y="75"/>
                      <a:pt x="20" y="81"/>
                      <a:pt x="29" y="81"/>
                    </a:cubicBezTo>
                    <a:cubicBezTo>
                      <a:pt x="30" y="81"/>
                      <a:pt x="30" y="81"/>
                      <a:pt x="31" y="81"/>
                    </a:cubicBezTo>
                    <a:cubicBezTo>
                      <a:pt x="38" y="80"/>
                      <a:pt x="38" y="80"/>
                      <a:pt x="38" y="80"/>
                    </a:cubicBezTo>
                    <a:cubicBezTo>
                      <a:pt x="45" y="79"/>
                      <a:pt x="48" y="78"/>
                      <a:pt x="57" y="78"/>
                    </a:cubicBezTo>
                    <a:cubicBezTo>
                      <a:pt x="63" y="78"/>
                      <a:pt x="67" y="76"/>
                      <a:pt x="70" y="75"/>
                    </a:cubicBezTo>
                    <a:cubicBezTo>
                      <a:pt x="61" y="72"/>
                      <a:pt x="55" y="66"/>
                      <a:pt x="54" y="58"/>
                    </a:cubicBezTo>
                    <a:cubicBezTo>
                      <a:pt x="52" y="55"/>
                      <a:pt x="49" y="54"/>
                      <a:pt x="47" y="54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33" y="60"/>
                      <a:pt x="33" y="60"/>
                      <a:pt x="33" y="60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39" y="42"/>
                      <a:pt x="45" y="39"/>
                      <a:pt x="50" y="36"/>
                    </a:cubicBezTo>
                    <a:cubicBezTo>
                      <a:pt x="48" y="34"/>
                      <a:pt x="47" y="32"/>
                      <a:pt x="45" y="30"/>
                    </a:cubicBezTo>
                    <a:cubicBezTo>
                      <a:pt x="43" y="26"/>
                      <a:pt x="40" y="23"/>
                      <a:pt x="38" y="18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8" name="Freeform 445"/>
              <p:cNvSpPr>
                <a:spLocks/>
              </p:cNvSpPr>
              <p:nvPr userDrawn="1"/>
            </p:nvSpPr>
            <p:spPr bwMode="auto">
              <a:xfrm>
                <a:off x="1305" y="1730"/>
                <a:ext cx="49" cy="51"/>
              </a:xfrm>
              <a:custGeom>
                <a:avLst/>
                <a:gdLst>
                  <a:gd name="T0" fmla="*/ 37 w 78"/>
                  <a:gd name="T1" fmla="*/ 0 h 81"/>
                  <a:gd name="T2" fmla="*/ 8 w 78"/>
                  <a:gd name="T3" fmla="*/ 48 h 81"/>
                  <a:gd name="T4" fmla="*/ 29 w 78"/>
                  <a:gd name="T5" fmla="*/ 79 h 81"/>
                  <a:gd name="T6" fmla="*/ 54 w 78"/>
                  <a:gd name="T7" fmla="*/ 76 h 81"/>
                  <a:gd name="T8" fmla="*/ 74 w 78"/>
                  <a:gd name="T9" fmla="*/ 63 h 81"/>
                  <a:gd name="T10" fmla="*/ 57 w 78"/>
                  <a:gd name="T11" fmla="*/ 48 h 81"/>
                  <a:gd name="T12" fmla="*/ 40 w 78"/>
                  <a:gd name="T13" fmla="*/ 41 h 81"/>
                  <a:gd name="T14" fmla="*/ 56 w 78"/>
                  <a:gd name="T15" fmla="*/ 32 h 81"/>
                  <a:gd name="T16" fmla="*/ 37 w 78"/>
                  <a:gd name="T1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81">
                    <a:moveTo>
                      <a:pt x="37" y="0"/>
                    </a:moveTo>
                    <a:cubicBezTo>
                      <a:pt x="25" y="5"/>
                      <a:pt x="25" y="29"/>
                      <a:pt x="8" y="48"/>
                    </a:cubicBezTo>
                    <a:cubicBezTo>
                      <a:pt x="0" y="58"/>
                      <a:pt x="8" y="81"/>
                      <a:pt x="29" y="79"/>
                    </a:cubicBezTo>
                    <a:cubicBezTo>
                      <a:pt x="42" y="77"/>
                      <a:pt x="44" y="76"/>
                      <a:pt x="54" y="76"/>
                    </a:cubicBezTo>
                    <a:cubicBezTo>
                      <a:pt x="66" y="76"/>
                      <a:pt x="78" y="71"/>
                      <a:pt x="74" y="63"/>
                    </a:cubicBezTo>
                    <a:cubicBezTo>
                      <a:pt x="66" y="61"/>
                      <a:pt x="57" y="57"/>
                      <a:pt x="57" y="48"/>
                    </a:cubicBezTo>
                    <a:cubicBezTo>
                      <a:pt x="53" y="41"/>
                      <a:pt x="45" y="39"/>
                      <a:pt x="40" y="41"/>
                    </a:cubicBezTo>
                    <a:cubicBezTo>
                      <a:pt x="42" y="35"/>
                      <a:pt x="54" y="32"/>
                      <a:pt x="56" y="32"/>
                    </a:cubicBezTo>
                    <a:cubicBezTo>
                      <a:pt x="49" y="19"/>
                      <a:pt x="42" y="13"/>
                      <a:pt x="37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9" name="Freeform 446"/>
              <p:cNvSpPr>
                <a:spLocks noEditPoints="1"/>
              </p:cNvSpPr>
              <p:nvPr userDrawn="1"/>
            </p:nvSpPr>
            <p:spPr bwMode="auto">
              <a:xfrm>
                <a:off x="1290" y="1711"/>
                <a:ext cx="52" cy="57"/>
              </a:xfrm>
              <a:custGeom>
                <a:avLst/>
                <a:gdLst>
                  <a:gd name="T0" fmla="*/ 58 w 83"/>
                  <a:gd name="T1" fmla="*/ 91 h 91"/>
                  <a:gd name="T2" fmla="*/ 54 w 83"/>
                  <a:gd name="T3" fmla="*/ 91 h 91"/>
                  <a:gd name="T4" fmla="*/ 36 w 83"/>
                  <a:gd name="T5" fmla="*/ 91 h 91"/>
                  <a:gd name="T6" fmla="*/ 30 w 83"/>
                  <a:gd name="T7" fmla="*/ 91 h 91"/>
                  <a:gd name="T8" fmla="*/ 29 w 83"/>
                  <a:gd name="T9" fmla="*/ 91 h 91"/>
                  <a:gd name="T10" fmla="*/ 4 w 83"/>
                  <a:gd name="T11" fmla="*/ 74 h 91"/>
                  <a:gd name="T12" fmla="*/ 8 w 83"/>
                  <a:gd name="T13" fmla="*/ 48 h 91"/>
                  <a:gd name="T14" fmla="*/ 26 w 83"/>
                  <a:gd name="T15" fmla="*/ 22 h 91"/>
                  <a:gd name="T16" fmla="*/ 43 w 83"/>
                  <a:gd name="T17" fmla="*/ 2 h 91"/>
                  <a:gd name="T18" fmla="*/ 49 w 83"/>
                  <a:gd name="T19" fmla="*/ 0 h 91"/>
                  <a:gd name="T20" fmla="*/ 51 w 83"/>
                  <a:gd name="T21" fmla="*/ 6 h 91"/>
                  <a:gd name="T22" fmla="*/ 59 w 83"/>
                  <a:gd name="T23" fmla="*/ 24 h 91"/>
                  <a:gd name="T24" fmla="*/ 66 w 83"/>
                  <a:gd name="T25" fmla="*/ 38 h 91"/>
                  <a:gd name="T26" fmla="*/ 69 w 83"/>
                  <a:gd name="T27" fmla="*/ 44 h 91"/>
                  <a:gd name="T28" fmla="*/ 63 w 83"/>
                  <a:gd name="T29" fmla="*/ 46 h 91"/>
                  <a:gd name="T30" fmla="*/ 60 w 83"/>
                  <a:gd name="T31" fmla="*/ 47 h 91"/>
                  <a:gd name="T32" fmla="*/ 60 w 83"/>
                  <a:gd name="T33" fmla="*/ 47 h 91"/>
                  <a:gd name="T34" fmla="*/ 66 w 83"/>
                  <a:gd name="T35" fmla="*/ 54 h 91"/>
                  <a:gd name="T36" fmla="*/ 67 w 83"/>
                  <a:gd name="T37" fmla="*/ 56 h 91"/>
                  <a:gd name="T38" fmla="*/ 66 w 83"/>
                  <a:gd name="T39" fmla="*/ 57 h 91"/>
                  <a:gd name="T40" fmla="*/ 78 w 83"/>
                  <a:gd name="T41" fmla="*/ 68 h 91"/>
                  <a:gd name="T42" fmla="*/ 81 w 83"/>
                  <a:gd name="T43" fmla="*/ 69 h 91"/>
                  <a:gd name="T44" fmla="*/ 82 w 83"/>
                  <a:gd name="T45" fmla="*/ 71 h 91"/>
                  <a:gd name="T46" fmla="*/ 81 w 83"/>
                  <a:gd name="T47" fmla="*/ 83 h 91"/>
                  <a:gd name="T48" fmla="*/ 58 w 83"/>
                  <a:gd name="T49" fmla="*/ 91 h 91"/>
                  <a:gd name="T50" fmla="*/ 45 w 83"/>
                  <a:gd name="T51" fmla="*/ 78 h 91"/>
                  <a:gd name="T52" fmla="*/ 55 w 83"/>
                  <a:gd name="T53" fmla="*/ 79 h 91"/>
                  <a:gd name="T54" fmla="*/ 58 w 83"/>
                  <a:gd name="T55" fmla="*/ 79 h 91"/>
                  <a:gd name="T56" fmla="*/ 68 w 83"/>
                  <a:gd name="T57" fmla="*/ 77 h 91"/>
                  <a:gd name="T58" fmla="*/ 54 w 83"/>
                  <a:gd name="T59" fmla="*/ 58 h 91"/>
                  <a:gd name="T60" fmla="*/ 47 w 83"/>
                  <a:gd name="T61" fmla="*/ 54 h 91"/>
                  <a:gd name="T62" fmla="*/ 47 w 83"/>
                  <a:gd name="T63" fmla="*/ 54 h 91"/>
                  <a:gd name="T64" fmla="*/ 33 w 83"/>
                  <a:gd name="T65" fmla="*/ 58 h 91"/>
                  <a:gd name="T66" fmla="*/ 39 w 83"/>
                  <a:gd name="T67" fmla="*/ 46 h 91"/>
                  <a:gd name="T68" fmla="*/ 52 w 83"/>
                  <a:gd name="T69" fmla="*/ 37 h 91"/>
                  <a:gd name="T70" fmla="*/ 49 w 83"/>
                  <a:gd name="T71" fmla="*/ 30 h 91"/>
                  <a:gd name="T72" fmla="*/ 42 w 83"/>
                  <a:gd name="T73" fmla="*/ 17 h 91"/>
                  <a:gd name="T74" fmla="*/ 37 w 83"/>
                  <a:gd name="T75" fmla="*/ 28 h 91"/>
                  <a:gd name="T76" fmla="*/ 16 w 83"/>
                  <a:gd name="T77" fmla="*/ 57 h 91"/>
                  <a:gd name="T78" fmla="*/ 15 w 83"/>
                  <a:gd name="T79" fmla="*/ 69 h 91"/>
                  <a:gd name="T80" fmla="*/ 29 w 83"/>
                  <a:gd name="T81" fmla="*/ 79 h 91"/>
                  <a:gd name="T82" fmla="*/ 36 w 83"/>
                  <a:gd name="T83" fmla="*/ 79 h 91"/>
                  <a:gd name="T84" fmla="*/ 45 w 83"/>
                  <a:gd name="T85" fmla="*/ 7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3" h="91">
                    <a:moveTo>
                      <a:pt x="58" y="91"/>
                    </a:moveTo>
                    <a:cubicBezTo>
                      <a:pt x="57" y="91"/>
                      <a:pt x="55" y="91"/>
                      <a:pt x="54" y="91"/>
                    </a:cubicBezTo>
                    <a:cubicBezTo>
                      <a:pt x="47" y="90"/>
                      <a:pt x="44" y="90"/>
                      <a:pt x="36" y="91"/>
                    </a:cubicBezTo>
                    <a:cubicBezTo>
                      <a:pt x="30" y="91"/>
                      <a:pt x="30" y="91"/>
                      <a:pt x="30" y="91"/>
                    </a:cubicBezTo>
                    <a:cubicBezTo>
                      <a:pt x="30" y="91"/>
                      <a:pt x="29" y="91"/>
                      <a:pt x="29" y="91"/>
                    </a:cubicBezTo>
                    <a:cubicBezTo>
                      <a:pt x="17" y="91"/>
                      <a:pt x="8" y="85"/>
                      <a:pt x="4" y="74"/>
                    </a:cubicBezTo>
                    <a:cubicBezTo>
                      <a:pt x="0" y="64"/>
                      <a:pt x="2" y="54"/>
                      <a:pt x="8" y="48"/>
                    </a:cubicBezTo>
                    <a:cubicBezTo>
                      <a:pt x="17" y="40"/>
                      <a:pt x="22" y="31"/>
                      <a:pt x="26" y="22"/>
                    </a:cubicBezTo>
                    <a:cubicBezTo>
                      <a:pt x="31" y="12"/>
                      <a:pt x="35" y="4"/>
                      <a:pt x="43" y="2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3" y="13"/>
                      <a:pt x="56" y="18"/>
                      <a:pt x="59" y="24"/>
                    </a:cubicBezTo>
                    <a:cubicBezTo>
                      <a:pt x="62" y="28"/>
                      <a:pt x="64" y="33"/>
                      <a:pt x="66" y="38"/>
                    </a:cubicBezTo>
                    <a:cubicBezTo>
                      <a:pt x="69" y="44"/>
                      <a:pt x="69" y="44"/>
                      <a:pt x="69" y="44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3" y="46"/>
                      <a:pt x="62" y="47"/>
                      <a:pt x="60" y="47"/>
                    </a:cubicBezTo>
                    <a:cubicBezTo>
                      <a:pt x="60" y="47"/>
                      <a:pt x="60" y="47"/>
                      <a:pt x="60" y="47"/>
                    </a:cubicBezTo>
                    <a:cubicBezTo>
                      <a:pt x="62" y="49"/>
                      <a:pt x="64" y="51"/>
                      <a:pt x="66" y="54"/>
                    </a:cubicBezTo>
                    <a:cubicBezTo>
                      <a:pt x="67" y="56"/>
                      <a:pt x="67" y="56"/>
                      <a:pt x="67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6" y="63"/>
                      <a:pt x="73" y="66"/>
                      <a:pt x="78" y="68"/>
                    </a:cubicBezTo>
                    <a:cubicBezTo>
                      <a:pt x="81" y="69"/>
                      <a:pt x="81" y="69"/>
                      <a:pt x="81" y="69"/>
                    </a:cubicBezTo>
                    <a:cubicBezTo>
                      <a:pt x="82" y="71"/>
                      <a:pt x="82" y="71"/>
                      <a:pt x="82" y="71"/>
                    </a:cubicBezTo>
                    <a:cubicBezTo>
                      <a:pt x="83" y="75"/>
                      <a:pt x="83" y="79"/>
                      <a:pt x="81" y="83"/>
                    </a:cubicBezTo>
                    <a:cubicBezTo>
                      <a:pt x="76" y="90"/>
                      <a:pt x="63" y="91"/>
                      <a:pt x="58" y="91"/>
                    </a:cubicBezTo>
                    <a:close/>
                    <a:moveTo>
                      <a:pt x="45" y="78"/>
                    </a:moveTo>
                    <a:cubicBezTo>
                      <a:pt x="48" y="78"/>
                      <a:pt x="51" y="78"/>
                      <a:pt x="55" y="79"/>
                    </a:cubicBezTo>
                    <a:cubicBezTo>
                      <a:pt x="56" y="79"/>
                      <a:pt x="57" y="79"/>
                      <a:pt x="58" y="79"/>
                    </a:cubicBezTo>
                    <a:cubicBezTo>
                      <a:pt x="63" y="79"/>
                      <a:pt x="66" y="78"/>
                      <a:pt x="68" y="77"/>
                    </a:cubicBezTo>
                    <a:cubicBezTo>
                      <a:pt x="60" y="73"/>
                      <a:pt x="55" y="66"/>
                      <a:pt x="54" y="58"/>
                    </a:cubicBezTo>
                    <a:cubicBezTo>
                      <a:pt x="52" y="55"/>
                      <a:pt x="49" y="54"/>
                      <a:pt x="47" y="54"/>
                    </a:cubicBezTo>
                    <a:cubicBezTo>
                      <a:pt x="47" y="54"/>
                      <a:pt x="47" y="54"/>
                      <a:pt x="47" y="54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42" y="41"/>
                      <a:pt x="47" y="38"/>
                      <a:pt x="52" y="37"/>
                    </a:cubicBezTo>
                    <a:cubicBezTo>
                      <a:pt x="51" y="34"/>
                      <a:pt x="50" y="32"/>
                      <a:pt x="49" y="30"/>
                    </a:cubicBezTo>
                    <a:cubicBezTo>
                      <a:pt x="47" y="26"/>
                      <a:pt x="44" y="22"/>
                      <a:pt x="42" y="17"/>
                    </a:cubicBezTo>
                    <a:cubicBezTo>
                      <a:pt x="41" y="20"/>
                      <a:pt x="39" y="24"/>
                      <a:pt x="37" y="28"/>
                    </a:cubicBezTo>
                    <a:cubicBezTo>
                      <a:pt x="32" y="37"/>
                      <a:pt x="26" y="48"/>
                      <a:pt x="16" y="57"/>
                    </a:cubicBezTo>
                    <a:cubicBezTo>
                      <a:pt x="13" y="60"/>
                      <a:pt x="13" y="65"/>
                      <a:pt x="15" y="69"/>
                    </a:cubicBezTo>
                    <a:cubicBezTo>
                      <a:pt x="16" y="72"/>
                      <a:pt x="19" y="79"/>
                      <a:pt x="29" y="79"/>
                    </a:cubicBezTo>
                    <a:cubicBezTo>
                      <a:pt x="36" y="79"/>
                      <a:pt x="36" y="79"/>
                      <a:pt x="36" y="79"/>
                    </a:cubicBezTo>
                    <a:cubicBezTo>
                      <a:pt x="40" y="78"/>
                      <a:pt x="42" y="78"/>
                      <a:pt x="45" y="78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0" name="Freeform 447"/>
              <p:cNvSpPr>
                <a:spLocks/>
              </p:cNvSpPr>
              <p:nvPr userDrawn="1"/>
            </p:nvSpPr>
            <p:spPr bwMode="auto">
              <a:xfrm>
                <a:off x="1292" y="1715"/>
                <a:ext cx="47" cy="49"/>
              </a:xfrm>
              <a:custGeom>
                <a:avLst/>
                <a:gdLst>
                  <a:gd name="T0" fmla="*/ 42 w 76"/>
                  <a:gd name="T1" fmla="*/ 0 h 78"/>
                  <a:gd name="T2" fmla="*/ 9 w 76"/>
                  <a:gd name="T3" fmla="*/ 46 h 78"/>
                  <a:gd name="T4" fmla="*/ 27 w 76"/>
                  <a:gd name="T5" fmla="*/ 78 h 78"/>
                  <a:gd name="T6" fmla="*/ 52 w 76"/>
                  <a:gd name="T7" fmla="*/ 78 h 78"/>
                  <a:gd name="T8" fmla="*/ 73 w 76"/>
                  <a:gd name="T9" fmla="*/ 67 h 78"/>
                  <a:gd name="T10" fmla="*/ 57 w 76"/>
                  <a:gd name="T11" fmla="*/ 50 h 78"/>
                  <a:gd name="T12" fmla="*/ 42 w 76"/>
                  <a:gd name="T13" fmla="*/ 41 h 78"/>
                  <a:gd name="T14" fmla="*/ 58 w 76"/>
                  <a:gd name="T15" fmla="*/ 34 h 78"/>
                  <a:gd name="T16" fmla="*/ 42 w 76"/>
                  <a:gd name="T1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8">
                    <a:moveTo>
                      <a:pt x="42" y="0"/>
                    </a:moveTo>
                    <a:cubicBezTo>
                      <a:pt x="30" y="4"/>
                      <a:pt x="28" y="29"/>
                      <a:pt x="9" y="46"/>
                    </a:cubicBezTo>
                    <a:cubicBezTo>
                      <a:pt x="0" y="54"/>
                      <a:pt x="6" y="78"/>
                      <a:pt x="27" y="78"/>
                    </a:cubicBezTo>
                    <a:cubicBezTo>
                      <a:pt x="39" y="77"/>
                      <a:pt x="42" y="77"/>
                      <a:pt x="52" y="78"/>
                    </a:cubicBezTo>
                    <a:cubicBezTo>
                      <a:pt x="63" y="78"/>
                      <a:pt x="76" y="75"/>
                      <a:pt x="73" y="67"/>
                    </a:cubicBezTo>
                    <a:cubicBezTo>
                      <a:pt x="65" y="64"/>
                      <a:pt x="57" y="59"/>
                      <a:pt x="57" y="50"/>
                    </a:cubicBezTo>
                    <a:cubicBezTo>
                      <a:pt x="54" y="43"/>
                      <a:pt x="46" y="40"/>
                      <a:pt x="42" y="41"/>
                    </a:cubicBezTo>
                    <a:cubicBezTo>
                      <a:pt x="44" y="36"/>
                      <a:pt x="57" y="34"/>
                      <a:pt x="58" y="34"/>
                    </a:cubicBezTo>
                    <a:cubicBezTo>
                      <a:pt x="52" y="21"/>
                      <a:pt x="47" y="14"/>
                      <a:pt x="42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1" name="Freeform 448"/>
              <p:cNvSpPr>
                <a:spLocks noEditPoints="1"/>
              </p:cNvSpPr>
              <p:nvPr userDrawn="1"/>
            </p:nvSpPr>
            <p:spPr bwMode="auto">
              <a:xfrm>
                <a:off x="1280" y="1696"/>
                <a:ext cx="51" cy="58"/>
              </a:xfrm>
              <a:custGeom>
                <a:avLst/>
                <a:gdLst>
                  <a:gd name="T0" fmla="*/ 61 w 81"/>
                  <a:gd name="T1" fmla="*/ 92 h 92"/>
                  <a:gd name="T2" fmla="*/ 51 w 81"/>
                  <a:gd name="T3" fmla="*/ 91 h 92"/>
                  <a:gd name="T4" fmla="*/ 33 w 81"/>
                  <a:gd name="T5" fmla="*/ 88 h 92"/>
                  <a:gd name="T6" fmla="*/ 26 w 81"/>
                  <a:gd name="T7" fmla="*/ 88 h 92"/>
                  <a:gd name="T8" fmla="*/ 3 w 81"/>
                  <a:gd name="T9" fmla="*/ 68 h 92"/>
                  <a:gd name="T10" fmla="*/ 10 w 81"/>
                  <a:gd name="T11" fmla="*/ 42 h 92"/>
                  <a:gd name="T12" fmla="*/ 31 w 81"/>
                  <a:gd name="T13" fmla="*/ 19 h 92"/>
                  <a:gd name="T14" fmla="*/ 51 w 81"/>
                  <a:gd name="T15" fmla="*/ 1 h 92"/>
                  <a:gd name="T16" fmla="*/ 57 w 81"/>
                  <a:gd name="T17" fmla="*/ 0 h 92"/>
                  <a:gd name="T18" fmla="*/ 58 w 81"/>
                  <a:gd name="T19" fmla="*/ 6 h 92"/>
                  <a:gd name="T20" fmla="*/ 64 w 81"/>
                  <a:gd name="T21" fmla="*/ 25 h 92"/>
                  <a:gd name="T22" fmla="*/ 69 w 81"/>
                  <a:gd name="T23" fmla="*/ 40 h 92"/>
                  <a:gd name="T24" fmla="*/ 71 w 81"/>
                  <a:gd name="T25" fmla="*/ 46 h 92"/>
                  <a:gd name="T26" fmla="*/ 66 w 81"/>
                  <a:gd name="T27" fmla="*/ 48 h 92"/>
                  <a:gd name="T28" fmla="*/ 62 w 81"/>
                  <a:gd name="T29" fmla="*/ 48 h 92"/>
                  <a:gd name="T30" fmla="*/ 62 w 81"/>
                  <a:gd name="T31" fmla="*/ 48 h 92"/>
                  <a:gd name="T32" fmla="*/ 67 w 81"/>
                  <a:gd name="T33" fmla="*/ 56 h 92"/>
                  <a:gd name="T34" fmla="*/ 68 w 81"/>
                  <a:gd name="T35" fmla="*/ 57 h 92"/>
                  <a:gd name="T36" fmla="*/ 67 w 81"/>
                  <a:gd name="T37" fmla="*/ 59 h 92"/>
                  <a:gd name="T38" fmla="*/ 77 w 81"/>
                  <a:gd name="T39" fmla="*/ 71 h 92"/>
                  <a:gd name="T40" fmla="*/ 80 w 81"/>
                  <a:gd name="T41" fmla="*/ 72 h 92"/>
                  <a:gd name="T42" fmla="*/ 80 w 81"/>
                  <a:gd name="T43" fmla="*/ 75 h 92"/>
                  <a:gd name="T44" fmla="*/ 78 w 81"/>
                  <a:gd name="T45" fmla="*/ 86 h 92"/>
                  <a:gd name="T46" fmla="*/ 61 w 81"/>
                  <a:gd name="T47" fmla="*/ 92 h 92"/>
                  <a:gd name="T48" fmla="*/ 48 w 81"/>
                  <a:gd name="T49" fmla="*/ 16 h 92"/>
                  <a:gd name="T50" fmla="*/ 41 w 81"/>
                  <a:gd name="T51" fmla="*/ 26 h 92"/>
                  <a:gd name="T52" fmla="*/ 17 w 81"/>
                  <a:gd name="T53" fmla="*/ 52 h 92"/>
                  <a:gd name="T54" fmla="*/ 14 w 81"/>
                  <a:gd name="T55" fmla="*/ 65 h 92"/>
                  <a:gd name="T56" fmla="*/ 28 w 81"/>
                  <a:gd name="T57" fmla="*/ 76 h 92"/>
                  <a:gd name="T58" fmla="*/ 34 w 81"/>
                  <a:gd name="T59" fmla="*/ 76 h 92"/>
                  <a:gd name="T60" fmla="*/ 53 w 81"/>
                  <a:gd name="T61" fmla="*/ 79 h 92"/>
                  <a:gd name="T62" fmla="*/ 61 w 81"/>
                  <a:gd name="T63" fmla="*/ 80 h 92"/>
                  <a:gd name="T64" fmla="*/ 66 w 81"/>
                  <a:gd name="T65" fmla="*/ 79 h 92"/>
                  <a:gd name="T66" fmla="*/ 55 w 81"/>
                  <a:gd name="T67" fmla="*/ 59 h 92"/>
                  <a:gd name="T68" fmla="*/ 48 w 81"/>
                  <a:gd name="T69" fmla="*/ 53 h 92"/>
                  <a:gd name="T70" fmla="*/ 34 w 81"/>
                  <a:gd name="T71" fmla="*/ 56 h 92"/>
                  <a:gd name="T72" fmla="*/ 42 w 81"/>
                  <a:gd name="T73" fmla="*/ 44 h 92"/>
                  <a:gd name="T74" fmla="*/ 56 w 81"/>
                  <a:gd name="T75" fmla="*/ 37 h 92"/>
                  <a:gd name="T76" fmla="*/ 53 w 81"/>
                  <a:gd name="T77" fmla="*/ 29 h 92"/>
                  <a:gd name="T78" fmla="*/ 48 w 81"/>
                  <a:gd name="T79" fmla="*/ 16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1" h="92">
                    <a:moveTo>
                      <a:pt x="61" y="92"/>
                    </a:moveTo>
                    <a:cubicBezTo>
                      <a:pt x="58" y="92"/>
                      <a:pt x="54" y="91"/>
                      <a:pt x="51" y="91"/>
                    </a:cubicBezTo>
                    <a:cubicBezTo>
                      <a:pt x="43" y="89"/>
                      <a:pt x="40" y="89"/>
                      <a:pt x="33" y="88"/>
                    </a:cubicBezTo>
                    <a:cubicBezTo>
                      <a:pt x="26" y="88"/>
                      <a:pt x="26" y="88"/>
                      <a:pt x="26" y="88"/>
                    </a:cubicBezTo>
                    <a:cubicBezTo>
                      <a:pt x="14" y="86"/>
                      <a:pt x="6" y="79"/>
                      <a:pt x="3" y="68"/>
                    </a:cubicBezTo>
                    <a:cubicBezTo>
                      <a:pt x="0" y="58"/>
                      <a:pt x="3" y="48"/>
                      <a:pt x="10" y="42"/>
                    </a:cubicBezTo>
                    <a:cubicBezTo>
                      <a:pt x="20" y="36"/>
                      <a:pt x="26" y="27"/>
                      <a:pt x="31" y="19"/>
                    </a:cubicBezTo>
                    <a:cubicBezTo>
                      <a:pt x="38" y="10"/>
                      <a:pt x="43" y="2"/>
                      <a:pt x="51" y="1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60" y="13"/>
                      <a:pt x="62" y="19"/>
                      <a:pt x="64" y="25"/>
                    </a:cubicBezTo>
                    <a:cubicBezTo>
                      <a:pt x="66" y="30"/>
                      <a:pt x="68" y="34"/>
                      <a:pt x="69" y="40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66" y="48"/>
                      <a:pt x="66" y="48"/>
                      <a:pt x="66" y="48"/>
                    </a:cubicBezTo>
                    <a:cubicBezTo>
                      <a:pt x="65" y="48"/>
                      <a:pt x="64" y="48"/>
                      <a:pt x="62" y="48"/>
                    </a:cubicBezTo>
                    <a:cubicBezTo>
                      <a:pt x="62" y="48"/>
                      <a:pt x="62" y="48"/>
                      <a:pt x="62" y="48"/>
                    </a:cubicBezTo>
                    <a:cubicBezTo>
                      <a:pt x="64" y="50"/>
                      <a:pt x="66" y="53"/>
                      <a:pt x="67" y="56"/>
                    </a:cubicBezTo>
                    <a:cubicBezTo>
                      <a:pt x="68" y="57"/>
                      <a:pt x="68" y="57"/>
                      <a:pt x="68" y="57"/>
                    </a:cubicBezTo>
                    <a:cubicBezTo>
                      <a:pt x="67" y="59"/>
                      <a:pt x="67" y="59"/>
                      <a:pt x="67" y="59"/>
                    </a:cubicBezTo>
                    <a:cubicBezTo>
                      <a:pt x="66" y="65"/>
                      <a:pt x="73" y="69"/>
                      <a:pt x="77" y="71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0" y="75"/>
                      <a:pt x="80" y="75"/>
                      <a:pt x="80" y="75"/>
                    </a:cubicBezTo>
                    <a:cubicBezTo>
                      <a:pt x="81" y="79"/>
                      <a:pt x="81" y="83"/>
                      <a:pt x="78" y="86"/>
                    </a:cubicBezTo>
                    <a:cubicBezTo>
                      <a:pt x="74" y="91"/>
                      <a:pt x="67" y="92"/>
                      <a:pt x="61" y="92"/>
                    </a:cubicBezTo>
                    <a:close/>
                    <a:moveTo>
                      <a:pt x="48" y="16"/>
                    </a:moveTo>
                    <a:cubicBezTo>
                      <a:pt x="46" y="19"/>
                      <a:pt x="44" y="22"/>
                      <a:pt x="41" y="26"/>
                    </a:cubicBezTo>
                    <a:cubicBezTo>
                      <a:pt x="36" y="34"/>
                      <a:pt x="29" y="44"/>
                      <a:pt x="17" y="52"/>
                    </a:cubicBezTo>
                    <a:cubicBezTo>
                      <a:pt x="14" y="54"/>
                      <a:pt x="13" y="60"/>
                      <a:pt x="14" y="65"/>
                    </a:cubicBezTo>
                    <a:cubicBezTo>
                      <a:pt x="15" y="68"/>
                      <a:pt x="18" y="75"/>
                      <a:pt x="28" y="7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42" y="77"/>
                      <a:pt x="45" y="77"/>
                      <a:pt x="53" y="79"/>
                    </a:cubicBezTo>
                    <a:cubicBezTo>
                      <a:pt x="56" y="79"/>
                      <a:pt x="58" y="80"/>
                      <a:pt x="61" y="80"/>
                    </a:cubicBezTo>
                    <a:cubicBezTo>
                      <a:pt x="63" y="80"/>
                      <a:pt x="65" y="79"/>
                      <a:pt x="66" y="79"/>
                    </a:cubicBezTo>
                    <a:cubicBezTo>
                      <a:pt x="58" y="74"/>
                      <a:pt x="54" y="67"/>
                      <a:pt x="55" y="59"/>
                    </a:cubicBezTo>
                    <a:cubicBezTo>
                      <a:pt x="53" y="55"/>
                      <a:pt x="50" y="53"/>
                      <a:pt x="48" y="53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4" y="40"/>
                      <a:pt x="51" y="38"/>
                      <a:pt x="56" y="37"/>
                    </a:cubicBezTo>
                    <a:cubicBezTo>
                      <a:pt x="55" y="34"/>
                      <a:pt x="54" y="32"/>
                      <a:pt x="53" y="29"/>
                    </a:cubicBezTo>
                    <a:cubicBezTo>
                      <a:pt x="51" y="25"/>
                      <a:pt x="50" y="21"/>
                      <a:pt x="48" y="16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2" name="Freeform 449"/>
              <p:cNvSpPr>
                <a:spLocks/>
              </p:cNvSpPr>
              <p:nvPr userDrawn="1"/>
            </p:nvSpPr>
            <p:spPr bwMode="auto">
              <a:xfrm>
                <a:off x="1282" y="1701"/>
                <a:ext cx="46" cy="50"/>
              </a:xfrm>
              <a:custGeom>
                <a:avLst/>
                <a:gdLst>
                  <a:gd name="T0" fmla="*/ 49 w 74"/>
                  <a:gd name="T1" fmla="*/ 0 h 80"/>
                  <a:gd name="T2" fmla="*/ 11 w 74"/>
                  <a:gd name="T3" fmla="*/ 40 h 80"/>
                  <a:gd name="T4" fmla="*/ 24 w 74"/>
                  <a:gd name="T5" fmla="*/ 75 h 80"/>
                  <a:gd name="T6" fmla="*/ 49 w 74"/>
                  <a:gd name="T7" fmla="*/ 78 h 80"/>
                  <a:gd name="T8" fmla="*/ 72 w 74"/>
                  <a:gd name="T9" fmla="*/ 70 h 80"/>
                  <a:gd name="T10" fmla="*/ 58 w 74"/>
                  <a:gd name="T11" fmla="*/ 51 h 80"/>
                  <a:gd name="T12" fmla="*/ 44 w 74"/>
                  <a:gd name="T13" fmla="*/ 40 h 80"/>
                  <a:gd name="T14" fmla="*/ 61 w 74"/>
                  <a:gd name="T15" fmla="*/ 35 h 80"/>
                  <a:gd name="T16" fmla="*/ 49 w 74"/>
                  <a:gd name="T1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80">
                    <a:moveTo>
                      <a:pt x="49" y="0"/>
                    </a:moveTo>
                    <a:cubicBezTo>
                      <a:pt x="37" y="2"/>
                      <a:pt x="32" y="26"/>
                      <a:pt x="11" y="40"/>
                    </a:cubicBezTo>
                    <a:cubicBezTo>
                      <a:pt x="0" y="48"/>
                      <a:pt x="3" y="72"/>
                      <a:pt x="24" y="75"/>
                    </a:cubicBezTo>
                    <a:cubicBezTo>
                      <a:pt x="37" y="76"/>
                      <a:pt x="39" y="76"/>
                      <a:pt x="49" y="78"/>
                    </a:cubicBezTo>
                    <a:cubicBezTo>
                      <a:pt x="60" y="80"/>
                      <a:pt x="74" y="78"/>
                      <a:pt x="72" y="70"/>
                    </a:cubicBezTo>
                    <a:cubicBezTo>
                      <a:pt x="64" y="66"/>
                      <a:pt x="56" y="60"/>
                      <a:pt x="58" y="51"/>
                    </a:cubicBezTo>
                    <a:cubicBezTo>
                      <a:pt x="56" y="44"/>
                      <a:pt x="49" y="40"/>
                      <a:pt x="44" y="40"/>
                    </a:cubicBezTo>
                    <a:cubicBezTo>
                      <a:pt x="47" y="36"/>
                      <a:pt x="59" y="35"/>
                      <a:pt x="61" y="35"/>
                    </a:cubicBezTo>
                    <a:cubicBezTo>
                      <a:pt x="57" y="21"/>
                      <a:pt x="52" y="14"/>
                      <a:pt x="49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3" name="Freeform 450"/>
              <p:cNvSpPr>
                <a:spLocks noEditPoints="1"/>
              </p:cNvSpPr>
              <p:nvPr userDrawn="1"/>
            </p:nvSpPr>
            <p:spPr bwMode="auto">
              <a:xfrm>
                <a:off x="1267" y="1618"/>
                <a:ext cx="43" cy="98"/>
              </a:xfrm>
              <a:custGeom>
                <a:avLst/>
                <a:gdLst>
                  <a:gd name="T0" fmla="*/ 16 w 70"/>
                  <a:gd name="T1" fmla="*/ 156 h 156"/>
                  <a:gd name="T2" fmla="*/ 4 w 70"/>
                  <a:gd name="T3" fmla="*/ 152 h 156"/>
                  <a:gd name="T4" fmla="*/ 0 w 70"/>
                  <a:gd name="T5" fmla="*/ 148 h 156"/>
                  <a:gd name="T6" fmla="*/ 3 w 70"/>
                  <a:gd name="T7" fmla="*/ 144 h 156"/>
                  <a:gd name="T8" fmla="*/ 7 w 70"/>
                  <a:gd name="T9" fmla="*/ 116 h 156"/>
                  <a:gd name="T10" fmla="*/ 10 w 70"/>
                  <a:gd name="T11" fmla="*/ 82 h 156"/>
                  <a:gd name="T12" fmla="*/ 14 w 70"/>
                  <a:gd name="T13" fmla="*/ 62 h 156"/>
                  <a:gd name="T14" fmla="*/ 22 w 70"/>
                  <a:gd name="T15" fmla="*/ 8 h 156"/>
                  <a:gd name="T16" fmla="*/ 23 w 70"/>
                  <a:gd name="T17" fmla="*/ 0 h 156"/>
                  <a:gd name="T18" fmla="*/ 30 w 70"/>
                  <a:gd name="T19" fmla="*/ 2 h 156"/>
                  <a:gd name="T20" fmla="*/ 49 w 70"/>
                  <a:gd name="T21" fmla="*/ 11 h 156"/>
                  <a:gd name="T22" fmla="*/ 56 w 70"/>
                  <a:gd name="T23" fmla="*/ 15 h 156"/>
                  <a:gd name="T24" fmla="*/ 62 w 70"/>
                  <a:gd name="T25" fmla="*/ 14 h 156"/>
                  <a:gd name="T26" fmla="*/ 63 w 70"/>
                  <a:gd name="T27" fmla="*/ 19 h 156"/>
                  <a:gd name="T28" fmla="*/ 66 w 70"/>
                  <a:gd name="T29" fmla="*/ 93 h 156"/>
                  <a:gd name="T30" fmla="*/ 16 w 70"/>
                  <a:gd name="T31" fmla="*/ 156 h 156"/>
                  <a:gd name="T32" fmla="*/ 16 w 70"/>
                  <a:gd name="T33" fmla="*/ 144 h 156"/>
                  <a:gd name="T34" fmla="*/ 54 w 70"/>
                  <a:gd name="T35" fmla="*/ 92 h 156"/>
                  <a:gd name="T36" fmla="*/ 52 w 70"/>
                  <a:gd name="T37" fmla="*/ 26 h 156"/>
                  <a:gd name="T38" fmla="*/ 43 w 70"/>
                  <a:gd name="T39" fmla="*/ 21 h 156"/>
                  <a:gd name="T40" fmla="*/ 34 w 70"/>
                  <a:gd name="T41" fmla="*/ 16 h 156"/>
                  <a:gd name="T42" fmla="*/ 25 w 70"/>
                  <a:gd name="T43" fmla="*/ 64 h 156"/>
                  <a:gd name="T44" fmla="*/ 21 w 70"/>
                  <a:gd name="T45" fmla="*/ 84 h 156"/>
                  <a:gd name="T46" fmla="*/ 19 w 70"/>
                  <a:gd name="T47" fmla="*/ 117 h 156"/>
                  <a:gd name="T48" fmla="*/ 16 w 70"/>
                  <a:gd name="T49" fmla="*/ 144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0" h="156">
                    <a:moveTo>
                      <a:pt x="16" y="156"/>
                    </a:moveTo>
                    <a:cubicBezTo>
                      <a:pt x="12" y="156"/>
                      <a:pt x="7" y="155"/>
                      <a:pt x="4" y="152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3" y="144"/>
                      <a:pt x="3" y="144"/>
                      <a:pt x="3" y="144"/>
                    </a:cubicBezTo>
                    <a:cubicBezTo>
                      <a:pt x="5" y="140"/>
                      <a:pt x="6" y="128"/>
                      <a:pt x="7" y="116"/>
                    </a:cubicBezTo>
                    <a:cubicBezTo>
                      <a:pt x="7" y="105"/>
                      <a:pt x="8" y="93"/>
                      <a:pt x="10" y="82"/>
                    </a:cubicBezTo>
                    <a:cubicBezTo>
                      <a:pt x="11" y="75"/>
                      <a:pt x="12" y="69"/>
                      <a:pt x="14" y="62"/>
                    </a:cubicBezTo>
                    <a:cubicBezTo>
                      <a:pt x="17" y="46"/>
                      <a:pt x="21" y="28"/>
                      <a:pt x="22" y="8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9" y="4"/>
                      <a:pt x="45" y="8"/>
                      <a:pt x="49" y="11"/>
                    </a:cubicBezTo>
                    <a:cubicBezTo>
                      <a:pt x="52" y="13"/>
                      <a:pt x="55" y="15"/>
                      <a:pt x="56" y="15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9" y="43"/>
                      <a:pt x="70" y="62"/>
                      <a:pt x="66" y="93"/>
                    </a:cubicBezTo>
                    <a:cubicBezTo>
                      <a:pt x="63" y="123"/>
                      <a:pt x="37" y="156"/>
                      <a:pt x="16" y="156"/>
                    </a:cubicBezTo>
                    <a:close/>
                    <a:moveTo>
                      <a:pt x="16" y="144"/>
                    </a:moveTo>
                    <a:cubicBezTo>
                      <a:pt x="28" y="145"/>
                      <a:pt x="51" y="119"/>
                      <a:pt x="54" y="92"/>
                    </a:cubicBezTo>
                    <a:cubicBezTo>
                      <a:pt x="57" y="64"/>
                      <a:pt x="57" y="47"/>
                      <a:pt x="52" y="26"/>
                    </a:cubicBezTo>
                    <a:cubicBezTo>
                      <a:pt x="49" y="25"/>
                      <a:pt x="46" y="23"/>
                      <a:pt x="43" y="21"/>
                    </a:cubicBezTo>
                    <a:cubicBezTo>
                      <a:pt x="40" y="20"/>
                      <a:pt x="37" y="18"/>
                      <a:pt x="34" y="16"/>
                    </a:cubicBezTo>
                    <a:cubicBezTo>
                      <a:pt x="32" y="35"/>
                      <a:pt x="29" y="50"/>
                      <a:pt x="25" y="64"/>
                    </a:cubicBezTo>
                    <a:cubicBezTo>
                      <a:pt x="24" y="71"/>
                      <a:pt x="22" y="78"/>
                      <a:pt x="21" y="84"/>
                    </a:cubicBezTo>
                    <a:cubicBezTo>
                      <a:pt x="20" y="95"/>
                      <a:pt x="19" y="106"/>
                      <a:pt x="19" y="117"/>
                    </a:cubicBezTo>
                    <a:cubicBezTo>
                      <a:pt x="18" y="128"/>
                      <a:pt x="18" y="137"/>
                      <a:pt x="16" y="144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4" name="Freeform 451"/>
              <p:cNvSpPr>
                <a:spLocks/>
              </p:cNvSpPr>
              <p:nvPr userDrawn="1"/>
            </p:nvSpPr>
            <p:spPr bwMode="auto">
              <a:xfrm>
                <a:off x="1272" y="1623"/>
                <a:ext cx="34" cy="96"/>
              </a:xfrm>
              <a:custGeom>
                <a:avLst/>
                <a:gdLst>
                  <a:gd name="T0" fmla="*/ 20 w 56"/>
                  <a:gd name="T1" fmla="*/ 0 h 153"/>
                  <a:gd name="T2" fmla="*/ 8 w 56"/>
                  <a:gd name="T3" fmla="*/ 75 h 153"/>
                  <a:gd name="T4" fmla="*/ 0 w 56"/>
                  <a:gd name="T5" fmla="*/ 139 h 153"/>
                  <a:gd name="T6" fmla="*/ 52 w 56"/>
                  <a:gd name="T7" fmla="*/ 84 h 153"/>
                  <a:gd name="T8" fmla="*/ 49 w 56"/>
                  <a:gd name="T9" fmla="*/ 13 h 153"/>
                  <a:gd name="T10" fmla="*/ 20 w 56"/>
                  <a:gd name="T11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153">
                    <a:moveTo>
                      <a:pt x="20" y="0"/>
                    </a:moveTo>
                    <a:cubicBezTo>
                      <a:pt x="19" y="31"/>
                      <a:pt x="11" y="55"/>
                      <a:pt x="8" y="75"/>
                    </a:cubicBezTo>
                    <a:cubicBezTo>
                      <a:pt x="3" y="101"/>
                      <a:pt x="6" y="130"/>
                      <a:pt x="0" y="139"/>
                    </a:cubicBezTo>
                    <a:cubicBezTo>
                      <a:pt x="16" y="153"/>
                      <a:pt x="49" y="117"/>
                      <a:pt x="52" y="84"/>
                    </a:cubicBezTo>
                    <a:cubicBezTo>
                      <a:pt x="56" y="56"/>
                      <a:pt x="55" y="37"/>
                      <a:pt x="49" y="13"/>
                    </a:cubicBezTo>
                    <a:cubicBezTo>
                      <a:pt x="42" y="14"/>
                      <a:pt x="36" y="4"/>
                      <a:pt x="20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5" name="Freeform 452"/>
              <p:cNvSpPr>
                <a:spLocks noEditPoints="1"/>
              </p:cNvSpPr>
              <p:nvPr userDrawn="1"/>
            </p:nvSpPr>
            <p:spPr bwMode="auto">
              <a:xfrm>
                <a:off x="1219" y="1609"/>
                <a:ext cx="70" cy="107"/>
              </a:xfrm>
              <a:custGeom>
                <a:avLst/>
                <a:gdLst>
                  <a:gd name="T0" fmla="*/ 19 w 113"/>
                  <a:gd name="T1" fmla="*/ 171 h 171"/>
                  <a:gd name="T2" fmla="*/ 19 w 113"/>
                  <a:gd name="T3" fmla="*/ 171 h 171"/>
                  <a:gd name="T4" fmla="*/ 4 w 113"/>
                  <a:gd name="T5" fmla="*/ 165 h 171"/>
                  <a:gd name="T6" fmla="*/ 0 w 113"/>
                  <a:gd name="T7" fmla="*/ 160 h 171"/>
                  <a:gd name="T8" fmla="*/ 5 w 113"/>
                  <a:gd name="T9" fmla="*/ 156 h 171"/>
                  <a:gd name="T10" fmla="*/ 35 w 113"/>
                  <a:gd name="T11" fmla="*/ 92 h 171"/>
                  <a:gd name="T12" fmla="*/ 44 w 113"/>
                  <a:gd name="T13" fmla="*/ 68 h 171"/>
                  <a:gd name="T14" fmla="*/ 70 w 113"/>
                  <a:gd name="T15" fmla="*/ 5 h 171"/>
                  <a:gd name="T16" fmla="*/ 72 w 113"/>
                  <a:gd name="T17" fmla="*/ 0 h 171"/>
                  <a:gd name="T18" fmla="*/ 77 w 113"/>
                  <a:gd name="T19" fmla="*/ 2 h 171"/>
                  <a:gd name="T20" fmla="*/ 99 w 113"/>
                  <a:gd name="T21" fmla="*/ 14 h 171"/>
                  <a:gd name="T22" fmla="*/ 107 w 113"/>
                  <a:gd name="T23" fmla="*/ 19 h 171"/>
                  <a:gd name="T24" fmla="*/ 113 w 113"/>
                  <a:gd name="T25" fmla="*/ 20 h 171"/>
                  <a:gd name="T26" fmla="*/ 113 w 113"/>
                  <a:gd name="T27" fmla="*/ 26 h 171"/>
                  <a:gd name="T28" fmla="*/ 80 w 113"/>
                  <a:gd name="T29" fmla="*/ 125 h 171"/>
                  <a:gd name="T30" fmla="*/ 19 w 113"/>
                  <a:gd name="T31" fmla="*/ 171 h 171"/>
                  <a:gd name="T32" fmla="*/ 18 w 113"/>
                  <a:gd name="T33" fmla="*/ 159 h 171"/>
                  <a:gd name="T34" fmla="*/ 19 w 113"/>
                  <a:gd name="T35" fmla="*/ 159 h 171"/>
                  <a:gd name="T36" fmla="*/ 70 w 113"/>
                  <a:gd name="T37" fmla="*/ 118 h 171"/>
                  <a:gd name="T38" fmla="*/ 100 w 113"/>
                  <a:gd name="T39" fmla="*/ 29 h 171"/>
                  <a:gd name="T40" fmla="*/ 91 w 113"/>
                  <a:gd name="T41" fmla="*/ 24 h 171"/>
                  <a:gd name="T42" fmla="*/ 79 w 113"/>
                  <a:gd name="T43" fmla="*/ 15 h 171"/>
                  <a:gd name="T44" fmla="*/ 55 w 113"/>
                  <a:gd name="T45" fmla="*/ 73 h 171"/>
                  <a:gd name="T46" fmla="*/ 47 w 113"/>
                  <a:gd name="T47" fmla="*/ 95 h 171"/>
                  <a:gd name="T48" fmla="*/ 18 w 113"/>
                  <a:gd name="T49" fmla="*/ 159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3" h="171">
                    <a:moveTo>
                      <a:pt x="19" y="171"/>
                    </a:moveTo>
                    <a:cubicBezTo>
                      <a:pt x="19" y="171"/>
                      <a:pt x="19" y="171"/>
                      <a:pt x="19" y="171"/>
                    </a:cubicBezTo>
                    <a:cubicBezTo>
                      <a:pt x="13" y="171"/>
                      <a:pt x="8" y="169"/>
                      <a:pt x="4" y="165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5" y="156"/>
                      <a:pt x="5" y="156"/>
                      <a:pt x="5" y="156"/>
                    </a:cubicBezTo>
                    <a:cubicBezTo>
                      <a:pt x="11" y="151"/>
                      <a:pt x="26" y="122"/>
                      <a:pt x="35" y="92"/>
                    </a:cubicBezTo>
                    <a:cubicBezTo>
                      <a:pt x="38" y="83"/>
                      <a:pt x="40" y="77"/>
                      <a:pt x="44" y="68"/>
                    </a:cubicBezTo>
                    <a:cubicBezTo>
                      <a:pt x="49" y="57"/>
                      <a:pt x="57" y="40"/>
                      <a:pt x="70" y="5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87" y="5"/>
                      <a:pt x="94" y="10"/>
                      <a:pt x="99" y="14"/>
                    </a:cubicBezTo>
                    <a:cubicBezTo>
                      <a:pt x="102" y="17"/>
                      <a:pt x="105" y="19"/>
                      <a:pt x="107" y="19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3" y="26"/>
                      <a:pt x="113" y="26"/>
                      <a:pt x="113" y="26"/>
                    </a:cubicBezTo>
                    <a:cubicBezTo>
                      <a:pt x="104" y="88"/>
                      <a:pt x="90" y="109"/>
                      <a:pt x="80" y="125"/>
                    </a:cubicBezTo>
                    <a:cubicBezTo>
                      <a:pt x="66" y="147"/>
                      <a:pt x="38" y="171"/>
                      <a:pt x="19" y="171"/>
                    </a:cubicBezTo>
                    <a:close/>
                    <a:moveTo>
                      <a:pt x="18" y="159"/>
                    </a:moveTo>
                    <a:cubicBezTo>
                      <a:pt x="18" y="159"/>
                      <a:pt x="18" y="159"/>
                      <a:pt x="19" y="159"/>
                    </a:cubicBezTo>
                    <a:cubicBezTo>
                      <a:pt x="31" y="159"/>
                      <a:pt x="56" y="139"/>
                      <a:pt x="70" y="118"/>
                    </a:cubicBezTo>
                    <a:cubicBezTo>
                      <a:pt x="79" y="104"/>
                      <a:pt x="92" y="85"/>
                      <a:pt x="100" y="29"/>
                    </a:cubicBezTo>
                    <a:cubicBezTo>
                      <a:pt x="97" y="28"/>
                      <a:pt x="94" y="26"/>
                      <a:pt x="91" y="24"/>
                    </a:cubicBezTo>
                    <a:cubicBezTo>
                      <a:pt x="88" y="21"/>
                      <a:pt x="84" y="18"/>
                      <a:pt x="79" y="15"/>
                    </a:cubicBezTo>
                    <a:cubicBezTo>
                      <a:pt x="67" y="46"/>
                      <a:pt x="60" y="62"/>
                      <a:pt x="55" y="73"/>
                    </a:cubicBezTo>
                    <a:cubicBezTo>
                      <a:pt x="52" y="82"/>
                      <a:pt x="49" y="87"/>
                      <a:pt x="47" y="95"/>
                    </a:cubicBezTo>
                    <a:cubicBezTo>
                      <a:pt x="39" y="118"/>
                      <a:pt x="27" y="146"/>
                      <a:pt x="18" y="15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6" name="Freeform 453"/>
              <p:cNvSpPr>
                <a:spLocks/>
              </p:cNvSpPr>
              <p:nvPr userDrawn="1"/>
            </p:nvSpPr>
            <p:spPr bwMode="auto">
              <a:xfrm>
                <a:off x="1224" y="1613"/>
                <a:ext cx="61" cy="107"/>
              </a:xfrm>
              <a:custGeom>
                <a:avLst/>
                <a:gdLst>
                  <a:gd name="T0" fmla="*/ 67 w 99"/>
                  <a:gd name="T1" fmla="*/ 0 h 170"/>
                  <a:gd name="T2" fmla="*/ 33 w 99"/>
                  <a:gd name="T3" fmla="*/ 86 h 170"/>
                  <a:gd name="T4" fmla="*/ 0 w 99"/>
                  <a:gd name="T5" fmla="*/ 154 h 170"/>
                  <a:gd name="T6" fmla="*/ 67 w 99"/>
                  <a:gd name="T7" fmla="*/ 115 h 170"/>
                  <a:gd name="T8" fmla="*/ 99 w 99"/>
                  <a:gd name="T9" fmla="*/ 18 h 170"/>
                  <a:gd name="T10" fmla="*/ 67 w 99"/>
                  <a:gd name="T11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" h="170">
                    <a:moveTo>
                      <a:pt x="67" y="0"/>
                    </a:moveTo>
                    <a:cubicBezTo>
                      <a:pt x="44" y="62"/>
                      <a:pt x="39" y="68"/>
                      <a:pt x="33" y="86"/>
                    </a:cubicBezTo>
                    <a:cubicBezTo>
                      <a:pt x="24" y="115"/>
                      <a:pt x="9" y="147"/>
                      <a:pt x="0" y="154"/>
                    </a:cubicBezTo>
                    <a:cubicBezTo>
                      <a:pt x="14" y="170"/>
                      <a:pt x="51" y="140"/>
                      <a:pt x="67" y="115"/>
                    </a:cubicBezTo>
                    <a:cubicBezTo>
                      <a:pt x="78" y="98"/>
                      <a:pt x="91" y="77"/>
                      <a:pt x="99" y="18"/>
                    </a:cubicBezTo>
                    <a:cubicBezTo>
                      <a:pt x="90" y="17"/>
                      <a:pt x="84" y="5"/>
                      <a:pt x="67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7" name="Freeform 454"/>
              <p:cNvSpPr>
                <a:spLocks noEditPoints="1"/>
              </p:cNvSpPr>
              <p:nvPr userDrawn="1"/>
            </p:nvSpPr>
            <p:spPr bwMode="auto">
              <a:xfrm>
                <a:off x="1174" y="1605"/>
                <a:ext cx="96" cy="101"/>
              </a:xfrm>
              <a:custGeom>
                <a:avLst/>
                <a:gdLst>
                  <a:gd name="T0" fmla="*/ 22 w 154"/>
                  <a:gd name="T1" fmla="*/ 162 h 162"/>
                  <a:gd name="T2" fmla="*/ 22 w 154"/>
                  <a:gd name="T3" fmla="*/ 162 h 162"/>
                  <a:gd name="T4" fmla="*/ 4 w 154"/>
                  <a:gd name="T5" fmla="*/ 155 h 162"/>
                  <a:gd name="T6" fmla="*/ 1 w 154"/>
                  <a:gd name="T7" fmla="*/ 145 h 162"/>
                  <a:gd name="T8" fmla="*/ 2 w 154"/>
                  <a:gd name="T9" fmla="*/ 141 h 162"/>
                  <a:gd name="T10" fmla="*/ 5 w 154"/>
                  <a:gd name="T11" fmla="*/ 140 h 162"/>
                  <a:gd name="T12" fmla="*/ 43 w 154"/>
                  <a:gd name="T13" fmla="*/ 97 h 162"/>
                  <a:gd name="T14" fmla="*/ 59 w 154"/>
                  <a:gd name="T15" fmla="*/ 75 h 162"/>
                  <a:gd name="T16" fmla="*/ 84 w 154"/>
                  <a:gd name="T17" fmla="*/ 45 h 162"/>
                  <a:gd name="T18" fmla="*/ 117 w 154"/>
                  <a:gd name="T19" fmla="*/ 5 h 162"/>
                  <a:gd name="T20" fmla="*/ 121 w 154"/>
                  <a:gd name="T21" fmla="*/ 0 h 162"/>
                  <a:gd name="T22" fmla="*/ 125 w 154"/>
                  <a:gd name="T23" fmla="*/ 4 h 162"/>
                  <a:gd name="T24" fmla="*/ 140 w 154"/>
                  <a:gd name="T25" fmla="*/ 11 h 162"/>
                  <a:gd name="T26" fmla="*/ 152 w 154"/>
                  <a:gd name="T27" fmla="*/ 18 h 162"/>
                  <a:gd name="T28" fmla="*/ 153 w 154"/>
                  <a:gd name="T29" fmla="*/ 24 h 162"/>
                  <a:gd name="T30" fmla="*/ 111 w 154"/>
                  <a:gd name="T31" fmla="*/ 106 h 162"/>
                  <a:gd name="T32" fmla="*/ 43 w 154"/>
                  <a:gd name="T33" fmla="*/ 158 h 162"/>
                  <a:gd name="T34" fmla="*/ 22 w 154"/>
                  <a:gd name="T35" fmla="*/ 162 h 162"/>
                  <a:gd name="T36" fmla="*/ 15 w 154"/>
                  <a:gd name="T37" fmla="*/ 149 h 162"/>
                  <a:gd name="T38" fmla="*/ 22 w 154"/>
                  <a:gd name="T39" fmla="*/ 149 h 162"/>
                  <a:gd name="T40" fmla="*/ 39 w 154"/>
                  <a:gd name="T41" fmla="*/ 146 h 162"/>
                  <a:gd name="T42" fmla="*/ 101 w 154"/>
                  <a:gd name="T43" fmla="*/ 99 h 162"/>
                  <a:gd name="T44" fmla="*/ 140 w 154"/>
                  <a:gd name="T45" fmla="*/ 23 h 162"/>
                  <a:gd name="T46" fmla="*/ 137 w 154"/>
                  <a:gd name="T47" fmla="*/ 23 h 162"/>
                  <a:gd name="T48" fmla="*/ 122 w 154"/>
                  <a:gd name="T49" fmla="*/ 17 h 162"/>
                  <a:gd name="T50" fmla="*/ 93 w 154"/>
                  <a:gd name="T51" fmla="*/ 53 h 162"/>
                  <a:gd name="T52" fmla="*/ 68 w 154"/>
                  <a:gd name="T53" fmla="*/ 83 h 162"/>
                  <a:gd name="T54" fmla="*/ 53 w 154"/>
                  <a:gd name="T55" fmla="*/ 103 h 162"/>
                  <a:gd name="T56" fmla="*/ 15 w 154"/>
                  <a:gd name="T57" fmla="*/ 149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4" h="162">
                    <a:moveTo>
                      <a:pt x="22" y="162"/>
                    </a:moveTo>
                    <a:cubicBezTo>
                      <a:pt x="22" y="162"/>
                      <a:pt x="22" y="162"/>
                      <a:pt x="22" y="162"/>
                    </a:cubicBezTo>
                    <a:cubicBezTo>
                      <a:pt x="13" y="162"/>
                      <a:pt x="7" y="159"/>
                      <a:pt x="4" y="155"/>
                    </a:cubicBezTo>
                    <a:cubicBezTo>
                      <a:pt x="2" y="153"/>
                      <a:pt x="0" y="150"/>
                      <a:pt x="1" y="145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5" y="140"/>
                      <a:pt x="5" y="140"/>
                      <a:pt x="5" y="140"/>
                    </a:cubicBezTo>
                    <a:cubicBezTo>
                      <a:pt x="16" y="137"/>
                      <a:pt x="32" y="114"/>
                      <a:pt x="43" y="97"/>
                    </a:cubicBezTo>
                    <a:cubicBezTo>
                      <a:pt x="49" y="87"/>
                      <a:pt x="54" y="79"/>
                      <a:pt x="59" y="75"/>
                    </a:cubicBezTo>
                    <a:cubicBezTo>
                      <a:pt x="65" y="67"/>
                      <a:pt x="74" y="57"/>
                      <a:pt x="84" y="45"/>
                    </a:cubicBezTo>
                    <a:cubicBezTo>
                      <a:pt x="93" y="33"/>
                      <a:pt x="104" y="19"/>
                      <a:pt x="117" y="5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9" y="8"/>
                      <a:pt x="135" y="10"/>
                      <a:pt x="140" y="11"/>
                    </a:cubicBezTo>
                    <a:cubicBezTo>
                      <a:pt x="146" y="12"/>
                      <a:pt x="150" y="14"/>
                      <a:pt x="152" y="18"/>
                    </a:cubicBezTo>
                    <a:cubicBezTo>
                      <a:pt x="153" y="20"/>
                      <a:pt x="154" y="22"/>
                      <a:pt x="153" y="24"/>
                    </a:cubicBezTo>
                    <a:cubicBezTo>
                      <a:pt x="137" y="64"/>
                      <a:pt x="128" y="84"/>
                      <a:pt x="111" y="106"/>
                    </a:cubicBezTo>
                    <a:cubicBezTo>
                      <a:pt x="103" y="116"/>
                      <a:pt x="82" y="143"/>
                      <a:pt x="43" y="158"/>
                    </a:cubicBezTo>
                    <a:cubicBezTo>
                      <a:pt x="37" y="160"/>
                      <a:pt x="29" y="162"/>
                      <a:pt x="22" y="162"/>
                    </a:cubicBezTo>
                    <a:close/>
                    <a:moveTo>
                      <a:pt x="15" y="149"/>
                    </a:moveTo>
                    <a:cubicBezTo>
                      <a:pt x="17" y="149"/>
                      <a:pt x="19" y="149"/>
                      <a:pt x="22" y="149"/>
                    </a:cubicBezTo>
                    <a:cubicBezTo>
                      <a:pt x="27" y="149"/>
                      <a:pt x="34" y="148"/>
                      <a:pt x="39" y="146"/>
                    </a:cubicBezTo>
                    <a:cubicBezTo>
                      <a:pt x="74" y="133"/>
                      <a:pt x="94" y="108"/>
                      <a:pt x="101" y="99"/>
                    </a:cubicBezTo>
                    <a:cubicBezTo>
                      <a:pt x="117" y="78"/>
                      <a:pt x="125" y="61"/>
                      <a:pt x="140" y="23"/>
                    </a:cubicBezTo>
                    <a:cubicBezTo>
                      <a:pt x="139" y="23"/>
                      <a:pt x="138" y="23"/>
                      <a:pt x="137" y="23"/>
                    </a:cubicBezTo>
                    <a:cubicBezTo>
                      <a:pt x="133" y="21"/>
                      <a:pt x="127" y="20"/>
                      <a:pt x="122" y="17"/>
                    </a:cubicBezTo>
                    <a:cubicBezTo>
                      <a:pt x="112" y="30"/>
                      <a:pt x="102" y="42"/>
                      <a:pt x="93" y="53"/>
                    </a:cubicBezTo>
                    <a:cubicBezTo>
                      <a:pt x="83" y="65"/>
                      <a:pt x="75" y="75"/>
                      <a:pt x="68" y="83"/>
                    </a:cubicBezTo>
                    <a:cubicBezTo>
                      <a:pt x="64" y="87"/>
                      <a:pt x="59" y="95"/>
                      <a:pt x="53" y="103"/>
                    </a:cubicBezTo>
                    <a:cubicBezTo>
                      <a:pt x="41" y="121"/>
                      <a:pt x="28" y="141"/>
                      <a:pt x="15" y="14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8" name="Freeform 455"/>
              <p:cNvSpPr>
                <a:spLocks/>
              </p:cNvSpPr>
              <p:nvPr userDrawn="1"/>
            </p:nvSpPr>
            <p:spPr bwMode="auto">
              <a:xfrm>
                <a:off x="1177" y="1610"/>
                <a:ext cx="90" cy="93"/>
              </a:xfrm>
              <a:custGeom>
                <a:avLst/>
                <a:gdLst>
                  <a:gd name="T0" fmla="*/ 116 w 144"/>
                  <a:gd name="T1" fmla="*/ 0 h 149"/>
                  <a:gd name="T2" fmla="*/ 58 w 144"/>
                  <a:gd name="T3" fmla="*/ 70 h 149"/>
                  <a:gd name="T4" fmla="*/ 2 w 144"/>
                  <a:gd name="T5" fmla="*/ 137 h 149"/>
                  <a:gd name="T6" fmla="*/ 36 w 144"/>
                  <a:gd name="T7" fmla="*/ 143 h 149"/>
                  <a:gd name="T8" fmla="*/ 101 w 144"/>
                  <a:gd name="T9" fmla="*/ 93 h 149"/>
                  <a:gd name="T10" fmla="*/ 142 w 144"/>
                  <a:gd name="T11" fmla="*/ 13 h 149"/>
                  <a:gd name="T12" fmla="*/ 116 w 144"/>
                  <a:gd name="T13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49">
                    <a:moveTo>
                      <a:pt x="116" y="0"/>
                    </a:moveTo>
                    <a:cubicBezTo>
                      <a:pt x="92" y="29"/>
                      <a:pt x="72" y="55"/>
                      <a:pt x="58" y="70"/>
                    </a:cubicBezTo>
                    <a:cubicBezTo>
                      <a:pt x="46" y="84"/>
                      <a:pt x="21" y="131"/>
                      <a:pt x="2" y="137"/>
                    </a:cubicBezTo>
                    <a:cubicBezTo>
                      <a:pt x="0" y="149"/>
                      <a:pt x="23" y="148"/>
                      <a:pt x="36" y="143"/>
                    </a:cubicBezTo>
                    <a:cubicBezTo>
                      <a:pt x="73" y="129"/>
                      <a:pt x="93" y="104"/>
                      <a:pt x="101" y="93"/>
                    </a:cubicBezTo>
                    <a:cubicBezTo>
                      <a:pt x="117" y="72"/>
                      <a:pt x="126" y="54"/>
                      <a:pt x="142" y="13"/>
                    </a:cubicBezTo>
                    <a:cubicBezTo>
                      <a:pt x="144" y="7"/>
                      <a:pt x="126" y="9"/>
                      <a:pt x="116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9" name="Freeform 456"/>
              <p:cNvSpPr>
                <a:spLocks noEditPoints="1"/>
              </p:cNvSpPr>
              <p:nvPr userDrawn="1"/>
            </p:nvSpPr>
            <p:spPr bwMode="auto">
              <a:xfrm>
                <a:off x="1132" y="1593"/>
                <a:ext cx="120" cy="92"/>
              </a:xfrm>
              <a:custGeom>
                <a:avLst/>
                <a:gdLst>
                  <a:gd name="T0" fmla="*/ 26 w 193"/>
                  <a:gd name="T1" fmla="*/ 148 h 148"/>
                  <a:gd name="T2" fmla="*/ 26 w 193"/>
                  <a:gd name="T3" fmla="*/ 148 h 148"/>
                  <a:gd name="T4" fmla="*/ 3 w 193"/>
                  <a:gd name="T5" fmla="*/ 139 h 148"/>
                  <a:gd name="T6" fmla="*/ 1 w 193"/>
                  <a:gd name="T7" fmla="*/ 126 h 148"/>
                  <a:gd name="T8" fmla="*/ 2 w 193"/>
                  <a:gd name="T9" fmla="*/ 123 h 148"/>
                  <a:gd name="T10" fmla="*/ 5 w 193"/>
                  <a:gd name="T11" fmla="*/ 123 h 148"/>
                  <a:gd name="T12" fmla="*/ 60 w 193"/>
                  <a:gd name="T13" fmla="*/ 80 h 148"/>
                  <a:gd name="T14" fmla="*/ 68 w 193"/>
                  <a:gd name="T15" fmla="*/ 72 h 148"/>
                  <a:gd name="T16" fmla="*/ 88 w 193"/>
                  <a:gd name="T17" fmla="*/ 57 h 148"/>
                  <a:gd name="T18" fmla="*/ 158 w 193"/>
                  <a:gd name="T19" fmla="*/ 3 h 148"/>
                  <a:gd name="T20" fmla="*/ 161 w 193"/>
                  <a:gd name="T21" fmla="*/ 0 h 148"/>
                  <a:gd name="T22" fmla="*/ 164 w 193"/>
                  <a:gd name="T23" fmla="*/ 1 h 148"/>
                  <a:gd name="T24" fmla="*/ 185 w 193"/>
                  <a:gd name="T25" fmla="*/ 21 h 148"/>
                  <a:gd name="T26" fmla="*/ 190 w 193"/>
                  <a:gd name="T27" fmla="*/ 27 h 148"/>
                  <a:gd name="T28" fmla="*/ 193 w 193"/>
                  <a:gd name="T29" fmla="*/ 30 h 148"/>
                  <a:gd name="T30" fmla="*/ 190 w 193"/>
                  <a:gd name="T31" fmla="*/ 34 h 148"/>
                  <a:gd name="T32" fmla="*/ 99 w 193"/>
                  <a:gd name="T33" fmla="*/ 124 h 148"/>
                  <a:gd name="T34" fmla="*/ 34 w 193"/>
                  <a:gd name="T35" fmla="*/ 148 h 148"/>
                  <a:gd name="T36" fmla="*/ 26 w 193"/>
                  <a:gd name="T37" fmla="*/ 148 h 148"/>
                  <a:gd name="T38" fmla="*/ 13 w 193"/>
                  <a:gd name="T39" fmla="*/ 133 h 148"/>
                  <a:gd name="T40" fmla="*/ 26 w 193"/>
                  <a:gd name="T41" fmla="*/ 136 h 148"/>
                  <a:gd name="T42" fmla="*/ 26 w 193"/>
                  <a:gd name="T43" fmla="*/ 136 h 148"/>
                  <a:gd name="T44" fmla="*/ 32 w 193"/>
                  <a:gd name="T45" fmla="*/ 136 h 148"/>
                  <a:gd name="T46" fmla="*/ 92 w 193"/>
                  <a:gd name="T47" fmla="*/ 114 h 148"/>
                  <a:gd name="T48" fmla="*/ 177 w 193"/>
                  <a:gd name="T49" fmla="*/ 31 h 148"/>
                  <a:gd name="T50" fmla="*/ 175 w 193"/>
                  <a:gd name="T51" fmla="*/ 28 h 148"/>
                  <a:gd name="T52" fmla="*/ 163 w 193"/>
                  <a:gd name="T53" fmla="*/ 14 h 148"/>
                  <a:gd name="T54" fmla="*/ 95 w 193"/>
                  <a:gd name="T55" fmla="*/ 67 h 148"/>
                  <a:gd name="T56" fmla="*/ 76 w 193"/>
                  <a:gd name="T57" fmla="*/ 81 h 148"/>
                  <a:gd name="T58" fmla="*/ 69 w 193"/>
                  <a:gd name="T59" fmla="*/ 88 h 148"/>
                  <a:gd name="T60" fmla="*/ 13 w 193"/>
                  <a:gd name="T61" fmla="*/ 133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93" h="148">
                    <a:moveTo>
                      <a:pt x="26" y="148"/>
                    </a:moveTo>
                    <a:cubicBezTo>
                      <a:pt x="26" y="148"/>
                      <a:pt x="26" y="148"/>
                      <a:pt x="26" y="148"/>
                    </a:cubicBezTo>
                    <a:cubicBezTo>
                      <a:pt x="15" y="148"/>
                      <a:pt x="7" y="145"/>
                      <a:pt x="3" y="139"/>
                    </a:cubicBezTo>
                    <a:cubicBezTo>
                      <a:pt x="0" y="135"/>
                      <a:pt x="0" y="130"/>
                      <a:pt x="1" y="126"/>
                    </a:cubicBezTo>
                    <a:cubicBezTo>
                      <a:pt x="2" y="123"/>
                      <a:pt x="2" y="123"/>
                      <a:pt x="2" y="123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18" y="119"/>
                      <a:pt x="44" y="95"/>
                      <a:pt x="60" y="80"/>
                    </a:cubicBezTo>
                    <a:cubicBezTo>
                      <a:pt x="63" y="77"/>
                      <a:pt x="66" y="75"/>
                      <a:pt x="68" y="72"/>
                    </a:cubicBezTo>
                    <a:cubicBezTo>
                      <a:pt x="76" y="65"/>
                      <a:pt x="81" y="62"/>
                      <a:pt x="88" y="57"/>
                    </a:cubicBezTo>
                    <a:cubicBezTo>
                      <a:pt x="100" y="49"/>
                      <a:pt x="118" y="38"/>
                      <a:pt x="158" y="3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64" y="1"/>
                      <a:pt x="164" y="1"/>
                      <a:pt x="164" y="1"/>
                    </a:cubicBezTo>
                    <a:cubicBezTo>
                      <a:pt x="174" y="6"/>
                      <a:pt x="181" y="15"/>
                      <a:pt x="185" y="21"/>
                    </a:cubicBezTo>
                    <a:cubicBezTo>
                      <a:pt x="187" y="23"/>
                      <a:pt x="188" y="26"/>
                      <a:pt x="190" y="27"/>
                    </a:cubicBezTo>
                    <a:cubicBezTo>
                      <a:pt x="193" y="30"/>
                      <a:pt x="193" y="30"/>
                      <a:pt x="193" y="30"/>
                    </a:cubicBezTo>
                    <a:cubicBezTo>
                      <a:pt x="190" y="34"/>
                      <a:pt x="190" y="34"/>
                      <a:pt x="190" y="34"/>
                    </a:cubicBezTo>
                    <a:cubicBezTo>
                      <a:pt x="160" y="75"/>
                      <a:pt x="130" y="104"/>
                      <a:pt x="99" y="124"/>
                    </a:cubicBezTo>
                    <a:cubicBezTo>
                      <a:pt x="82" y="135"/>
                      <a:pt x="52" y="145"/>
                      <a:pt x="34" y="148"/>
                    </a:cubicBezTo>
                    <a:cubicBezTo>
                      <a:pt x="31" y="148"/>
                      <a:pt x="28" y="148"/>
                      <a:pt x="26" y="148"/>
                    </a:cubicBezTo>
                    <a:close/>
                    <a:moveTo>
                      <a:pt x="13" y="133"/>
                    </a:moveTo>
                    <a:cubicBezTo>
                      <a:pt x="15" y="134"/>
                      <a:pt x="19" y="136"/>
                      <a:pt x="26" y="136"/>
                    </a:cubicBezTo>
                    <a:cubicBezTo>
                      <a:pt x="26" y="136"/>
                      <a:pt x="26" y="136"/>
                      <a:pt x="26" y="136"/>
                    </a:cubicBezTo>
                    <a:cubicBezTo>
                      <a:pt x="28" y="136"/>
                      <a:pt x="30" y="136"/>
                      <a:pt x="32" y="136"/>
                    </a:cubicBezTo>
                    <a:cubicBezTo>
                      <a:pt x="49" y="133"/>
                      <a:pt x="77" y="124"/>
                      <a:pt x="92" y="114"/>
                    </a:cubicBezTo>
                    <a:cubicBezTo>
                      <a:pt x="121" y="96"/>
                      <a:pt x="149" y="68"/>
                      <a:pt x="177" y="31"/>
                    </a:cubicBezTo>
                    <a:cubicBezTo>
                      <a:pt x="177" y="30"/>
                      <a:pt x="176" y="29"/>
                      <a:pt x="175" y="28"/>
                    </a:cubicBezTo>
                    <a:cubicBezTo>
                      <a:pt x="172" y="23"/>
                      <a:pt x="168" y="18"/>
                      <a:pt x="163" y="14"/>
                    </a:cubicBezTo>
                    <a:cubicBezTo>
                      <a:pt x="124" y="48"/>
                      <a:pt x="107" y="59"/>
                      <a:pt x="95" y="67"/>
                    </a:cubicBezTo>
                    <a:cubicBezTo>
                      <a:pt x="88" y="72"/>
                      <a:pt x="83" y="75"/>
                      <a:pt x="76" y="81"/>
                    </a:cubicBezTo>
                    <a:cubicBezTo>
                      <a:pt x="74" y="83"/>
                      <a:pt x="71" y="86"/>
                      <a:pt x="69" y="88"/>
                    </a:cubicBezTo>
                    <a:cubicBezTo>
                      <a:pt x="51" y="105"/>
                      <a:pt x="29" y="126"/>
                      <a:pt x="13" y="133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0" name="Freeform 457"/>
              <p:cNvSpPr>
                <a:spLocks/>
              </p:cNvSpPr>
              <p:nvPr userDrawn="1"/>
            </p:nvSpPr>
            <p:spPr bwMode="auto">
              <a:xfrm>
                <a:off x="1134" y="1597"/>
                <a:ext cx="113" cy="86"/>
              </a:xfrm>
              <a:custGeom>
                <a:avLst/>
                <a:gdLst>
                  <a:gd name="T0" fmla="*/ 159 w 182"/>
                  <a:gd name="T1" fmla="*/ 0 h 137"/>
                  <a:gd name="T2" fmla="*/ 69 w 182"/>
                  <a:gd name="T3" fmla="*/ 70 h 137"/>
                  <a:gd name="T4" fmla="*/ 4 w 182"/>
                  <a:gd name="T5" fmla="*/ 121 h 137"/>
                  <a:gd name="T6" fmla="*/ 30 w 182"/>
                  <a:gd name="T7" fmla="*/ 135 h 137"/>
                  <a:gd name="T8" fmla="*/ 92 w 182"/>
                  <a:gd name="T9" fmla="*/ 112 h 137"/>
                  <a:gd name="T10" fmla="*/ 182 w 182"/>
                  <a:gd name="T11" fmla="*/ 24 h 137"/>
                  <a:gd name="T12" fmla="*/ 159 w 182"/>
                  <a:gd name="T13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2" h="137">
                    <a:moveTo>
                      <a:pt x="159" y="0"/>
                    </a:moveTo>
                    <a:cubicBezTo>
                      <a:pt x="94" y="57"/>
                      <a:pt x="88" y="52"/>
                      <a:pt x="69" y="70"/>
                    </a:cubicBezTo>
                    <a:cubicBezTo>
                      <a:pt x="51" y="87"/>
                      <a:pt x="20" y="117"/>
                      <a:pt x="4" y="121"/>
                    </a:cubicBezTo>
                    <a:cubicBezTo>
                      <a:pt x="0" y="130"/>
                      <a:pt x="13" y="137"/>
                      <a:pt x="30" y="135"/>
                    </a:cubicBezTo>
                    <a:cubicBezTo>
                      <a:pt x="48" y="132"/>
                      <a:pt x="77" y="122"/>
                      <a:pt x="92" y="112"/>
                    </a:cubicBezTo>
                    <a:cubicBezTo>
                      <a:pt x="112" y="100"/>
                      <a:pt x="143" y="76"/>
                      <a:pt x="182" y="24"/>
                    </a:cubicBezTo>
                    <a:cubicBezTo>
                      <a:pt x="177" y="19"/>
                      <a:pt x="171" y="5"/>
                      <a:pt x="159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1" name="Freeform 458"/>
              <p:cNvSpPr>
                <a:spLocks noEditPoints="1"/>
              </p:cNvSpPr>
              <p:nvPr userDrawn="1"/>
            </p:nvSpPr>
            <p:spPr bwMode="auto">
              <a:xfrm>
                <a:off x="1098" y="1575"/>
                <a:ext cx="144" cy="83"/>
              </a:xfrm>
              <a:custGeom>
                <a:avLst/>
                <a:gdLst>
                  <a:gd name="T0" fmla="*/ 36 w 230"/>
                  <a:gd name="T1" fmla="*/ 132 h 132"/>
                  <a:gd name="T2" fmla="*/ 36 w 230"/>
                  <a:gd name="T3" fmla="*/ 132 h 132"/>
                  <a:gd name="T4" fmla="*/ 4 w 230"/>
                  <a:gd name="T5" fmla="*/ 119 h 132"/>
                  <a:gd name="T6" fmla="*/ 3 w 230"/>
                  <a:gd name="T7" fmla="*/ 103 h 132"/>
                  <a:gd name="T8" fmla="*/ 5 w 230"/>
                  <a:gd name="T9" fmla="*/ 99 h 132"/>
                  <a:gd name="T10" fmla="*/ 9 w 230"/>
                  <a:gd name="T11" fmla="*/ 100 h 132"/>
                  <a:gd name="T12" fmla="*/ 13 w 230"/>
                  <a:gd name="T13" fmla="*/ 100 h 132"/>
                  <a:gd name="T14" fmla="*/ 62 w 230"/>
                  <a:gd name="T15" fmla="*/ 76 h 132"/>
                  <a:gd name="T16" fmla="*/ 91 w 230"/>
                  <a:gd name="T17" fmla="*/ 57 h 132"/>
                  <a:gd name="T18" fmla="*/ 120 w 230"/>
                  <a:gd name="T19" fmla="*/ 45 h 132"/>
                  <a:gd name="T20" fmla="*/ 200 w 230"/>
                  <a:gd name="T21" fmla="*/ 3 h 132"/>
                  <a:gd name="T22" fmla="*/ 205 w 230"/>
                  <a:gd name="T23" fmla="*/ 0 h 132"/>
                  <a:gd name="T24" fmla="*/ 208 w 230"/>
                  <a:gd name="T25" fmla="*/ 4 h 132"/>
                  <a:gd name="T26" fmla="*/ 220 w 230"/>
                  <a:gd name="T27" fmla="*/ 47 h 132"/>
                  <a:gd name="T28" fmla="*/ 133 w 230"/>
                  <a:gd name="T29" fmla="*/ 106 h 132"/>
                  <a:gd name="T30" fmla="*/ 40 w 230"/>
                  <a:gd name="T31" fmla="*/ 132 h 132"/>
                  <a:gd name="T32" fmla="*/ 36 w 230"/>
                  <a:gd name="T33" fmla="*/ 132 h 132"/>
                  <a:gd name="T34" fmla="*/ 14 w 230"/>
                  <a:gd name="T35" fmla="*/ 112 h 132"/>
                  <a:gd name="T36" fmla="*/ 14 w 230"/>
                  <a:gd name="T37" fmla="*/ 113 h 132"/>
                  <a:gd name="T38" fmla="*/ 36 w 230"/>
                  <a:gd name="T39" fmla="*/ 120 h 132"/>
                  <a:gd name="T40" fmla="*/ 36 w 230"/>
                  <a:gd name="T41" fmla="*/ 120 h 132"/>
                  <a:gd name="T42" fmla="*/ 39 w 230"/>
                  <a:gd name="T43" fmla="*/ 120 h 132"/>
                  <a:gd name="T44" fmla="*/ 128 w 230"/>
                  <a:gd name="T45" fmla="*/ 95 h 132"/>
                  <a:gd name="T46" fmla="*/ 211 w 230"/>
                  <a:gd name="T47" fmla="*/ 39 h 132"/>
                  <a:gd name="T48" fmla="*/ 202 w 230"/>
                  <a:gd name="T49" fmla="*/ 17 h 132"/>
                  <a:gd name="T50" fmla="*/ 124 w 230"/>
                  <a:gd name="T51" fmla="*/ 56 h 132"/>
                  <a:gd name="T52" fmla="*/ 97 w 230"/>
                  <a:gd name="T53" fmla="*/ 68 h 132"/>
                  <a:gd name="T54" fmla="*/ 69 w 230"/>
                  <a:gd name="T55" fmla="*/ 86 h 132"/>
                  <a:gd name="T56" fmla="*/ 14 w 230"/>
                  <a:gd name="T57" fmla="*/ 11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0" h="132">
                    <a:moveTo>
                      <a:pt x="36" y="132"/>
                    </a:moveTo>
                    <a:cubicBezTo>
                      <a:pt x="36" y="132"/>
                      <a:pt x="36" y="132"/>
                      <a:pt x="36" y="132"/>
                    </a:cubicBezTo>
                    <a:cubicBezTo>
                      <a:pt x="21" y="132"/>
                      <a:pt x="9" y="127"/>
                      <a:pt x="4" y="119"/>
                    </a:cubicBezTo>
                    <a:cubicBezTo>
                      <a:pt x="0" y="114"/>
                      <a:pt x="0" y="109"/>
                      <a:pt x="3" y="103"/>
                    </a:cubicBezTo>
                    <a:cubicBezTo>
                      <a:pt x="5" y="99"/>
                      <a:pt x="5" y="99"/>
                      <a:pt x="5" y="99"/>
                    </a:cubicBezTo>
                    <a:cubicBezTo>
                      <a:pt x="9" y="100"/>
                      <a:pt x="9" y="100"/>
                      <a:pt x="9" y="100"/>
                    </a:cubicBezTo>
                    <a:cubicBezTo>
                      <a:pt x="10" y="100"/>
                      <a:pt x="12" y="100"/>
                      <a:pt x="13" y="100"/>
                    </a:cubicBezTo>
                    <a:cubicBezTo>
                      <a:pt x="25" y="100"/>
                      <a:pt x="44" y="88"/>
                      <a:pt x="62" y="76"/>
                    </a:cubicBezTo>
                    <a:cubicBezTo>
                      <a:pt x="72" y="69"/>
                      <a:pt x="82" y="62"/>
                      <a:pt x="91" y="57"/>
                    </a:cubicBezTo>
                    <a:cubicBezTo>
                      <a:pt x="101" y="52"/>
                      <a:pt x="110" y="49"/>
                      <a:pt x="120" y="45"/>
                    </a:cubicBezTo>
                    <a:cubicBezTo>
                      <a:pt x="141" y="37"/>
                      <a:pt x="165" y="28"/>
                      <a:pt x="200" y="3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208" y="4"/>
                      <a:pt x="208" y="4"/>
                      <a:pt x="208" y="4"/>
                    </a:cubicBezTo>
                    <a:cubicBezTo>
                      <a:pt x="209" y="5"/>
                      <a:pt x="230" y="38"/>
                      <a:pt x="220" y="47"/>
                    </a:cubicBezTo>
                    <a:cubicBezTo>
                      <a:pt x="186" y="76"/>
                      <a:pt x="158" y="96"/>
                      <a:pt x="133" y="106"/>
                    </a:cubicBezTo>
                    <a:cubicBezTo>
                      <a:pt x="89" y="123"/>
                      <a:pt x="62" y="131"/>
                      <a:pt x="40" y="132"/>
                    </a:cubicBezTo>
                    <a:cubicBezTo>
                      <a:pt x="39" y="132"/>
                      <a:pt x="38" y="132"/>
                      <a:pt x="36" y="132"/>
                    </a:cubicBezTo>
                    <a:close/>
                    <a:moveTo>
                      <a:pt x="14" y="112"/>
                    </a:moveTo>
                    <a:cubicBezTo>
                      <a:pt x="14" y="112"/>
                      <a:pt x="14" y="112"/>
                      <a:pt x="14" y="113"/>
                    </a:cubicBezTo>
                    <a:cubicBezTo>
                      <a:pt x="16" y="116"/>
                      <a:pt x="24" y="120"/>
                      <a:pt x="36" y="120"/>
                    </a:cubicBezTo>
                    <a:cubicBezTo>
                      <a:pt x="36" y="120"/>
                      <a:pt x="36" y="120"/>
                      <a:pt x="36" y="120"/>
                    </a:cubicBezTo>
                    <a:cubicBezTo>
                      <a:pt x="37" y="120"/>
                      <a:pt x="38" y="120"/>
                      <a:pt x="39" y="120"/>
                    </a:cubicBezTo>
                    <a:cubicBezTo>
                      <a:pt x="60" y="119"/>
                      <a:pt x="86" y="112"/>
                      <a:pt x="128" y="95"/>
                    </a:cubicBezTo>
                    <a:cubicBezTo>
                      <a:pt x="151" y="85"/>
                      <a:pt x="179" y="67"/>
                      <a:pt x="211" y="39"/>
                    </a:cubicBezTo>
                    <a:cubicBezTo>
                      <a:pt x="210" y="34"/>
                      <a:pt x="205" y="24"/>
                      <a:pt x="202" y="17"/>
                    </a:cubicBezTo>
                    <a:cubicBezTo>
                      <a:pt x="168" y="40"/>
                      <a:pt x="144" y="49"/>
                      <a:pt x="124" y="56"/>
                    </a:cubicBezTo>
                    <a:cubicBezTo>
                      <a:pt x="114" y="60"/>
                      <a:pt x="106" y="63"/>
                      <a:pt x="97" y="68"/>
                    </a:cubicBezTo>
                    <a:cubicBezTo>
                      <a:pt x="88" y="72"/>
                      <a:pt x="79" y="79"/>
                      <a:pt x="69" y="86"/>
                    </a:cubicBezTo>
                    <a:cubicBezTo>
                      <a:pt x="48" y="99"/>
                      <a:pt x="29" y="112"/>
                      <a:pt x="14" y="11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2" name="Freeform 459"/>
              <p:cNvSpPr>
                <a:spLocks/>
              </p:cNvSpPr>
              <p:nvPr userDrawn="1"/>
            </p:nvSpPr>
            <p:spPr bwMode="auto">
              <a:xfrm>
                <a:off x="1100" y="1580"/>
                <a:ext cx="135" cy="75"/>
              </a:xfrm>
              <a:custGeom>
                <a:avLst/>
                <a:gdLst>
                  <a:gd name="T0" fmla="*/ 201 w 217"/>
                  <a:gd name="T1" fmla="*/ 0 h 119"/>
                  <a:gd name="T2" fmla="*/ 91 w 217"/>
                  <a:gd name="T3" fmla="*/ 54 h 119"/>
                  <a:gd name="T4" fmla="*/ 5 w 217"/>
                  <a:gd name="T5" fmla="*/ 98 h 119"/>
                  <a:gd name="T6" fmla="*/ 36 w 217"/>
                  <a:gd name="T7" fmla="*/ 118 h 119"/>
                  <a:gd name="T8" fmla="*/ 127 w 217"/>
                  <a:gd name="T9" fmla="*/ 92 h 119"/>
                  <a:gd name="T10" fmla="*/ 213 w 217"/>
                  <a:gd name="T11" fmla="*/ 34 h 119"/>
                  <a:gd name="T12" fmla="*/ 201 w 217"/>
                  <a:gd name="T13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7" h="119">
                    <a:moveTo>
                      <a:pt x="201" y="0"/>
                    </a:moveTo>
                    <a:cubicBezTo>
                      <a:pt x="147" y="38"/>
                      <a:pt x="119" y="40"/>
                      <a:pt x="91" y="54"/>
                    </a:cubicBezTo>
                    <a:cubicBezTo>
                      <a:pt x="63" y="69"/>
                      <a:pt x="26" y="103"/>
                      <a:pt x="5" y="98"/>
                    </a:cubicBezTo>
                    <a:cubicBezTo>
                      <a:pt x="0" y="109"/>
                      <a:pt x="15" y="119"/>
                      <a:pt x="36" y="118"/>
                    </a:cubicBezTo>
                    <a:cubicBezTo>
                      <a:pt x="59" y="117"/>
                      <a:pt x="88" y="108"/>
                      <a:pt x="127" y="92"/>
                    </a:cubicBezTo>
                    <a:cubicBezTo>
                      <a:pt x="157" y="80"/>
                      <a:pt x="188" y="56"/>
                      <a:pt x="213" y="34"/>
                    </a:cubicBezTo>
                    <a:cubicBezTo>
                      <a:pt x="217" y="31"/>
                      <a:pt x="205" y="6"/>
                      <a:pt x="201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3" name="Freeform 460"/>
              <p:cNvSpPr>
                <a:spLocks noEditPoints="1"/>
              </p:cNvSpPr>
              <p:nvPr userDrawn="1"/>
            </p:nvSpPr>
            <p:spPr bwMode="auto">
              <a:xfrm>
                <a:off x="1072" y="1556"/>
                <a:ext cx="171" cy="69"/>
              </a:xfrm>
              <a:custGeom>
                <a:avLst/>
                <a:gdLst>
                  <a:gd name="T0" fmla="*/ 61 w 275"/>
                  <a:gd name="T1" fmla="*/ 111 h 111"/>
                  <a:gd name="T2" fmla="*/ 61 w 275"/>
                  <a:gd name="T3" fmla="*/ 111 h 111"/>
                  <a:gd name="T4" fmla="*/ 19 w 275"/>
                  <a:gd name="T5" fmla="*/ 105 h 111"/>
                  <a:gd name="T6" fmla="*/ 0 w 275"/>
                  <a:gd name="T7" fmla="*/ 87 h 111"/>
                  <a:gd name="T8" fmla="*/ 7 w 275"/>
                  <a:gd name="T9" fmla="*/ 74 h 111"/>
                  <a:gd name="T10" fmla="*/ 10 w 275"/>
                  <a:gd name="T11" fmla="*/ 72 h 111"/>
                  <a:gd name="T12" fmla="*/ 13 w 275"/>
                  <a:gd name="T13" fmla="*/ 73 h 111"/>
                  <a:gd name="T14" fmla="*/ 19 w 275"/>
                  <a:gd name="T15" fmla="*/ 74 h 111"/>
                  <a:gd name="T16" fmla="*/ 74 w 275"/>
                  <a:gd name="T17" fmla="*/ 57 h 111"/>
                  <a:gd name="T18" fmla="*/ 103 w 275"/>
                  <a:gd name="T19" fmla="*/ 45 h 111"/>
                  <a:gd name="T20" fmla="*/ 124 w 275"/>
                  <a:gd name="T21" fmla="*/ 40 h 111"/>
                  <a:gd name="T22" fmla="*/ 247 w 275"/>
                  <a:gd name="T23" fmla="*/ 2 h 111"/>
                  <a:gd name="T24" fmla="*/ 252 w 275"/>
                  <a:gd name="T25" fmla="*/ 0 h 111"/>
                  <a:gd name="T26" fmla="*/ 254 w 275"/>
                  <a:gd name="T27" fmla="*/ 4 h 111"/>
                  <a:gd name="T28" fmla="*/ 260 w 275"/>
                  <a:gd name="T29" fmla="*/ 12 h 111"/>
                  <a:gd name="T30" fmla="*/ 274 w 275"/>
                  <a:gd name="T31" fmla="*/ 36 h 111"/>
                  <a:gd name="T32" fmla="*/ 270 w 275"/>
                  <a:gd name="T33" fmla="*/ 42 h 111"/>
                  <a:gd name="T34" fmla="*/ 128 w 275"/>
                  <a:gd name="T35" fmla="*/ 103 h 111"/>
                  <a:gd name="T36" fmla="*/ 61 w 275"/>
                  <a:gd name="T37" fmla="*/ 111 h 111"/>
                  <a:gd name="T38" fmla="*/ 12 w 275"/>
                  <a:gd name="T39" fmla="*/ 85 h 111"/>
                  <a:gd name="T40" fmla="*/ 23 w 275"/>
                  <a:gd name="T41" fmla="*/ 94 h 111"/>
                  <a:gd name="T42" fmla="*/ 61 w 275"/>
                  <a:gd name="T43" fmla="*/ 99 h 111"/>
                  <a:gd name="T44" fmla="*/ 126 w 275"/>
                  <a:gd name="T45" fmla="*/ 91 h 111"/>
                  <a:gd name="T46" fmla="*/ 261 w 275"/>
                  <a:gd name="T47" fmla="*/ 33 h 111"/>
                  <a:gd name="T48" fmla="*/ 251 w 275"/>
                  <a:gd name="T49" fmla="*/ 19 h 111"/>
                  <a:gd name="T50" fmla="*/ 247 w 275"/>
                  <a:gd name="T51" fmla="*/ 15 h 111"/>
                  <a:gd name="T52" fmla="*/ 127 w 275"/>
                  <a:gd name="T53" fmla="*/ 52 h 111"/>
                  <a:gd name="T54" fmla="*/ 107 w 275"/>
                  <a:gd name="T55" fmla="*/ 57 h 111"/>
                  <a:gd name="T56" fmla="*/ 78 w 275"/>
                  <a:gd name="T57" fmla="*/ 68 h 111"/>
                  <a:gd name="T58" fmla="*/ 19 w 275"/>
                  <a:gd name="T59" fmla="*/ 86 h 111"/>
                  <a:gd name="T60" fmla="*/ 12 w 275"/>
                  <a:gd name="T61" fmla="*/ 8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75" h="111">
                    <a:moveTo>
                      <a:pt x="61" y="111"/>
                    </a:moveTo>
                    <a:cubicBezTo>
                      <a:pt x="61" y="111"/>
                      <a:pt x="61" y="111"/>
                      <a:pt x="61" y="111"/>
                    </a:cubicBezTo>
                    <a:cubicBezTo>
                      <a:pt x="44" y="111"/>
                      <a:pt x="29" y="109"/>
                      <a:pt x="19" y="105"/>
                    </a:cubicBezTo>
                    <a:cubicBezTo>
                      <a:pt x="12" y="103"/>
                      <a:pt x="2" y="96"/>
                      <a:pt x="0" y="87"/>
                    </a:cubicBezTo>
                    <a:cubicBezTo>
                      <a:pt x="0" y="84"/>
                      <a:pt x="0" y="78"/>
                      <a:pt x="7" y="74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13" y="73"/>
                      <a:pt x="13" y="73"/>
                      <a:pt x="13" y="73"/>
                    </a:cubicBezTo>
                    <a:cubicBezTo>
                      <a:pt x="14" y="74"/>
                      <a:pt x="16" y="74"/>
                      <a:pt x="19" y="74"/>
                    </a:cubicBezTo>
                    <a:cubicBezTo>
                      <a:pt x="33" y="74"/>
                      <a:pt x="54" y="65"/>
                      <a:pt x="74" y="57"/>
                    </a:cubicBezTo>
                    <a:cubicBezTo>
                      <a:pt x="84" y="52"/>
                      <a:pt x="94" y="48"/>
                      <a:pt x="103" y="45"/>
                    </a:cubicBezTo>
                    <a:cubicBezTo>
                      <a:pt x="109" y="44"/>
                      <a:pt x="116" y="42"/>
                      <a:pt x="124" y="40"/>
                    </a:cubicBezTo>
                    <a:cubicBezTo>
                      <a:pt x="149" y="34"/>
                      <a:pt x="189" y="25"/>
                      <a:pt x="247" y="2"/>
                    </a:cubicBezTo>
                    <a:cubicBezTo>
                      <a:pt x="252" y="0"/>
                      <a:pt x="252" y="0"/>
                      <a:pt x="252" y="0"/>
                    </a:cubicBezTo>
                    <a:cubicBezTo>
                      <a:pt x="254" y="4"/>
                      <a:pt x="254" y="4"/>
                      <a:pt x="254" y="4"/>
                    </a:cubicBezTo>
                    <a:cubicBezTo>
                      <a:pt x="256" y="7"/>
                      <a:pt x="258" y="9"/>
                      <a:pt x="260" y="12"/>
                    </a:cubicBezTo>
                    <a:cubicBezTo>
                      <a:pt x="270" y="23"/>
                      <a:pt x="275" y="30"/>
                      <a:pt x="274" y="36"/>
                    </a:cubicBezTo>
                    <a:cubicBezTo>
                      <a:pt x="273" y="39"/>
                      <a:pt x="272" y="41"/>
                      <a:pt x="270" y="42"/>
                    </a:cubicBezTo>
                    <a:cubicBezTo>
                      <a:pt x="212" y="75"/>
                      <a:pt x="169" y="94"/>
                      <a:pt x="128" y="103"/>
                    </a:cubicBezTo>
                    <a:cubicBezTo>
                      <a:pt x="106" y="108"/>
                      <a:pt x="82" y="111"/>
                      <a:pt x="61" y="111"/>
                    </a:cubicBezTo>
                    <a:close/>
                    <a:moveTo>
                      <a:pt x="12" y="85"/>
                    </a:moveTo>
                    <a:cubicBezTo>
                      <a:pt x="13" y="88"/>
                      <a:pt x="18" y="92"/>
                      <a:pt x="23" y="94"/>
                    </a:cubicBezTo>
                    <a:cubicBezTo>
                      <a:pt x="32" y="97"/>
                      <a:pt x="45" y="99"/>
                      <a:pt x="61" y="99"/>
                    </a:cubicBezTo>
                    <a:cubicBezTo>
                      <a:pt x="81" y="99"/>
                      <a:pt x="104" y="96"/>
                      <a:pt x="126" y="91"/>
                    </a:cubicBezTo>
                    <a:cubicBezTo>
                      <a:pt x="164" y="82"/>
                      <a:pt x="206" y="64"/>
                      <a:pt x="261" y="33"/>
                    </a:cubicBezTo>
                    <a:cubicBezTo>
                      <a:pt x="259" y="29"/>
                      <a:pt x="254" y="23"/>
                      <a:pt x="251" y="19"/>
                    </a:cubicBezTo>
                    <a:cubicBezTo>
                      <a:pt x="250" y="18"/>
                      <a:pt x="248" y="16"/>
                      <a:pt x="247" y="15"/>
                    </a:cubicBezTo>
                    <a:cubicBezTo>
                      <a:pt x="191" y="37"/>
                      <a:pt x="151" y="46"/>
                      <a:pt x="127" y="52"/>
                    </a:cubicBezTo>
                    <a:cubicBezTo>
                      <a:pt x="119" y="54"/>
                      <a:pt x="112" y="55"/>
                      <a:pt x="107" y="57"/>
                    </a:cubicBezTo>
                    <a:cubicBezTo>
                      <a:pt x="99" y="60"/>
                      <a:pt x="89" y="64"/>
                      <a:pt x="78" y="68"/>
                    </a:cubicBezTo>
                    <a:cubicBezTo>
                      <a:pt x="57" y="77"/>
                      <a:pt x="35" y="86"/>
                      <a:pt x="19" y="86"/>
                    </a:cubicBezTo>
                    <a:cubicBezTo>
                      <a:pt x="17" y="86"/>
                      <a:pt x="14" y="86"/>
                      <a:pt x="12" y="85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4" name="Freeform 461"/>
              <p:cNvSpPr>
                <a:spLocks/>
              </p:cNvSpPr>
              <p:nvPr userDrawn="1"/>
            </p:nvSpPr>
            <p:spPr bwMode="auto">
              <a:xfrm>
                <a:off x="1072" y="1561"/>
                <a:ext cx="169" cy="62"/>
              </a:xfrm>
              <a:custGeom>
                <a:avLst/>
                <a:gdLst>
                  <a:gd name="T0" fmla="*/ 249 w 272"/>
                  <a:gd name="T1" fmla="*/ 0 h 99"/>
                  <a:gd name="T2" fmla="*/ 105 w 272"/>
                  <a:gd name="T3" fmla="*/ 43 h 99"/>
                  <a:gd name="T4" fmla="*/ 11 w 272"/>
                  <a:gd name="T5" fmla="*/ 71 h 99"/>
                  <a:gd name="T6" fmla="*/ 21 w 272"/>
                  <a:gd name="T7" fmla="*/ 91 h 99"/>
                  <a:gd name="T8" fmla="*/ 127 w 272"/>
                  <a:gd name="T9" fmla="*/ 89 h 99"/>
                  <a:gd name="T10" fmla="*/ 267 w 272"/>
                  <a:gd name="T11" fmla="*/ 29 h 99"/>
                  <a:gd name="T12" fmla="*/ 249 w 272"/>
                  <a:gd name="T13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2" h="99">
                    <a:moveTo>
                      <a:pt x="249" y="0"/>
                    </a:moveTo>
                    <a:cubicBezTo>
                      <a:pt x="171" y="31"/>
                      <a:pt x="125" y="37"/>
                      <a:pt x="105" y="43"/>
                    </a:cubicBezTo>
                    <a:cubicBezTo>
                      <a:pt x="77" y="52"/>
                      <a:pt x="31" y="78"/>
                      <a:pt x="11" y="71"/>
                    </a:cubicBezTo>
                    <a:cubicBezTo>
                      <a:pt x="0" y="78"/>
                      <a:pt x="12" y="88"/>
                      <a:pt x="21" y="91"/>
                    </a:cubicBezTo>
                    <a:cubicBezTo>
                      <a:pt x="43" y="99"/>
                      <a:pt x="87" y="98"/>
                      <a:pt x="127" y="89"/>
                    </a:cubicBezTo>
                    <a:cubicBezTo>
                      <a:pt x="164" y="80"/>
                      <a:pt x="206" y="63"/>
                      <a:pt x="267" y="29"/>
                    </a:cubicBezTo>
                    <a:cubicBezTo>
                      <a:pt x="272" y="26"/>
                      <a:pt x="257" y="10"/>
                      <a:pt x="249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5" name="Freeform 462"/>
              <p:cNvSpPr>
                <a:spLocks noEditPoints="1"/>
              </p:cNvSpPr>
              <p:nvPr userDrawn="1"/>
            </p:nvSpPr>
            <p:spPr bwMode="auto">
              <a:xfrm>
                <a:off x="1055" y="1542"/>
                <a:ext cx="176" cy="50"/>
              </a:xfrm>
              <a:custGeom>
                <a:avLst/>
                <a:gdLst>
                  <a:gd name="T0" fmla="*/ 109 w 283"/>
                  <a:gd name="T1" fmla="*/ 80 h 80"/>
                  <a:gd name="T2" fmla="*/ 109 w 283"/>
                  <a:gd name="T3" fmla="*/ 80 h 80"/>
                  <a:gd name="T4" fmla="*/ 13 w 283"/>
                  <a:gd name="T5" fmla="*/ 61 h 80"/>
                  <a:gd name="T6" fmla="*/ 1 w 283"/>
                  <a:gd name="T7" fmla="*/ 41 h 80"/>
                  <a:gd name="T8" fmla="*/ 9 w 283"/>
                  <a:gd name="T9" fmla="*/ 29 h 80"/>
                  <a:gd name="T10" fmla="*/ 12 w 283"/>
                  <a:gd name="T11" fmla="*/ 28 h 80"/>
                  <a:gd name="T12" fmla="*/ 14 w 283"/>
                  <a:gd name="T13" fmla="*/ 29 h 80"/>
                  <a:gd name="T14" fmla="*/ 30 w 283"/>
                  <a:gd name="T15" fmla="*/ 32 h 80"/>
                  <a:gd name="T16" fmla="*/ 30 w 283"/>
                  <a:gd name="T17" fmla="*/ 32 h 80"/>
                  <a:gd name="T18" fmla="*/ 84 w 283"/>
                  <a:gd name="T19" fmla="*/ 23 h 80"/>
                  <a:gd name="T20" fmla="*/ 118 w 283"/>
                  <a:gd name="T21" fmla="*/ 17 h 80"/>
                  <a:gd name="T22" fmla="*/ 136 w 283"/>
                  <a:gd name="T23" fmla="*/ 16 h 80"/>
                  <a:gd name="T24" fmla="*/ 261 w 283"/>
                  <a:gd name="T25" fmla="*/ 1 h 80"/>
                  <a:gd name="T26" fmla="*/ 266 w 283"/>
                  <a:gd name="T27" fmla="*/ 0 h 80"/>
                  <a:gd name="T28" fmla="*/ 268 w 283"/>
                  <a:gd name="T29" fmla="*/ 4 h 80"/>
                  <a:gd name="T30" fmla="*/ 272 w 283"/>
                  <a:gd name="T31" fmla="*/ 13 h 80"/>
                  <a:gd name="T32" fmla="*/ 280 w 283"/>
                  <a:gd name="T33" fmla="*/ 39 h 80"/>
                  <a:gd name="T34" fmla="*/ 275 w 283"/>
                  <a:gd name="T35" fmla="*/ 44 h 80"/>
                  <a:gd name="T36" fmla="*/ 127 w 283"/>
                  <a:gd name="T37" fmla="*/ 80 h 80"/>
                  <a:gd name="T38" fmla="*/ 109 w 283"/>
                  <a:gd name="T39" fmla="*/ 80 h 80"/>
                  <a:gd name="T40" fmla="*/ 13 w 283"/>
                  <a:gd name="T41" fmla="*/ 42 h 80"/>
                  <a:gd name="T42" fmla="*/ 13 w 283"/>
                  <a:gd name="T43" fmla="*/ 42 h 80"/>
                  <a:gd name="T44" fmla="*/ 20 w 283"/>
                  <a:gd name="T45" fmla="*/ 51 h 80"/>
                  <a:gd name="T46" fmla="*/ 109 w 283"/>
                  <a:gd name="T47" fmla="*/ 68 h 80"/>
                  <a:gd name="T48" fmla="*/ 109 w 283"/>
                  <a:gd name="T49" fmla="*/ 68 h 80"/>
                  <a:gd name="T50" fmla="*/ 127 w 283"/>
                  <a:gd name="T51" fmla="*/ 68 h 80"/>
                  <a:gd name="T52" fmla="*/ 269 w 283"/>
                  <a:gd name="T53" fmla="*/ 33 h 80"/>
                  <a:gd name="T54" fmla="*/ 262 w 283"/>
                  <a:gd name="T55" fmla="*/ 18 h 80"/>
                  <a:gd name="T56" fmla="*/ 259 w 283"/>
                  <a:gd name="T57" fmla="*/ 13 h 80"/>
                  <a:gd name="T58" fmla="*/ 137 w 283"/>
                  <a:gd name="T59" fmla="*/ 28 h 80"/>
                  <a:gd name="T60" fmla="*/ 120 w 283"/>
                  <a:gd name="T61" fmla="*/ 29 h 80"/>
                  <a:gd name="T62" fmla="*/ 87 w 283"/>
                  <a:gd name="T63" fmla="*/ 35 h 80"/>
                  <a:gd name="T64" fmla="*/ 30 w 283"/>
                  <a:gd name="T65" fmla="*/ 44 h 80"/>
                  <a:gd name="T66" fmla="*/ 30 w 283"/>
                  <a:gd name="T67" fmla="*/ 44 h 80"/>
                  <a:gd name="T68" fmla="*/ 13 w 283"/>
                  <a:gd name="T69" fmla="*/ 4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3" h="80">
                    <a:moveTo>
                      <a:pt x="109" y="80"/>
                    </a:moveTo>
                    <a:cubicBezTo>
                      <a:pt x="109" y="80"/>
                      <a:pt x="109" y="80"/>
                      <a:pt x="109" y="80"/>
                    </a:cubicBezTo>
                    <a:cubicBezTo>
                      <a:pt x="74" y="80"/>
                      <a:pt x="38" y="78"/>
                      <a:pt x="13" y="61"/>
                    </a:cubicBezTo>
                    <a:cubicBezTo>
                      <a:pt x="7" y="57"/>
                      <a:pt x="0" y="49"/>
                      <a:pt x="1" y="41"/>
                    </a:cubicBezTo>
                    <a:cubicBezTo>
                      <a:pt x="1" y="36"/>
                      <a:pt x="4" y="32"/>
                      <a:pt x="9" y="29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8" y="31"/>
                      <a:pt x="23" y="32"/>
                      <a:pt x="30" y="32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45" y="32"/>
                      <a:pt x="66" y="27"/>
                      <a:pt x="84" y="23"/>
                    </a:cubicBezTo>
                    <a:cubicBezTo>
                      <a:pt x="97" y="21"/>
                      <a:pt x="109" y="18"/>
                      <a:pt x="118" y="17"/>
                    </a:cubicBezTo>
                    <a:cubicBezTo>
                      <a:pt x="123" y="17"/>
                      <a:pt x="129" y="16"/>
                      <a:pt x="136" y="16"/>
                    </a:cubicBezTo>
                    <a:cubicBezTo>
                      <a:pt x="159" y="14"/>
                      <a:pt x="197" y="12"/>
                      <a:pt x="261" y="1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268" y="4"/>
                      <a:pt x="268" y="4"/>
                      <a:pt x="268" y="4"/>
                    </a:cubicBezTo>
                    <a:cubicBezTo>
                      <a:pt x="269" y="7"/>
                      <a:pt x="271" y="10"/>
                      <a:pt x="272" y="13"/>
                    </a:cubicBezTo>
                    <a:cubicBezTo>
                      <a:pt x="279" y="26"/>
                      <a:pt x="283" y="34"/>
                      <a:pt x="280" y="39"/>
                    </a:cubicBezTo>
                    <a:cubicBezTo>
                      <a:pt x="279" y="41"/>
                      <a:pt x="278" y="43"/>
                      <a:pt x="275" y="44"/>
                    </a:cubicBezTo>
                    <a:cubicBezTo>
                      <a:pt x="203" y="68"/>
                      <a:pt x="165" y="79"/>
                      <a:pt x="127" y="80"/>
                    </a:cubicBezTo>
                    <a:cubicBezTo>
                      <a:pt x="121" y="80"/>
                      <a:pt x="115" y="80"/>
                      <a:pt x="109" y="80"/>
                    </a:cubicBezTo>
                    <a:close/>
                    <a:moveTo>
                      <a:pt x="13" y="42"/>
                    </a:moveTo>
                    <a:cubicBezTo>
                      <a:pt x="13" y="42"/>
                      <a:pt x="13" y="42"/>
                      <a:pt x="13" y="42"/>
                    </a:cubicBezTo>
                    <a:cubicBezTo>
                      <a:pt x="13" y="44"/>
                      <a:pt x="16" y="49"/>
                      <a:pt x="20" y="51"/>
                    </a:cubicBezTo>
                    <a:cubicBezTo>
                      <a:pt x="42" y="66"/>
                      <a:pt x="77" y="68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15" y="68"/>
                      <a:pt x="121" y="68"/>
                      <a:pt x="127" y="68"/>
                    </a:cubicBezTo>
                    <a:cubicBezTo>
                      <a:pt x="162" y="67"/>
                      <a:pt x="200" y="57"/>
                      <a:pt x="269" y="33"/>
                    </a:cubicBezTo>
                    <a:cubicBezTo>
                      <a:pt x="267" y="30"/>
                      <a:pt x="264" y="23"/>
                      <a:pt x="262" y="18"/>
                    </a:cubicBezTo>
                    <a:cubicBezTo>
                      <a:pt x="261" y="16"/>
                      <a:pt x="260" y="15"/>
                      <a:pt x="259" y="13"/>
                    </a:cubicBezTo>
                    <a:cubicBezTo>
                      <a:pt x="197" y="24"/>
                      <a:pt x="160" y="27"/>
                      <a:pt x="137" y="28"/>
                    </a:cubicBezTo>
                    <a:cubicBezTo>
                      <a:pt x="130" y="28"/>
                      <a:pt x="124" y="29"/>
                      <a:pt x="120" y="29"/>
                    </a:cubicBezTo>
                    <a:cubicBezTo>
                      <a:pt x="111" y="30"/>
                      <a:pt x="99" y="33"/>
                      <a:pt x="87" y="35"/>
                    </a:cubicBezTo>
                    <a:cubicBezTo>
                      <a:pt x="68" y="39"/>
                      <a:pt x="47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3" y="44"/>
                      <a:pt x="18" y="43"/>
                      <a:pt x="13" y="4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6" name="Freeform 463"/>
              <p:cNvSpPr>
                <a:spLocks/>
              </p:cNvSpPr>
              <p:nvPr userDrawn="1"/>
            </p:nvSpPr>
            <p:spPr bwMode="auto">
              <a:xfrm>
                <a:off x="1056" y="1546"/>
                <a:ext cx="173" cy="43"/>
              </a:xfrm>
              <a:custGeom>
                <a:avLst/>
                <a:gdLst>
                  <a:gd name="T0" fmla="*/ 261 w 277"/>
                  <a:gd name="T1" fmla="*/ 0 h 69"/>
                  <a:gd name="T2" fmla="*/ 117 w 277"/>
                  <a:gd name="T3" fmla="*/ 17 h 69"/>
                  <a:gd name="T4" fmla="*/ 10 w 277"/>
                  <a:gd name="T5" fmla="*/ 29 h 69"/>
                  <a:gd name="T6" fmla="*/ 14 w 277"/>
                  <a:gd name="T7" fmla="*/ 50 h 69"/>
                  <a:gd name="T8" fmla="*/ 125 w 277"/>
                  <a:gd name="T9" fmla="*/ 68 h 69"/>
                  <a:gd name="T10" fmla="*/ 272 w 277"/>
                  <a:gd name="T11" fmla="*/ 32 h 69"/>
                  <a:gd name="T12" fmla="*/ 261 w 277"/>
                  <a:gd name="T1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7" h="69">
                    <a:moveTo>
                      <a:pt x="261" y="0"/>
                    </a:moveTo>
                    <a:cubicBezTo>
                      <a:pt x="177" y="16"/>
                      <a:pt x="138" y="15"/>
                      <a:pt x="117" y="17"/>
                    </a:cubicBezTo>
                    <a:cubicBezTo>
                      <a:pt x="88" y="20"/>
                      <a:pt x="33" y="39"/>
                      <a:pt x="10" y="29"/>
                    </a:cubicBezTo>
                    <a:cubicBezTo>
                      <a:pt x="0" y="34"/>
                      <a:pt x="7" y="45"/>
                      <a:pt x="14" y="50"/>
                    </a:cubicBezTo>
                    <a:cubicBezTo>
                      <a:pt x="39" y="67"/>
                      <a:pt x="77" y="69"/>
                      <a:pt x="125" y="68"/>
                    </a:cubicBezTo>
                    <a:cubicBezTo>
                      <a:pt x="163" y="67"/>
                      <a:pt x="203" y="55"/>
                      <a:pt x="272" y="32"/>
                    </a:cubicBezTo>
                    <a:cubicBezTo>
                      <a:pt x="277" y="30"/>
                      <a:pt x="266" y="12"/>
                      <a:pt x="261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7" name="Freeform 464"/>
              <p:cNvSpPr>
                <a:spLocks noEditPoints="1"/>
              </p:cNvSpPr>
              <p:nvPr userDrawn="1"/>
            </p:nvSpPr>
            <p:spPr bwMode="auto">
              <a:xfrm>
                <a:off x="1043" y="1510"/>
                <a:ext cx="182" cy="51"/>
              </a:xfrm>
              <a:custGeom>
                <a:avLst/>
                <a:gdLst>
                  <a:gd name="T0" fmla="*/ 171 w 292"/>
                  <a:gd name="T1" fmla="*/ 82 h 82"/>
                  <a:gd name="T2" fmla="*/ 171 w 292"/>
                  <a:gd name="T3" fmla="*/ 82 h 82"/>
                  <a:gd name="T4" fmla="*/ 112 w 292"/>
                  <a:gd name="T5" fmla="*/ 77 h 82"/>
                  <a:gd name="T6" fmla="*/ 19 w 292"/>
                  <a:gd name="T7" fmla="*/ 45 h 82"/>
                  <a:gd name="T8" fmla="*/ 1 w 292"/>
                  <a:gd name="T9" fmla="*/ 15 h 82"/>
                  <a:gd name="T10" fmla="*/ 12 w 292"/>
                  <a:gd name="T11" fmla="*/ 2 h 82"/>
                  <a:gd name="T12" fmla="*/ 17 w 292"/>
                  <a:gd name="T13" fmla="*/ 0 h 82"/>
                  <a:gd name="T14" fmla="*/ 19 w 292"/>
                  <a:gd name="T15" fmla="*/ 5 h 82"/>
                  <a:gd name="T16" fmla="*/ 120 w 292"/>
                  <a:gd name="T17" fmla="*/ 19 h 82"/>
                  <a:gd name="T18" fmla="*/ 179 w 292"/>
                  <a:gd name="T19" fmla="*/ 24 h 82"/>
                  <a:gd name="T20" fmla="*/ 261 w 292"/>
                  <a:gd name="T21" fmla="*/ 30 h 82"/>
                  <a:gd name="T22" fmla="*/ 284 w 292"/>
                  <a:gd name="T23" fmla="*/ 29 h 82"/>
                  <a:gd name="T24" fmla="*/ 289 w 292"/>
                  <a:gd name="T25" fmla="*/ 29 h 82"/>
                  <a:gd name="T26" fmla="*/ 290 w 292"/>
                  <a:gd name="T27" fmla="*/ 34 h 82"/>
                  <a:gd name="T28" fmla="*/ 282 w 292"/>
                  <a:gd name="T29" fmla="*/ 51 h 82"/>
                  <a:gd name="T30" fmla="*/ 279 w 292"/>
                  <a:gd name="T31" fmla="*/ 58 h 82"/>
                  <a:gd name="T32" fmla="*/ 282 w 292"/>
                  <a:gd name="T33" fmla="*/ 64 h 82"/>
                  <a:gd name="T34" fmla="*/ 275 w 292"/>
                  <a:gd name="T35" fmla="*/ 66 h 82"/>
                  <a:gd name="T36" fmla="*/ 171 w 292"/>
                  <a:gd name="T37" fmla="*/ 82 h 82"/>
                  <a:gd name="T38" fmla="*/ 13 w 292"/>
                  <a:gd name="T39" fmla="*/ 16 h 82"/>
                  <a:gd name="T40" fmla="*/ 13 w 292"/>
                  <a:gd name="T41" fmla="*/ 17 h 82"/>
                  <a:gd name="T42" fmla="*/ 26 w 292"/>
                  <a:gd name="T43" fmla="*/ 35 h 82"/>
                  <a:gd name="T44" fmla="*/ 113 w 292"/>
                  <a:gd name="T45" fmla="*/ 65 h 82"/>
                  <a:gd name="T46" fmla="*/ 171 w 292"/>
                  <a:gd name="T47" fmla="*/ 69 h 82"/>
                  <a:gd name="T48" fmla="*/ 171 w 292"/>
                  <a:gd name="T49" fmla="*/ 69 h 82"/>
                  <a:gd name="T50" fmla="*/ 266 w 292"/>
                  <a:gd name="T51" fmla="*/ 56 h 82"/>
                  <a:gd name="T52" fmla="*/ 274 w 292"/>
                  <a:gd name="T53" fmla="*/ 42 h 82"/>
                  <a:gd name="T54" fmla="*/ 275 w 292"/>
                  <a:gd name="T55" fmla="*/ 42 h 82"/>
                  <a:gd name="T56" fmla="*/ 261 w 292"/>
                  <a:gd name="T57" fmla="*/ 42 h 82"/>
                  <a:gd name="T58" fmla="*/ 177 w 292"/>
                  <a:gd name="T59" fmla="*/ 36 h 82"/>
                  <a:gd name="T60" fmla="*/ 120 w 292"/>
                  <a:gd name="T61" fmla="*/ 31 h 82"/>
                  <a:gd name="T62" fmla="*/ 13 w 292"/>
                  <a:gd name="T63" fmla="*/ 1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2" h="82">
                    <a:moveTo>
                      <a:pt x="171" y="82"/>
                    </a:moveTo>
                    <a:cubicBezTo>
                      <a:pt x="171" y="82"/>
                      <a:pt x="171" y="82"/>
                      <a:pt x="171" y="82"/>
                    </a:cubicBezTo>
                    <a:cubicBezTo>
                      <a:pt x="154" y="82"/>
                      <a:pt x="135" y="80"/>
                      <a:pt x="112" y="77"/>
                    </a:cubicBezTo>
                    <a:cubicBezTo>
                      <a:pt x="63" y="71"/>
                      <a:pt x="34" y="56"/>
                      <a:pt x="19" y="45"/>
                    </a:cubicBezTo>
                    <a:cubicBezTo>
                      <a:pt x="1" y="32"/>
                      <a:pt x="0" y="21"/>
                      <a:pt x="1" y="15"/>
                    </a:cubicBezTo>
                    <a:cubicBezTo>
                      <a:pt x="2" y="9"/>
                      <a:pt x="6" y="4"/>
                      <a:pt x="12" y="2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20" y="6"/>
                      <a:pt x="28" y="17"/>
                      <a:pt x="120" y="19"/>
                    </a:cubicBezTo>
                    <a:cubicBezTo>
                      <a:pt x="141" y="19"/>
                      <a:pt x="159" y="21"/>
                      <a:pt x="179" y="24"/>
                    </a:cubicBezTo>
                    <a:cubicBezTo>
                      <a:pt x="203" y="27"/>
                      <a:pt x="228" y="30"/>
                      <a:pt x="261" y="30"/>
                    </a:cubicBezTo>
                    <a:cubicBezTo>
                      <a:pt x="268" y="30"/>
                      <a:pt x="276" y="29"/>
                      <a:pt x="284" y="29"/>
                    </a:cubicBezTo>
                    <a:cubicBezTo>
                      <a:pt x="289" y="29"/>
                      <a:pt x="289" y="29"/>
                      <a:pt x="289" y="29"/>
                    </a:cubicBezTo>
                    <a:cubicBezTo>
                      <a:pt x="290" y="34"/>
                      <a:pt x="290" y="34"/>
                      <a:pt x="290" y="34"/>
                    </a:cubicBezTo>
                    <a:cubicBezTo>
                      <a:pt x="292" y="43"/>
                      <a:pt x="286" y="48"/>
                      <a:pt x="282" y="51"/>
                    </a:cubicBezTo>
                    <a:cubicBezTo>
                      <a:pt x="278" y="55"/>
                      <a:pt x="278" y="55"/>
                      <a:pt x="279" y="58"/>
                    </a:cubicBezTo>
                    <a:cubicBezTo>
                      <a:pt x="282" y="64"/>
                      <a:pt x="282" y="64"/>
                      <a:pt x="282" y="64"/>
                    </a:cubicBezTo>
                    <a:cubicBezTo>
                      <a:pt x="275" y="66"/>
                      <a:pt x="275" y="66"/>
                      <a:pt x="275" y="66"/>
                    </a:cubicBezTo>
                    <a:cubicBezTo>
                      <a:pt x="236" y="77"/>
                      <a:pt x="204" y="82"/>
                      <a:pt x="171" y="82"/>
                    </a:cubicBezTo>
                    <a:close/>
                    <a:moveTo>
                      <a:pt x="13" y="16"/>
                    </a:moveTo>
                    <a:cubicBezTo>
                      <a:pt x="13" y="16"/>
                      <a:pt x="13" y="17"/>
                      <a:pt x="13" y="17"/>
                    </a:cubicBezTo>
                    <a:cubicBezTo>
                      <a:pt x="13" y="19"/>
                      <a:pt x="13" y="26"/>
                      <a:pt x="26" y="35"/>
                    </a:cubicBezTo>
                    <a:cubicBezTo>
                      <a:pt x="40" y="46"/>
                      <a:pt x="67" y="59"/>
                      <a:pt x="113" y="65"/>
                    </a:cubicBezTo>
                    <a:cubicBezTo>
                      <a:pt x="136" y="68"/>
                      <a:pt x="154" y="69"/>
                      <a:pt x="171" y="69"/>
                    </a:cubicBezTo>
                    <a:cubicBezTo>
                      <a:pt x="171" y="69"/>
                      <a:pt x="171" y="69"/>
                      <a:pt x="171" y="69"/>
                    </a:cubicBezTo>
                    <a:cubicBezTo>
                      <a:pt x="201" y="69"/>
                      <a:pt x="230" y="65"/>
                      <a:pt x="266" y="56"/>
                    </a:cubicBezTo>
                    <a:cubicBezTo>
                      <a:pt x="266" y="49"/>
                      <a:pt x="271" y="45"/>
                      <a:pt x="274" y="42"/>
                    </a:cubicBezTo>
                    <a:cubicBezTo>
                      <a:pt x="275" y="42"/>
                      <a:pt x="275" y="42"/>
                      <a:pt x="275" y="42"/>
                    </a:cubicBezTo>
                    <a:cubicBezTo>
                      <a:pt x="270" y="42"/>
                      <a:pt x="266" y="42"/>
                      <a:pt x="261" y="42"/>
                    </a:cubicBezTo>
                    <a:cubicBezTo>
                      <a:pt x="227" y="42"/>
                      <a:pt x="201" y="38"/>
                      <a:pt x="177" y="36"/>
                    </a:cubicBezTo>
                    <a:cubicBezTo>
                      <a:pt x="158" y="33"/>
                      <a:pt x="140" y="31"/>
                      <a:pt x="120" y="31"/>
                    </a:cubicBezTo>
                    <a:cubicBezTo>
                      <a:pt x="45" y="30"/>
                      <a:pt x="22" y="22"/>
                      <a:pt x="13" y="16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8" name="Freeform 465"/>
              <p:cNvSpPr>
                <a:spLocks/>
              </p:cNvSpPr>
              <p:nvPr userDrawn="1"/>
            </p:nvSpPr>
            <p:spPr bwMode="auto">
              <a:xfrm>
                <a:off x="1044" y="1514"/>
                <a:ext cx="177" cy="45"/>
              </a:xfrm>
              <a:custGeom>
                <a:avLst/>
                <a:gdLst>
                  <a:gd name="T0" fmla="*/ 283 w 285"/>
                  <a:gd name="T1" fmla="*/ 28 h 71"/>
                  <a:gd name="T2" fmla="*/ 119 w 285"/>
                  <a:gd name="T3" fmla="*/ 18 h 71"/>
                  <a:gd name="T4" fmla="*/ 13 w 285"/>
                  <a:gd name="T5" fmla="*/ 0 h 71"/>
                  <a:gd name="T6" fmla="*/ 21 w 285"/>
                  <a:gd name="T7" fmla="*/ 33 h 71"/>
                  <a:gd name="T8" fmla="*/ 111 w 285"/>
                  <a:gd name="T9" fmla="*/ 64 h 71"/>
                  <a:gd name="T10" fmla="*/ 273 w 285"/>
                  <a:gd name="T11" fmla="*/ 53 h 71"/>
                  <a:gd name="T12" fmla="*/ 283 w 285"/>
                  <a:gd name="T13" fmla="*/ 2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71">
                    <a:moveTo>
                      <a:pt x="283" y="28"/>
                    </a:moveTo>
                    <a:cubicBezTo>
                      <a:pt x="208" y="31"/>
                      <a:pt x="170" y="18"/>
                      <a:pt x="119" y="18"/>
                    </a:cubicBezTo>
                    <a:cubicBezTo>
                      <a:pt x="95" y="17"/>
                      <a:pt x="21" y="16"/>
                      <a:pt x="13" y="0"/>
                    </a:cubicBezTo>
                    <a:cubicBezTo>
                      <a:pt x="4" y="3"/>
                      <a:pt x="0" y="18"/>
                      <a:pt x="21" y="33"/>
                    </a:cubicBezTo>
                    <a:cubicBezTo>
                      <a:pt x="30" y="40"/>
                      <a:pt x="57" y="57"/>
                      <a:pt x="111" y="64"/>
                    </a:cubicBezTo>
                    <a:cubicBezTo>
                      <a:pt x="165" y="71"/>
                      <a:pt x="205" y="71"/>
                      <a:pt x="273" y="53"/>
                    </a:cubicBezTo>
                    <a:cubicBezTo>
                      <a:pt x="267" y="40"/>
                      <a:pt x="285" y="41"/>
                      <a:pt x="283" y="28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9" name="Freeform 466"/>
              <p:cNvSpPr>
                <a:spLocks noEditPoints="1"/>
              </p:cNvSpPr>
              <p:nvPr userDrawn="1"/>
            </p:nvSpPr>
            <p:spPr bwMode="auto">
              <a:xfrm>
                <a:off x="1039" y="1459"/>
                <a:ext cx="179" cy="75"/>
              </a:xfrm>
              <a:custGeom>
                <a:avLst/>
                <a:gdLst>
                  <a:gd name="T0" fmla="*/ 248 w 288"/>
                  <a:gd name="T1" fmla="*/ 120 h 120"/>
                  <a:gd name="T2" fmla="*/ 248 w 288"/>
                  <a:gd name="T3" fmla="*/ 120 h 120"/>
                  <a:gd name="T4" fmla="*/ 248 w 288"/>
                  <a:gd name="T5" fmla="*/ 120 h 120"/>
                  <a:gd name="T6" fmla="*/ 97 w 288"/>
                  <a:gd name="T7" fmla="*/ 99 h 120"/>
                  <a:gd name="T8" fmla="*/ 14 w 288"/>
                  <a:gd name="T9" fmla="*/ 45 h 120"/>
                  <a:gd name="T10" fmla="*/ 5 w 288"/>
                  <a:gd name="T11" fmla="*/ 8 h 120"/>
                  <a:gd name="T12" fmla="*/ 20 w 288"/>
                  <a:gd name="T13" fmla="*/ 1 h 120"/>
                  <a:gd name="T14" fmla="*/ 24 w 288"/>
                  <a:gd name="T15" fmla="*/ 2 h 120"/>
                  <a:gd name="T16" fmla="*/ 25 w 288"/>
                  <a:gd name="T17" fmla="*/ 5 h 120"/>
                  <a:gd name="T18" fmla="*/ 87 w 288"/>
                  <a:gd name="T19" fmla="*/ 33 h 120"/>
                  <a:gd name="T20" fmla="*/ 142 w 288"/>
                  <a:gd name="T21" fmla="*/ 51 h 120"/>
                  <a:gd name="T22" fmla="*/ 281 w 288"/>
                  <a:gd name="T23" fmla="*/ 79 h 120"/>
                  <a:gd name="T24" fmla="*/ 282 w 288"/>
                  <a:gd name="T25" fmla="*/ 79 h 120"/>
                  <a:gd name="T26" fmla="*/ 282 w 288"/>
                  <a:gd name="T27" fmla="*/ 80 h 120"/>
                  <a:gd name="T28" fmla="*/ 287 w 288"/>
                  <a:gd name="T29" fmla="*/ 90 h 120"/>
                  <a:gd name="T30" fmla="*/ 248 w 288"/>
                  <a:gd name="T31" fmla="*/ 120 h 120"/>
                  <a:gd name="T32" fmla="*/ 16 w 288"/>
                  <a:gd name="T33" fmla="*/ 14 h 120"/>
                  <a:gd name="T34" fmla="*/ 23 w 288"/>
                  <a:gd name="T35" fmla="*/ 37 h 120"/>
                  <a:gd name="T36" fmla="*/ 101 w 288"/>
                  <a:gd name="T37" fmla="*/ 88 h 120"/>
                  <a:gd name="T38" fmla="*/ 248 w 288"/>
                  <a:gd name="T39" fmla="*/ 108 h 120"/>
                  <a:gd name="T40" fmla="*/ 273 w 288"/>
                  <a:gd name="T41" fmla="*/ 91 h 120"/>
                  <a:gd name="T42" fmla="*/ 138 w 288"/>
                  <a:gd name="T43" fmla="*/ 62 h 120"/>
                  <a:gd name="T44" fmla="*/ 84 w 288"/>
                  <a:gd name="T45" fmla="*/ 44 h 120"/>
                  <a:gd name="T46" fmla="*/ 16 w 288"/>
                  <a:gd name="T47" fmla="*/ 14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8" h="120">
                    <a:moveTo>
                      <a:pt x="248" y="120"/>
                    </a:moveTo>
                    <a:cubicBezTo>
                      <a:pt x="248" y="120"/>
                      <a:pt x="248" y="120"/>
                      <a:pt x="248" y="120"/>
                    </a:cubicBezTo>
                    <a:cubicBezTo>
                      <a:pt x="248" y="120"/>
                      <a:pt x="248" y="120"/>
                      <a:pt x="248" y="120"/>
                    </a:cubicBezTo>
                    <a:cubicBezTo>
                      <a:pt x="166" y="120"/>
                      <a:pt x="130" y="112"/>
                      <a:pt x="97" y="99"/>
                    </a:cubicBezTo>
                    <a:cubicBezTo>
                      <a:pt x="47" y="80"/>
                      <a:pt x="22" y="55"/>
                      <a:pt x="14" y="45"/>
                    </a:cubicBezTo>
                    <a:cubicBezTo>
                      <a:pt x="6" y="35"/>
                      <a:pt x="0" y="19"/>
                      <a:pt x="5" y="8"/>
                    </a:cubicBezTo>
                    <a:cubicBezTo>
                      <a:pt x="7" y="3"/>
                      <a:pt x="13" y="0"/>
                      <a:pt x="20" y="1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8" y="16"/>
                      <a:pt x="59" y="25"/>
                      <a:pt x="87" y="33"/>
                    </a:cubicBezTo>
                    <a:cubicBezTo>
                      <a:pt x="106" y="38"/>
                      <a:pt x="126" y="43"/>
                      <a:pt x="142" y="51"/>
                    </a:cubicBezTo>
                    <a:cubicBezTo>
                      <a:pt x="160" y="58"/>
                      <a:pt x="214" y="72"/>
                      <a:pt x="281" y="79"/>
                    </a:cubicBezTo>
                    <a:cubicBezTo>
                      <a:pt x="282" y="79"/>
                      <a:pt x="282" y="79"/>
                      <a:pt x="282" y="79"/>
                    </a:cubicBezTo>
                    <a:cubicBezTo>
                      <a:pt x="282" y="80"/>
                      <a:pt x="282" y="80"/>
                      <a:pt x="282" y="80"/>
                    </a:cubicBezTo>
                    <a:cubicBezTo>
                      <a:pt x="286" y="82"/>
                      <a:pt x="288" y="86"/>
                      <a:pt x="287" y="90"/>
                    </a:cubicBezTo>
                    <a:cubicBezTo>
                      <a:pt x="285" y="101"/>
                      <a:pt x="258" y="120"/>
                      <a:pt x="248" y="120"/>
                    </a:cubicBezTo>
                    <a:close/>
                    <a:moveTo>
                      <a:pt x="16" y="14"/>
                    </a:moveTo>
                    <a:cubicBezTo>
                      <a:pt x="14" y="18"/>
                      <a:pt x="17" y="30"/>
                      <a:pt x="23" y="37"/>
                    </a:cubicBezTo>
                    <a:cubicBezTo>
                      <a:pt x="29" y="44"/>
                      <a:pt x="53" y="69"/>
                      <a:pt x="101" y="88"/>
                    </a:cubicBezTo>
                    <a:cubicBezTo>
                      <a:pt x="134" y="100"/>
                      <a:pt x="168" y="107"/>
                      <a:pt x="248" y="108"/>
                    </a:cubicBezTo>
                    <a:cubicBezTo>
                      <a:pt x="253" y="108"/>
                      <a:pt x="267" y="97"/>
                      <a:pt x="273" y="91"/>
                    </a:cubicBezTo>
                    <a:cubicBezTo>
                      <a:pt x="208" y="83"/>
                      <a:pt x="155" y="69"/>
                      <a:pt x="138" y="62"/>
                    </a:cubicBezTo>
                    <a:cubicBezTo>
                      <a:pt x="122" y="55"/>
                      <a:pt x="103" y="49"/>
                      <a:pt x="84" y="44"/>
                    </a:cubicBezTo>
                    <a:cubicBezTo>
                      <a:pt x="52" y="35"/>
                      <a:pt x="25" y="28"/>
                      <a:pt x="16" y="14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0" name="Freeform 467"/>
              <p:cNvSpPr>
                <a:spLocks/>
              </p:cNvSpPr>
              <p:nvPr userDrawn="1"/>
            </p:nvSpPr>
            <p:spPr bwMode="auto">
              <a:xfrm>
                <a:off x="1041" y="1462"/>
                <a:ext cx="178" cy="68"/>
              </a:xfrm>
              <a:custGeom>
                <a:avLst/>
                <a:gdLst>
                  <a:gd name="T0" fmla="*/ 276 w 285"/>
                  <a:gd name="T1" fmla="*/ 80 h 109"/>
                  <a:gd name="T2" fmla="*/ 136 w 285"/>
                  <a:gd name="T3" fmla="*/ 51 h 109"/>
                  <a:gd name="T4" fmla="*/ 15 w 285"/>
                  <a:gd name="T5" fmla="*/ 2 h 109"/>
                  <a:gd name="T6" fmla="*/ 14 w 285"/>
                  <a:gd name="T7" fmla="*/ 36 h 109"/>
                  <a:gd name="T8" fmla="*/ 95 w 285"/>
                  <a:gd name="T9" fmla="*/ 88 h 109"/>
                  <a:gd name="T10" fmla="*/ 244 w 285"/>
                  <a:gd name="T11" fmla="*/ 109 h 109"/>
                  <a:gd name="T12" fmla="*/ 276 w 285"/>
                  <a:gd name="T13" fmla="*/ 8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109">
                    <a:moveTo>
                      <a:pt x="276" y="80"/>
                    </a:moveTo>
                    <a:cubicBezTo>
                      <a:pt x="210" y="73"/>
                      <a:pt x="154" y="59"/>
                      <a:pt x="136" y="51"/>
                    </a:cubicBezTo>
                    <a:cubicBezTo>
                      <a:pt x="93" y="32"/>
                      <a:pt x="21" y="24"/>
                      <a:pt x="15" y="2"/>
                    </a:cubicBezTo>
                    <a:cubicBezTo>
                      <a:pt x="0" y="0"/>
                      <a:pt x="4" y="24"/>
                      <a:pt x="14" y="36"/>
                    </a:cubicBezTo>
                    <a:cubicBezTo>
                      <a:pt x="25" y="49"/>
                      <a:pt x="51" y="71"/>
                      <a:pt x="95" y="88"/>
                    </a:cubicBezTo>
                    <a:cubicBezTo>
                      <a:pt x="127" y="101"/>
                      <a:pt x="163" y="109"/>
                      <a:pt x="244" y="109"/>
                    </a:cubicBezTo>
                    <a:cubicBezTo>
                      <a:pt x="253" y="109"/>
                      <a:pt x="285" y="84"/>
                      <a:pt x="276" y="8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1" name="Freeform 468"/>
              <p:cNvSpPr>
                <a:spLocks noEditPoints="1"/>
              </p:cNvSpPr>
              <p:nvPr userDrawn="1"/>
            </p:nvSpPr>
            <p:spPr bwMode="auto">
              <a:xfrm>
                <a:off x="1047" y="1401"/>
                <a:ext cx="168" cy="113"/>
              </a:xfrm>
              <a:custGeom>
                <a:avLst/>
                <a:gdLst>
                  <a:gd name="T0" fmla="*/ 245 w 270"/>
                  <a:gd name="T1" fmla="*/ 181 h 181"/>
                  <a:gd name="T2" fmla="*/ 245 w 270"/>
                  <a:gd name="T3" fmla="*/ 181 h 181"/>
                  <a:gd name="T4" fmla="*/ 243 w 270"/>
                  <a:gd name="T5" fmla="*/ 181 h 181"/>
                  <a:gd name="T6" fmla="*/ 95 w 270"/>
                  <a:gd name="T7" fmla="*/ 136 h 181"/>
                  <a:gd name="T8" fmla="*/ 4 w 270"/>
                  <a:gd name="T9" fmla="*/ 39 h 181"/>
                  <a:gd name="T10" fmla="*/ 6 w 270"/>
                  <a:gd name="T11" fmla="*/ 7 h 181"/>
                  <a:gd name="T12" fmla="*/ 26 w 270"/>
                  <a:gd name="T13" fmla="*/ 5 h 181"/>
                  <a:gd name="T14" fmla="*/ 29 w 270"/>
                  <a:gd name="T15" fmla="*/ 7 h 181"/>
                  <a:gd name="T16" fmla="*/ 29 w 270"/>
                  <a:gd name="T17" fmla="*/ 10 h 181"/>
                  <a:gd name="T18" fmla="*/ 102 w 270"/>
                  <a:gd name="T19" fmla="*/ 65 h 181"/>
                  <a:gd name="T20" fmla="*/ 121 w 270"/>
                  <a:gd name="T21" fmla="*/ 75 h 181"/>
                  <a:gd name="T22" fmla="*/ 218 w 270"/>
                  <a:gd name="T23" fmla="*/ 116 h 181"/>
                  <a:gd name="T24" fmla="*/ 265 w 270"/>
                  <a:gd name="T25" fmla="*/ 135 h 181"/>
                  <a:gd name="T26" fmla="*/ 270 w 270"/>
                  <a:gd name="T27" fmla="*/ 137 h 181"/>
                  <a:gd name="T28" fmla="*/ 269 w 270"/>
                  <a:gd name="T29" fmla="*/ 142 h 181"/>
                  <a:gd name="T30" fmla="*/ 268 w 270"/>
                  <a:gd name="T31" fmla="*/ 144 h 181"/>
                  <a:gd name="T32" fmla="*/ 245 w 270"/>
                  <a:gd name="T33" fmla="*/ 181 h 181"/>
                  <a:gd name="T34" fmla="*/ 17 w 270"/>
                  <a:gd name="T35" fmla="*/ 14 h 181"/>
                  <a:gd name="T36" fmla="*/ 16 w 270"/>
                  <a:gd name="T37" fmla="*/ 15 h 181"/>
                  <a:gd name="T38" fmla="*/ 15 w 270"/>
                  <a:gd name="T39" fmla="*/ 36 h 181"/>
                  <a:gd name="T40" fmla="*/ 101 w 270"/>
                  <a:gd name="T41" fmla="*/ 126 h 181"/>
                  <a:gd name="T42" fmla="*/ 244 w 270"/>
                  <a:gd name="T43" fmla="*/ 169 h 181"/>
                  <a:gd name="T44" fmla="*/ 245 w 270"/>
                  <a:gd name="T45" fmla="*/ 169 h 181"/>
                  <a:gd name="T46" fmla="*/ 245 w 270"/>
                  <a:gd name="T47" fmla="*/ 169 h 181"/>
                  <a:gd name="T48" fmla="*/ 256 w 270"/>
                  <a:gd name="T49" fmla="*/ 145 h 181"/>
                  <a:gd name="T50" fmla="*/ 214 w 270"/>
                  <a:gd name="T51" fmla="*/ 128 h 181"/>
                  <a:gd name="T52" fmla="*/ 115 w 270"/>
                  <a:gd name="T53" fmla="*/ 86 h 181"/>
                  <a:gd name="T54" fmla="*/ 96 w 270"/>
                  <a:gd name="T55" fmla="*/ 75 h 181"/>
                  <a:gd name="T56" fmla="*/ 17 w 270"/>
                  <a:gd name="T57" fmla="*/ 14 h 181"/>
                  <a:gd name="T58" fmla="*/ 17 w 270"/>
                  <a:gd name="T59" fmla="*/ 14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70" h="181">
                    <a:moveTo>
                      <a:pt x="245" y="181"/>
                    </a:moveTo>
                    <a:cubicBezTo>
                      <a:pt x="245" y="181"/>
                      <a:pt x="245" y="181"/>
                      <a:pt x="245" y="181"/>
                    </a:cubicBezTo>
                    <a:cubicBezTo>
                      <a:pt x="244" y="181"/>
                      <a:pt x="244" y="181"/>
                      <a:pt x="243" y="181"/>
                    </a:cubicBezTo>
                    <a:cubicBezTo>
                      <a:pt x="180" y="174"/>
                      <a:pt x="133" y="160"/>
                      <a:pt x="95" y="136"/>
                    </a:cubicBezTo>
                    <a:cubicBezTo>
                      <a:pt x="44" y="105"/>
                      <a:pt x="11" y="64"/>
                      <a:pt x="4" y="39"/>
                    </a:cubicBezTo>
                    <a:cubicBezTo>
                      <a:pt x="0" y="26"/>
                      <a:pt x="1" y="14"/>
                      <a:pt x="6" y="7"/>
                    </a:cubicBezTo>
                    <a:cubicBezTo>
                      <a:pt x="11" y="1"/>
                      <a:pt x="19" y="0"/>
                      <a:pt x="26" y="5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26"/>
                      <a:pt x="75" y="50"/>
                      <a:pt x="102" y="65"/>
                    </a:cubicBezTo>
                    <a:cubicBezTo>
                      <a:pt x="109" y="69"/>
                      <a:pt x="115" y="72"/>
                      <a:pt x="121" y="75"/>
                    </a:cubicBezTo>
                    <a:cubicBezTo>
                      <a:pt x="134" y="83"/>
                      <a:pt x="175" y="99"/>
                      <a:pt x="218" y="116"/>
                    </a:cubicBezTo>
                    <a:cubicBezTo>
                      <a:pt x="234" y="123"/>
                      <a:pt x="250" y="129"/>
                      <a:pt x="265" y="135"/>
                    </a:cubicBezTo>
                    <a:cubicBezTo>
                      <a:pt x="270" y="137"/>
                      <a:pt x="270" y="137"/>
                      <a:pt x="270" y="137"/>
                    </a:cubicBezTo>
                    <a:cubicBezTo>
                      <a:pt x="269" y="142"/>
                      <a:pt x="269" y="142"/>
                      <a:pt x="269" y="142"/>
                    </a:cubicBezTo>
                    <a:cubicBezTo>
                      <a:pt x="269" y="143"/>
                      <a:pt x="269" y="143"/>
                      <a:pt x="268" y="144"/>
                    </a:cubicBezTo>
                    <a:cubicBezTo>
                      <a:pt x="266" y="155"/>
                      <a:pt x="262" y="181"/>
                      <a:pt x="245" y="181"/>
                    </a:cubicBezTo>
                    <a:close/>
                    <a:moveTo>
                      <a:pt x="17" y="14"/>
                    </a:moveTo>
                    <a:cubicBezTo>
                      <a:pt x="17" y="14"/>
                      <a:pt x="16" y="14"/>
                      <a:pt x="16" y="15"/>
                    </a:cubicBezTo>
                    <a:cubicBezTo>
                      <a:pt x="14" y="18"/>
                      <a:pt x="12" y="25"/>
                      <a:pt x="15" y="36"/>
                    </a:cubicBezTo>
                    <a:cubicBezTo>
                      <a:pt x="21" y="58"/>
                      <a:pt x="53" y="97"/>
                      <a:pt x="101" y="126"/>
                    </a:cubicBezTo>
                    <a:cubicBezTo>
                      <a:pt x="138" y="148"/>
                      <a:pt x="183" y="162"/>
                      <a:pt x="244" y="169"/>
                    </a:cubicBezTo>
                    <a:cubicBezTo>
                      <a:pt x="245" y="169"/>
                      <a:pt x="245" y="169"/>
                      <a:pt x="245" y="169"/>
                    </a:cubicBezTo>
                    <a:cubicBezTo>
                      <a:pt x="245" y="169"/>
                      <a:pt x="245" y="169"/>
                      <a:pt x="245" y="169"/>
                    </a:cubicBezTo>
                    <a:cubicBezTo>
                      <a:pt x="246" y="169"/>
                      <a:pt x="252" y="167"/>
                      <a:pt x="256" y="145"/>
                    </a:cubicBezTo>
                    <a:cubicBezTo>
                      <a:pt x="242" y="139"/>
                      <a:pt x="228" y="133"/>
                      <a:pt x="214" y="128"/>
                    </a:cubicBezTo>
                    <a:cubicBezTo>
                      <a:pt x="168" y="109"/>
                      <a:pt x="129" y="93"/>
                      <a:pt x="115" y="86"/>
                    </a:cubicBezTo>
                    <a:cubicBezTo>
                      <a:pt x="110" y="83"/>
                      <a:pt x="103" y="79"/>
                      <a:pt x="96" y="75"/>
                    </a:cubicBezTo>
                    <a:cubicBezTo>
                      <a:pt x="54" y="53"/>
                      <a:pt x="21" y="3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2" name="Freeform 469"/>
              <p:cNvSpPr>
                <a:spLocks/>
              </p:cNvSpPr>
              <p:nvPr userDrawn="1"/>
            </p:nvSpPr>
            <p:spPr bwMode="auto">
              <a:xfrm>
                <a:off x="1050" y="1402"/>
                <a:ext cx="161" cy="110"/>
              </a:xfrm>
              <a:custGeom>
                <a:avLst/>
                <a:gdLst>
                  <a:gd name="T0" fmla="*/ 259 w 259"/>
                  <a:gd name="T1" fmla="*/ 139 h 175"/>
                  <a:gd name="T2" fmla="*/ 114 w 259"/>
                  <a:gd name="T3" fmla="*/ 79 h 175"/>
                  <a:gd name="T4" fmla="*/ 19 w 259"/>
                  <a:gd name="T5" fmla="*/ 8 h 175"/>
                  <a:gd name="T6" fmla="*/ 6 w 259"/>
                  <a:gd name="T7" fmla="*/ 36 h 175"/>
                  <a:gd name="T8" fmla="*/ 94 w 259"/>
                  <a:gd name="T9" fmla="*/ 129 h 175"/>
                  <a:gd name="T10" fmla="*/ 240 w 259"/>
                  <a:gd name="T11" fmla="*/ 173 h 175"/>
                  <a:gd name="T12" fmla="*/ 259 w 259"/>
                  <a:gd name="T13" fmla="*/ 139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9" h="175">
                    <a:moveTo>
                      <a:pt x="259" y="139"/>
                    </a:moveTo>
                    <a:cubicBezTo>
                      <a:pt x="200" y="115"/>
                      <a:pt x="132" y="89"/>
                      <a:pt x="114" y="79"/>
                    </a:cubicBezTo>
                    <a:cubicBezTo>
                      <a:pt x="81" y="60"/>
                      <a:pt x="19" y="31"/>
                      <a:pt x="19" y="8"/>
                    </a:cubicBezTo>
                    <a:cubicBezTo>
                      <a:pt x="7" y="0"/>
                      <a:pt x="0" y="14"/>
                      <a:pt x="6" y="36"/>
                    </a:cubicBezTo>
                    <a:cubicBezTo>
                      <a:pt x="12" y="58"/>
                      <a:pt x="42" y="98"/>
                      <a:pt x="94" y="129"/>
                    </a:cubicBezTo>
                    <a:cubicBezTo>
                      <a:pt x="134" y="153"/>
                      <a:pt x="181" y="166"/>
                      <a:pt x="240" y="173"/>
                    </a:cubicBezTo>
                    <a:cubicBezTo>
                      <a:pt x="254" y="175"/>
                      <a:pt x="258" y="143"/>
                      <a:pt x="259" y="139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3" name="Freeform 470"/>
              <p:cNvSpPr>
                <a:spLocks noEditPoints="1"/>
              </p:cNvSpPr>
              <p:nvPr userDrawn="1"/>
            </p:nvSpPr>
            <p:spPr bwMode="auto">
              <a:xfrm>
                <a:off x="1063" y="1342"/>
                <a:ext cx="166" cy="148"/>
              </a:xfrm>
              <a:custGeom>
                <a:avLst/>
                <a:gdLst>
                  <a:gd name="T0" fmla="*/ 220 w 266"/>
                  <a:gd name="T1" fmla="*/ 237 h 237"/>
                  <a:gd name="T2" fmla="*/ 220 w 266"/>
                  <a:gd name="T3" fmla="*/ 237 h 237"/>
                  <a:gd name="T4" fmla="*/ 64 w 266"/>
                  <a:gd name="T5" fmla="*/ 152 h 237"/>
                  <a:gd name="T6" fmla="*/ 9 w 266"/>
                  <a:gd name="T7" fmla="*/ 21 h 237"/>
                  <a:gd name="T8" fmla="*/ 29 w 266"/>
                  <a:gd name="T9" fmla="*/ 0 h 237"/>
                  <a:gd name="T10" fmla="*/ 39 w 266"/>
                  <a:gd name="T11" fmla="*/ 3 h 237"/>
                  <a:gd name="T12" fmla="*/ 43 w 266"/>
                  <a:gd name="T13" fmla="*/ 5 h 237"/>
                  <a:gd name="T14" fmla="*/ 42 w 266"/>
                  <a:gd name="T15" fmla="*/ 10 h 237"/>
                  <a:gd name="T16" fmla="*/ 121 w 266"/>
                  <a:gd name="T17" fmla="*/ 111 h 237"/>
                  <a:gd name="T18" fmla="*/ 157 w 266"/>
                  <a:gd name="T19" fmla="*/ 145 h 237"/>
                  <a:gd name="T20" fmla="*/ 250 w 266"/>
                  <a:gd name="T21" fmla="*/ 216 h 237"/>
                  <a:gd name="T22" fmla="*/ 266 w 266"/>
                  <a:gd name="T23" fmla="*/ 224 h 237"/>
                  <a:gd name="T24" fmla="*/ 249 w 266"/>
                  <a:gd name="T25" fmla="*/ 227 h 237"/>
                  <a:gd name="T26" fmla="*/ 241 w 266"/>
                  <a:gd name="T27" fmla="*/ 229 h 237"/>
                  <a:gd name="T28" fmla="*/ 222 w 266"/>
                  <a:gd name="T29" fmla="*/ 232 h 237"/>
                  <a:gd name="T30" fmla="*/ 220 w 266"/>
                  <a:gd name="T31" fmla="*/ 237 h 237"/>
                  <a:gd name="T32" fmla="*/ 223 w 266"/>
                  <a:gd name="T33" fmla="*/ 228 h 237"/>
                  <a:gd name="T34" fmla="*/ 222 w 266"/>
                  <a:gd name="T35" fmla="*/ 232 h 237"/>
                  <a:gd name="T36" fmla="*/ 223 w 266"/>
                  <a:gd name="T37" fmla="*/ 229 h 237"/>
                  <a:gd name="T38" fmla="*/ 223 w 266"/>
                  <a:gd name="T39" fmla="*/ 228 h 237"/>
                  <a:gd name="T40" fmla="*/ 29 w 266"/>
                  <a:gd name="T41" fmla="*/ 13 h 237"/>
                  <a:gd name="T42" fmla="*/ 21 w 266"/>
                  <a:gd name="T43" fmla="*/ 23 h 237"/>
                  <a:gd name="T44" fmla="*/ 73 w 266"/>
                  <a:gd name="T45" fmla="*/ 144 h 237"/>
                  <a:gd name="T46" fmla="*/ 214 w 266"/>
                  <a:gd name="T47" fmla="*/ 223 h 237"/>
                  <a:gd name="T48" fmla="*/ 229 w 266"/>
                  <a:gd name="T49" fmla="*/ 218 h 237"/>
                  <a:gd name="T50" fmla="*/ 149 w 266"/>
                  <a:gd name="T51" fmla="*/ 153 h 237"/>
                  <a:gd name="T52" fmla="*/ 114 w 266"/>
                  <a:gd name="T53" fmla="*/ 121 h 237"/>
                  <a:gd name="T54" fmla="*/ 29 w 266"/>
                  <a:gd name="T55" fmla="*/ 13 h 237"/>
                  <a:gd name="T56" fmla="*/ 29 w 266"/>
                  <a:gd name="T57" fmla="*/ 13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66" h="237">
                    <a:moveTo>
                      <a:pt x="220" y="237"/>
                    </a:moveTo>
                    <a:cubicBezTo>
                      <a:pt x="220" y="237"/>
                      <a:pt x="220" y="237"/>
                      <a:pt x="220" y="237"/>
                    </a:cubicBezTo>
                    <a:cubicBezTo>
                      <a:pt x="141" y="211"/>
                      <a:pt x="99" y="188"/>
                      <a:pt x="64" y="152"/>
                    </a:cubicBezTo>
                    <a:cubicBezTo>
                      <a:pt x="0" y="86"/>
                      <a:pt x="8" y="28"/>
                      <a:pt x="9" y="21"/>
                    </a:cubicBezTo>
                    <a:cubicBezTo>
                      <a:pt x="11" y="9"/>
                      <a:pt x="19" y="0"/>
                      <a:pt x="29" y="0"/>
                    </a:cubicBezTo>
                    <a:cubicBezTo>
                      <a:pt x="32" y="0"/>
                      <a:pt x="35" y="1"/>
                      <a:pt x="39" y="3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37" y="26"/>
                      <a:pt x="70" y="68"/>
                      <a:pt x="121" y="111"/>
                    </a:cubicBezTo>
                    <a:cubicBezTo>
                      <a:pt x="134" y="122"/>
                      <a:pt x="146" y="134"/>
                      <a:pt x="157" y="145"/>
                    </a:cubicBezTo>
                    <a:cubicBezTo>
                      <a:pt x="184" y="170"/>
                      <a:pt x="211" y="196"/>
                      <a:pt x="250" y="216"/>
                    </a:cubicBezTo>
                    <a:cubicBezTo>
                      <a:pt x="266" y="224"/>
                      <a:pt x="266" y="224"/>
                      <a:pt x="266" y="224"/>
                    </a:cubicBezTo>
                    <a:cubicBezTo>
                      <a:pt x="249" y="227"/>
                      <a:pt x="249" y="227"/>
                      <a:pt x="249" y="227"/>
                    </a:cubicBezTo>
                    <a:cubicBezTo>
                      <a:pt x="247" y="228"/>
                      <a:pt x="244" y="228"/>
                      <a:pt x="241" y="229"/>
                    </a:cubicBezTo>
                    <a:cubicBezTo>
                      <a:pt x="235" y="230"/>
                      <a:pt x="224" y="231"/>
                      <a:pt x="222" y="232"/>
                    </a:cubicBezTo>
                    <a:lnTo>
                      <a:pt x="220" y="237"/>
                    </a:lnTo>
                    <a:close/>
                    <a:moveTo>
                      <a:pt x="223" y="228"/>
                    </a:moveTo>
                    <a:cubicBezTo>
                      <a:pt x="222" y="232"/>
                      <a:pt x="222" y="232"/>
                      <a:pt x="222" y="232"/>
                    </a:cubicBezTo>
                    <a:cubicBezTo>
                      <a:pt x="222" y="232"/>
                      <a:pt x="223" y="231"/>
                      <a:pt x="223" y="229"/>
                    </a:cubicBezTo>
                    <a:cubicBezTo>
                      <a:pt x="223" y="228"/>
                      <a:pt x="223" y="228"/>
                      <a:pt x="223" y="228"/>
                    </a:cubicBezTo>
                    <a:close/>
                    <a:moveTo>
                      <a:pt x="29" y="13"/>
                    </a:moveTo>
                    <a:cubicBezTo>
                      <a:pt x="24" y="13"/>
                      <a:pt x="22" y="18"/>
                      <a:pt x="21" y="23"/>
                    </a:cubicBezTo>
                    <a:cubicBezTo>
                      <a:pt x="20" y="29"/>
                      <a:pt x="13" y="82"/>
                      <a:pt x="73" y="144"/>
                    </a:cubicBezTo>
                    <a:cubicBezTo>
                      <a:pt x="105" y="177"/>
                      <a:pt x="143" y="198"/>
                      <a:pt x="214" y="223"/>
                    </a:cubicBezTo>
                    <a:cubicBezTo>
                      <a:pt x="217" y="221"/>
                      <a:pt x="222" y="219"/>
                      <a:pt x="229" y="218"/>
                    </a:cubicBezTo>
                    <a:cubicBezTo>
                      <a:pt x="196" y="199"/>
                      <a:pt x="172" y="176"/>
                      <a:pt x="149" y="153"/>
                    </a:cubicBezTo>
                    <a:cubicBezTo>
                      <a:pt x="137" y="142"/>
                      <a:pt x="126" y="131"/>
                      <a:pt x="114" y="121"/>
                    </a:cubicBezTo>
                    <a:cubicBezTo>
                      <a:pt x="93" y="103"/>
                      <a:pt x="29" y="46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4" name="Freeform 471"/>
              <p:cNvSpPr>
                <a:spLocks/>
              </p:cNvSpPr>
              <p:nvPr userDrawn="1"/>
            </p:nvSpPr>
            <p:spPr bwMode="auto">
              <a:xfrm>
                <a:off x="1070" y="1344"/>
                <a:ext cx="147" cy="143"/>
              </a:xfrm>
              <a:custGeom>
                <a:avLst/>
                <a:gdLst>
                  <a:gd name="T0" fmla="*/ 236 w 236"/>
                  <a:gd name="T1" fmla="*/ 219 h 229"/>
                  <a:gd name="T2" fmla="*/ 106 w 236"/>
                  <a:gd name="T3" fmla="*/ 113 h 229"/>
                  <a:gd name="T4" fmla="*/ 24 w 236"/>
                  <a:gd name="T5" fmla="*/ 5 h 229"/>
                  <a:gd name="T6" fmla="*/ 3 w 236"/>
                  <a:gd name="T7" fmla="*/ 19 h 229"/>
                  <a:gd name="T8" fmla="*/ 56 w 236"/>
                  <a:gd name="T9" fmla="*/ 145 h 229"/>
                  <a:gd name="T10" fmla="*/ 210 w 236"/>
                  <a:gd name="T11" fmla="*/ 229 h 229"/>
                  <a:gd name="T12" fmla="*/ 236 w 236"/>
                  <a:gd name="T13" fmla="*/ 21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6" h="229">
                    <a:moveTo>
                      <a:pt x="236" y="219"/>
                    </a:moveTo>
                    <a:cubicBezTo>
                      <a:pt x="177" y="189"/>
                      <a:pt x="147" y="148"/>
                      <a:pt x="106" y="113"/>
                    </a:cubicBezTo>
                    <a:cubicBezTo>
                      <a:pt x="58" y="73"/>
                      <a:pt x="18" y="27"/>
                      <a:pt x="24" y="5"/>
                    </a:cubicBezTo>
                    <a:cubicBezTo>
                      <a:pt x="12" y="0"/>
                      <a:pt x="5" y="8"/>
                      <a:pt x="3" y="19"/>
                    </a:cubicBezTo>
                    <a:cubicBezTo>
                      <a:pt x="0" y="37"/>
                      <a:pt x="1" y="88"/>
                      <a:pt x="56" y="145"/>
                    </a:cubicBezTo>
                    <a:cubicBezTo>
                      <a:pt x="92" y="182"/>
                      <a:pt x="136" y="204"/>
                      <a:pt x="210" y="229"/>
                    </a:cubicBezTo>
                    <a:cubicBezTo>
                      <a:pt x="194" y="223"/>
                      <a:pt x="225" y="221"/>
                      <a:pt x="236" y="219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5" name="Freeform 472"/>
              <p:cNvSpPr>
                <a:spLocks noEditPoints="1"/>
              </p:cNvSpPr>
              <p:nvPr userDrawn="1"/>
            </p:nvSpPr>
            <p:spPr bwMode="auto">
              <a:xfrm>
                <a:off x="1098" y="1291"/>
                <a:ext cx="167" cy="193"/>
              </a:xfrm>
              <a:custGeom>
                <a:avLst/>
                <a:gdLst>
                  <a:gd name="T0" fmla="*/ 240 w 268"/>
                  <a:gd name="T1" fmla="*/ 310 h 310"/>
                  <a:gd name="T2" fmla="*/ 240 w 268"/>
                  <a:gd name="T3" fmla="*/ 310 h 310"/>
                  <a:gd name="T4" fmla="*/ 172 w 268"/>
                  <a:gd name="T5" fmla="*/ 296 h 310"/>
                  <a:gd name="T6" fmla="*/ 171 w 268"/>
                  <a:gd name="T7" fmla="*/ 295 h 310"/>
                  <a:gd name="T8" fmla="*/ 1 w 268"/>
                  <a:gd name="T9" fmla="*/ 71 h 310"/>
                  <a:gd name="T10" fmla="*/ 11 w 268"/>
                  <a:gd name="T11" fmla="*/ 14 h 310"/>
                  <a:gd name="T12" fmla="*/ 35 w 268"/>
                  <a:gd name="T13" fmla="*/ 0 h 310"/>
                  <a:gd name="T14" fmla="*/ 51 w 268"/>
                  <a:gd name="T15" fmla="*/ 12 h 310"/>
                  <a:gd name="T16" fmla="*/ 52 w 268"/>
                  <a:gd name="T17" fmla="*/ 18 h 310"/>
                  <a:gd name="T18" fmla="*/ 47 w 268"/>
                  <a:gd name="T19" fmla="*/ 19 h 310"/>
                  <a:gd name="T20" fmla="*/ 53 w 268"/>
                  <a:gd name="T21" fmla="*/ 58 h 310"/>
                  <a:gd name="T22" fmla="*/ 227 w 268"/>
                  <a:gd name="T23" fmla="*/ 267 h 310"/>
                  <a:gd name="T24" fmla="*/ 260 w 268"/>
                  <a:gd name="T25" fmla="*/ 298 h 310"/>
                  <a:gd name="T26" fmla="*/ 268 w 268"/>
                  <a:gd name="T27" fmla="*/ 305 h 310"/>
                  <a:gd name="T28" fmla="*/ 258 w 268"/>
                  <a:gd name="T29" fmla="*/ 308 h 310"/>
                  <a:gd name="T30" fmla="*/ 240 w 268"/>
                  <a:gd name="T31" fmla="*/ 310 h 310"/>
                  <a:gd name="T32" fmla="*/ 177 w 268"/>
                  <a:gd name="T33" fmla="*/ 285 h 310"/>
                  <a:gd name="T34" fmla="*/ 240 w 268"/>
                  <a:gd name="T35" fmla="*/ 297 h 310"/>
                  <a:gd name="T36" fmla="*/ 240 w 268"/>
                  <a:gd name="T37" fmla="*/ 297 h 310"/>
                  <a:gd name="T38" fmla="*/ 242 w 268"/>
                  <a:gd name="T39" fmla="*/ 297 h 310"/>
                  <a:gd name="T40" fmla="*/ 218 w 268"/>
                  <a:gd name="T41" fmla="*/ 276 h 310"/>
                  <a:gd name="T42" fmla="*/ 42 w 268"/>
                  <a:gd name="T43" fmla="*/ 63 h 310"/>
                  <a:gd name="T44" fmla="*/ 36 w 268"/>
                  <a:gd name="T45" fmla="*/ 14 h 310"/>
                  <a:gd name="T46" fmla="*/ 37 w 268"/>
                  <a:gd name="T47" fmla="*/ 12 h 310"/>
                  <a:gd name="T48" fmla="*/ 35 w 268"/>
                  <a:gd name="T49" fmla="*/ 12 h 310"/>
                  <a:gd name="T50" fmla="*/ 22 w 268"/>
                  <a:gd name="T51" fmla="*/ 20 h 310"/>
                  <a:gd name="T52" fmla="*/ 13 w 268"/>
                  <a:gd name="T53" fmla="*/ 70 h 310"/>
                  <a:gd name="T54" fmla="*/ 177 w 268"/>
                  <a:gd name="T55" fmla="*/ 285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68" h="310">
                    <a:moveTo>
                      <a:pt x="240" y="310"/>
                    </a:moveTo>
                    <a:cubicBezTo>
                      <a:pt x="240" y="310"/>
                      <a:pt x="240" y="310"/>
                      <a:pt x="240" y="310"/>
                    </a:cubicBezTo>
                    <a:cubicBezTo>
                      <a:pt x="230" y="310"/>
                      <a:pt x="202" y="308"/>
                      <a:pt x="172" y="296"/>
                    </a:cubicBezTo>
                    <a:cubicBezTo>
                      <a:pt x="171" y="295"/>
                      <a:pt x="171" y="295"/>
                      <a:pt x="171" y="295"/>
                    </a:cubicBezTo>
                    <a:cubicBezTo>
                      <a:pt x="60" y="222"/>
                      <a:pt x="4" y="149"/>
                      <a:pt x="1" y="71"/>
                    </a:cubicBezTo>
                    <a:cubicBezTo>
                      <a:pt x="0" y="45"/>
                      <a:pt x="3" y="28"/>
                      <a:pt x="11" y="14"/>
                    </a:cubicBezTo>
                    <a:cubicBezTo>
                      <a:pt x="16" y="6"/>
                      <a:pt x="26" y="0"/>
                      <a:pt x="35" y="0"/>
                    </a:cubicBezTo>
                    <a:cubicBezTo>
                      <a:pt x="43" y="0"/>
                      <a:pt x="49" y="5"/>
                      <a:pt x="51" y="12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5" y="23"/>
                      <a:pt x="46" y="43"/>
                      <a:pt x="53" y="58"/>
                    </a:cubicBezTo>
                    <a:cubicBezTo>
                      <a:pt x="96" y="150"/>
                      <a:pt x="153" y="202"/>
                      <a:pt x="227" y="267"/>
                    </a:cubicBezTo>
                    <a:cubicBezTo>
                      <a:pt x="237" y="277"/>
                      <a:pt x="249" y="287"/>
                      <a:pt x="260" y="298"/>
                    </a:cubicBezTo>
                    <a:cubicBezTo>
                      <a:pt x="268" y="305"/>
                      <a:pt x="268" y="305"/>
                      <a:pt x="268" y="305"/>
                    </a:cubicBezTo>
                    <a:cubicBezTo>
                      <a:pt x="258" y="308"/>
                      <a:pt x="258" y="308"/>
                      <a:pt x="258" y="308"/>
                    </a:cubicBezTo>
                    <a:cubicBezTo>
                      <a:pt x="254" y="309"/>
                      <a:pt x="248" y="310"/>
                      <a:pt x="240" y="310"/>
                    </a:cubicBezTo>
                    <a:close/>
                    <a:moveTo>
                      <a:pt x="177" y="285"/>
                    </a:moveTo>
                    <a:cubicBezTo>
                      <a:pt x="205" y="296"/>
                      <a:pt x="231" y="297"/>
                      <a:pt x="240" y="297"/>
                    </a:cubicBezTo>
                    <a:cubicBezTo>
                      <a:pt x="240" y="297"/>
                      <a:pt x="240" y="297"/>
                      <a:pt x="240" y="297"/>
                    </a:cubicBezTo>
                    <a:cubicBezTo>
                      <a:pt x="241" y="297"/>
                      <a:pt x="241" y="297"/>
                      <a:pt x="242" y="297"/>
                    </a:cubicBezTo>
                    <a:cubicBezTo>
                      <a:pt x="234" y="290"/>
                      <a:pt x="226" y="283"/>
                      <a:pt x="218" y="276"/>
                    </a:cubicBezTo>
                    <a:cubicBezTo>
                      <a:pt x="144" y="210"/>
                      <a:pt x="86" y="157"/>
                      <a:pt x="42" y="63"/>
                    </a:cubicBezTo>
                    <a:cubicBezTo>
                      <a:pt x="35" y="49"/>
                      <a:pt x="31" y="25"/>
                      <a:pt x="36" y="14"/>
                    </a:cubicBezTo>
                    <a:cubicBezTo>
                      <a:pt x="36" y="14"/>
                      <a:pt x="37" y="13"/>
                      <a:pt x="37" y="12"/>
                    </a:cubicBezTo>
                    <a:cubicBezTo>
                      <a:pt x="37" y="12"/>
                      <a:pt x="36" y="12"/>
                      <a:pt x="35" y="12"/>
                    </a:cubicBezTo>
                    <a:cubicBezTo>
                      <a:pt x="31" y="12"/>
                      <a:pt x="25" y="15"/>
                      <a:pt x="22" y="20"/>
                    </a:cubicBezTo>
                    <a:cubicBezTo>
                      <a:pt x="15" y="32"/>
                      <a:pt x="12" y="46"/>
                      <a:pt x="13" y="70"/>
                    </a:cubicBezTo>
                    <a:cubicBezTo>
                      <a:pt x="16" y="144"/>
                      <a:pt x="70" y="214"/>
                      <a:pt x="177" y="285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6" name="Freeform 473"/>
              <p:cNvSpPr>
                <a:spLocks/>
              </p:cNvSpPr>
              <p:nvPr userDrawn="1"/>
            </p:nvSpPr>
            <p:spPr bwMode="auto">
              <a:xfrm>
                <a:off x="1102" y="1291"/>
                <a:ext cx="156" cy="190"/>
              </a:xfrm>
              <a:custGeom>
                <a:avLst/>
                <a:gdLst>
                  <a:gd name="T0" fmla="*/ 250 w 250"/>
                  <a:gd name="T1" fmla="*/ 302 h 305"/>
                  <a:gd name="T2" fmla="*/ 41 w 250"/>
                  <a:gd name="T3" fmla="*/ 61 h 305"/>
                  <a:gd name="T4" fmla="*/ 39 w 250"/>
                  <a:gd name="T5" fmla="*/ 14 h 305"/>
                  <a:gd name="T6" fmla="*/ 10 w 250"/>
                  <a:gd name="T7" fmla="*/ 17 h 305"/>
                  <a:gd name="T8" fmla="*/ 1 w 250"/>
                  <a:gd name="T9" fmla="*/ 70 h 305"/>
                  <a:gd name="T10" fmla="*/ 168 w 250"/>
                  <a:gd name="T11" fmla="*/ 290 h 305"/>
                  <a:gd name="T12" fmla="*/ 250 w 250"/>
                  <a:gd name="T13" fmla="*/ 30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0" h="305">
                    <a:moveTo>
                      <a:pt x="250" y="302"/>
                    </a:moveTo>
                    <a:cubicBezTo>
                      <a:pt x="162" y="222"/>
                      <a:pt x="91" y="168"/>
                      <a:pt x="41" y="61"/>
                    </a:cubicBezTo>
                    <a:cubicBezTo>
                      <a:pt x="33" y="44"/>
                      <a:pt x="31" y="16"/>
                      <a:pt x="39" y="14"/>
                    </a:cubicBezTo>
                    <a:cubicBezTo>
                      <a:pt x="36" y="0"/>
                      <a:pt x="17" y="6"/>
                      <a:pt x="10" y="17"/>
                    </a:cubicBezTo>
                    <a:cubicBezTo>
                      <a:pt x="2" y="31"/>
                      <a:pt x="0" y="47"/>
                      <a:pt x="1" y="70"/>
                    </a:cubicBezTo>
                    <a:cubicBezTo>
                      <a:pt x="4" y="147"/>
                      <a:pt x="60" y="220"/>
                      <a:pt x="168" y="290"/>
                    </a:cubicBezTo>
                    <a:cubicBezTo>
                      <a:pt x="204" y="305"/>
                      <a:pt x="240" y="305"/>
                      <a:pt x="250" y="302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7" name="Freeform 474"/>
              <p:cNvSpPr>
                <a:spLocks/>
              </p:cNvSpPr>
              <p:nvPr userDrawn="1"/>
            </p:nvSpPr>
            <p:spPr bwMode="auto">
              <a:xfrm>
                <a:off x="1113" y="1308"/>
                <a:ext cx="73" cy="129"/>
              </a:xfrm>
              <a:custGeom>
                <a:avLst/>
                <a:gdLst>
                  <a:gd name="T0" fmla="*/ 113 w 118"/>
                  <a:gd name="T1" fmla="*/ 207 h 207"/>
                  <a:gd name="T2" fmla="*/ 105 w 118"/>
                  <a:gd name="T3" fmla="*/ 201 h 207"/>
                  <a:gd name="T4" fmla="*/ 83 w 118"/>
                  <a:gd name="T5" fmla="*/ 183 h 207"/>
                  <a:gd name="T6" fmla="*/ 29 w 118"/>
                  <a:gd name="T7" fmla="*/ 116 h 207"/>
                  <a:gd name="T8" fmla="*/ 10 w 118"/>
                  <a:gd name="T9" fmla="*/ 75 h 207"/>
                  <a:gd name="T10" fmla="*/ 1 w 118"/>
                  <a:gd name="T11" fmla="*/ 37 h 207"/>
                  <a:gd name="T12" fmla="*/ 3 w 118"/>
                  <a:gd name="T13" fmla="*/ 9 h 207"/>
                  <a:gd name="T14" fmla="*/ 7 w 118"/>
                  <a:gd name="T15" fmla="*/ 2 h 207"/>
                  <a:gd name="T16" fmla="*/ 9 w 118"/>
                  <a:gd name="T17" fmla="*/ 0 h 207"/>
                  <a:gd name="T18" fmla="*/ 7 w 118"/>
                  <a:gd name="T19" fmla="*/ 2 h 207"/>
                  <a:gd name="T20" fmla="*/ 4 w 118"/>
                  <a:gd name="T21" fmla="*/ 9 h 207"/>
                  <a:gd name="T22" fmla="*/ 2 w 118"/>
                  <a:gd name="T23" fmla="*/ 37 h 207"/>
                  <a:gd name="T24" fmla="*/ 13 w 118"/>
                  <a:gd name="T25" fmla="*/ 74 h 207"/>
                  <a:gd name="T26" fmla="*/ 33 w 118"/>
                  <a:gd name="T27" fmla="*/ 114 h 207"/>
                  <a:gd name="T28" fmla="*/ 87 w 118"/>
                  <a:gd name="T29" fmla="*/ 178 h 207"/>
                  <a:gd name="T30" fmla="*/ 109 w 118"/>
                  <a:gd name="T31" fmla="*/ 194 h 207"/>
                  <a:gd name="T32" fmla="*/ 118 w 118"/>
                  <a:gd name="T33" fmla="*/ 200 h 207"/>
                  <a:gd name="T34" fmla="*/ 113 w 118"/>
                  <a:gd name="T35" fmla="*/ 20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8" h="207">
                    <a:moveTo>
                      <a:pt x="113" y="207"/>
                    </a:moveTo>
                    <a:cubicBezTo>
                      <a:pt x="113" y="207"/>
                      <a:pt x="110" y="205"/>
                      <a:pt x="105" y="201"/>
                    </a:cubicBezTo>
                    <a:cubicBezTo>
                      <a:pt x="99" y="197"/>
                      <a:pt x="91" y="191"/>
                      <a:pt x="83" y="183"/>
                    </a:cubicBezTo>
                    <a:cubicBezTo>
                      <a:pt x="65" y="167"/>
                      <a:pt x="45" y="144"/>
                      <a:pt x="29" y="116"/>
                    </a:cubicBezTo>
                    <a:cubicBezTo>
                      <a:pt x="22" y="103"/>
                      <a:pt x="15" y="89"/>
                      <a:pt x="10" y="75"/>
                    </a:cubicBezTo>
                    <a:cubicBezTo>
                      <a:pt x="5" y="62"/>
                      <a:pt x="2" y="48"/>
                      <a:pt x="1" y="37"/>
                    </a:cubicBezTo>
                    <a:cubicBezTo>
                      <a:pt x="0" y="25"/>
                      <a:pt x="1" y="15"/>
                      <a:pt x="3" y="9"/>
                    </a:cubicBezTo>
                    <a:cubicBezTo>
                      <a:pt x="4" y="6"/>
                      <a:pt x="6" y="4"/>
                      <a:pt x="7" y="2"/>
                    </a:cubicBezTo>
                    <a:cubicBezTo>
                      <a:pt x="8" y="1"/>
                      <a:pt x="9" y="0"/>
                      <a:pt x="9" y="0"/>
                    </a:cubicBezTo>
                    <a:cubicBezTo>
                      <a:pt x="9" y="0"/>
                      <a:pt x="8" y="1"/>
                      <a:pt x="7" y="2"/>
                    </a:cubicBezTo>
                    <a:cubicBezTo>
                      <a:pt x="6" y="4"/>
                      <a:pt x="5" y="6"/>
                      <a:pt x="4" y="9"/>
                    </a:cubicBezTo>
                    <a:cubicBezTo>
                      <a:pt x="1" y="15"/>
                      <a:pt x="1" y="25"/>
                      <a:pt x="2" y="37"/>
                    </a:cubicBezTo>
                    <a:cubicBezTo>
                      <a:pt x="4" y="48"/>
                      <a:pt x="7" y="61"/>
                      <a:pt x="13" y="74"/>
                    </a:cubicBezTo>
                    <a:cubicBezTo>
                      <a:pt x="18" y="88"/>
                      <a:pt x="25" y="101"/>
                      <a:pt x="33" y="114"/>
                    </a:cubicBezTo>
                    <a:cubicBezTo>
                      <a:pt x="49" y="141"/>
                      <a:pt x="70" y="163"/>
                      <a:pt x="87" y="178"/>
                    </a:cubicBezTo>
                    <a:cubicBezTo>
                      <a:pt x="96" y="185"/>
                      <a:pt x="104" y="191"/>
                      <a:pt x="109" y="194"/>
                    </a:cubicBezTo>
                    <a:cubicBezTo>
                      <a:pt x="115" y="198"/>
                      <a:pt x="118" y="200"/>
                      <a:pt x="118" y="200"/>
                    </a:cubicBezTo>
                    <a:lnTo>
                      <a:pt x="113" y="20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8" name="Freeform 475"/>
              <p:cNvSpPr>
                <a:spLocks/>
              </p:cNvSpPr>
              <p:nvPr userDrawn="1"/>
            </p:nvSpPr>
            <p:spPr bwMode="auto">
              <a:xfrm>
                <a:off x="1083" y="1366"/>
                <a:ext cx="99" cy="101"/>
              </a:xfrm>
              <a:custGeom>
                <a:avLst/>
                <a:gdLst>
                  <a:gd name="T0" fmla="*/ 157 w 160"/>
                  <a:gd name="T1" fmla="*/ 162 h 162"/>
                  <a:gd name="T2" fmla="*/ 148 w 160"/>
                  <a:gd name="T3" fmla="*/ 159 h 162"/>
                  <a:gd name="T4" fmla="*/ 123 w 160"/>
                  <a:gd name="T5" fmla="*/ 148 h 162"/>
                  <a:gd name="T6" fmla="*/ 91 w 160"/>
                  <a:gd name="T7" fmla="*/ 128 h 162"/>
                  <a:gd name="T8" fmla="*/ 58 w 160"/>
                  <a:gd name="T9" fmla="*/ 99 h 162"/>
                  <a:gd name="T10" fmla="*/ 9 w 160"/>
                  <a:gd name="T11" fmla="*/ 35 h 162"/>
                  <a:gd name="T12" fmla="*/ 1 w 160"/>
                  <a:gd name="T13" fmla="*/ 10 h 162"/>
                  <a:gd name="T14" fmla="*/ 0 w 160"/>
                  <a:gd name="T15" fmla="*/ 5 h 162"/>
                  <a:gd name="T16" fmla="*/ 0 w 160"/>
                  <a:gd name="T17" fmla="*/ 2 h 162"/>
                  <a:gd name="T18" fmla="*/ 1 w 160"/>
                  <a:gd name="T19" fmla="*/ 0 h 162"/>
                  <a:gd name="T20" fmla="*/ 1 w 160"/>
                  <a:gd name="T21" fmla="*/ 2 h 162"/>
                  <a:gd name="T22" fmla="*/ 0 w 160"/>
                  <a:gd name="T23" fmla="*/ 5 h 162"/>
                  <a:gd name="T24" fmla="*/ 1 w 160"/>
                  <a:gd name="T25" fmla="*/ 9 h 162"/>
                  <a:gd name="T26" fmla="*/ 11 w 160"/>
                  <a:gd name="T27" fmla="*/ 34 h 162"/>
                  <a:gd name="T28" fmla="*/ 61 w 160"/>
                  <a:gd name="T29" fmla="*/ 96 h 162"/>
                  <a:gd name="T30" fmla="*/ 94 w 160"/>
                  <a:gd name="T31" fmla="*/ 123 h 162"/>
                  <a:gd name="T32" fmla="*/ 126 w 160"/>
                  <a:gd name="T33" fmla="*/ 142 h 162"/>
                  <a:gd name="T34" fmla="*/ 150 w 160"/>
                  <a:gd name="T35" fmla="*/ 152 h 162"/>
                  <a:gd name="T36" fmla="*/ 160 w 160"/>
                  <a:gd name="T37" fmla="*/ 155 h 162"/>
                  <a:gd name="T38" fmla="*/ 157 w 160"/>
                  <a:gd name="T39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0" h="162">
                    <a:moveTo>
                      <a:pt x="157" y="162"/>
                    </a:moveTo>
                    <a:cubicBezTo>
                      <a:pt x="157" y="162"/>
                      <a:pt x="154" y="161"/>
                      <a:pt x="148" y="159"/>
                    </a:cubicBezTo>
                    <a:cubicBezTo>
                      <a:pt x="142" y="156"/>
                      <a:pt x="133" y="153"/>
                      <a:pt x="123" y="148"/>
                    </a:cubicBezTo>
                    <a:cubicBezTo>
                      <a:pt x="113" y="143"/>
                      <a:pt x="102" y="136"/>
                      <a:pt x="91" y="128"/>
                    </a:cubicBezTo>
                    <a:cubicBezTo>
                      <a:pt x="80" y="119"/>
                      <a:pt x="68" y="110"/>
                      <a:pt x="58" y="99"/>
                    </a:cubicBezTo>
                    <a:cubicBezTo>
                      <a:pt x="37" y="79"/>
                      <a:pt x="19" y="55"/>
                      <a:pt x="9" y="35"/>
                    </a:cubicBezTo>
                    <a:cubicBezTo>
                      <a:pt x="4" y="25"/>
                      <a:pt x="2" y="16"/>
                      <a:pt x="1" y="10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2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1" y="6"/>
                      <a:pt x="1" y="8"/>
                      <a:pt x="1" y="9"/>
                    </a:cubicBezTo>
                    <a:cubicBezTo>
                      <a:pt x="2" y="16"/>
                      <a:pt x="5" y="24"/>
                      <a:pt x="11" y="34"/>
                    </a:cubicBezTo>
                    <a:cubicBezTo>
                      <a:pt x="21" y="53"/>
                      <a:pt x="39" y="77"/>
                      <a:pt x="61" y="96"/>
                    </a:cubicBezTo>
                    <a:cubicBezTo>
                      <a:pt x="71" y="106"/>
                      <a:pt x="83" y="115"/>
                      <a:pt x="94" y="123"/>
                    </a:cubicBezTo>
                    <a:cubicBezTo>
                      <a:pt x="105" y="131"/>
                      <a:pt x="116" y="137"/>
                      <a:pt x="126" y="142"/>
                    </a:cubicBezTo>
                    <a:cubicBezTo>
                      <a:pt x="136" y="146"/>
                      <a:pt x="144" y="149"/>
                      <a:pt x="150" y="152"/>
                    </a:cubicBezTo>
                    <a:cubicBezTo>
                      <a:pt x="156" y="154"/>
                      <a:pt x="160" y="155"/>
                      <a:pt x="160" y="155"/>
                    </a:cubicBezTo>
                    <a:lnTo>
                      <a:pt x="157" y="16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9" name="Freeform 476"/>
              <p:cNvSpPr>
                <a:spLocks/>
              </p:cNvSpPr>
              <p:nvPr userDrawn="1"/>
            </p:nvSpPr>
            <p:spPr bwMode="auto">
              <a:xfrm>
                <a:off x="1075" y="1435"/>
                <a:ext cx="97" cy="60"/>
              </a:xfrm>
              <a:custGeom>
                <a:avLst/>
                <a:gdLst>
                  <a:gd name="T0" fmla="*/ 154 w 156"/>
                  <a:gd name="T1" fmla="*/ 88 h 96"/>
                  <a:gd name="T2" fmla="*/ 154 w 156"/>
                  <a:gd name="T3" fmla="*/ 88 h 96"/>
                  <a:gd name="T4" fmla="*/ 152 w 156"/>
                  <a:gd name="T5" fmla="*/ 88 h 96"/>
                  <a:gd name="T6" fmla="*/ 147 w 156"/>
                  <a:gd name="T7" fmla="*/ 87 h 96"/>
                  <a:gd name="T8" fmla="*/ 127 w 156"/>
                  <a:gd name="T9" fmla="*/ 82 h 96"/>
                  <a:gd name="T10" fmla="*/ 69 w 156"/>
                  <a:gd name="T11" fmla="*/ 58 h 96"/>
                  <a:gd name="T12" fmla="*/ 18 w 156"/>
                  <a:gd name="T13" fmla="*/ 22 h 96"/>
                  <a:gd name="T14" fmla="*/ 4 w 156"/>
                  <a:gd name="T15" fmla="*/ 7 h 96"/>
                  <a:gd name="T16" fmla="*/ 1 w 156"/>
                  <a:gd name="T17" fmla="*/ 2 h 96"/>
                  <a:gd name="T18" fmla="*/ 0 w 156"/>
                  <a:gd name="T19" fmla="*/ 0 h 96"/>
                  <a:gd name="T20" fmla="*/ 1 w 156"/>
                  <a:gd name="T21" fmla="*/ 2 h 96"/>
                  <a:gd name="T22" fmla="*/ 3 w 156"/>
                  <a:gd name="T23" fmla="*/ 7 h 96"/>
                  <a:gd name="T24" fmla="*/ 17 w 156"/>
                  <a:gd name="T25" fmla="*/ 23 h 96"/>
                  <a:gd name="T26" fmla="*/ 67 w 156"/>
                  <a:gd name="T27" fmla="*/ 61 h 96"/>
                  <a:gd name="T28" fmla="*/ 125 w 156"/>
                  <a:gd name="T29" fmla="*/ 89 h 96"/>
                  <a:gd name="T30" fmla="*/ 145 w 156"/>
                  <a:gd name="T31" fmla="*/ 94 h 96"/>
                  <a:gd name="T32" fmla="*/ 151 w 156"/>
                  <a:gd name="T33" fmla="*/ 95 h 96"/>
                  <a:gd name="T34" fmla="*/ 153 w 156"/>
                  <a:gd name="T35" fmla="*/ 96 h 96"/>
                  <a:gd name="T36" fmla="*/ 153 w 156"/>
                  <a:gd name="T37" fmla="*/ 96 h 96"/>
                  <a:gd name="T38" fmla="*/ 156 w 156"/>
                  <a:gd name="T39" fmla="*/ 92 h 96"/>
                  <a:gd name="T40" fmla="*/ 154 w 156"/>
                  <a:gd name="T41" fmla="*/ 8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6" h="96">
                    <a:moveTo>
                      <a:pt x="154" y="88"/>
                    </a:moveTo>
                    <a:cubicBezTo>
                      <a:pt x="154" y="88"/>
                      <a:pt x="154" y="88"/>
                      <a:pt x="154" y="88"/>
                    </a:cubicBezTo>
                    <a:cubicBezTo>
                      <a:pt x="154" y="88"/>
                      <a:pt x="154" y="88"/>
                      <a:pt x="152" y="88"/>
                    </a:cubicBezTo>
                    <a:cubicBezTo>
                      <a:pt x="151" y="87"/>
                      <a:pt x="149" y="87"/>
                      <a:pt x="147" y="87"/>
                    </a:cubicBezTo>
                    <a:cubicBezTo>
                      <a:pt x="142" y="86"/>
                      <a:pt x="135" y="84"/>
                      <a:pt x="127" y="82"/>
                    </a:cubicBezTo>
                    <a:cubicBezTo>
                      <a:pt x="110" y="77"/>
                      <a:pt x="89" y="69"/>
                      <a:pt x="69" y="58"/>
                    </a:cubicBezTo>
                    <a:cubicBezTo>
                      <a:pt x="49" y="46"/>
                      <a:pt x="31" y="33"/>
                      <a:pt x="18" y="22"/>
                    </a:cubicBezTo>
                    <a:cubicBezTo>
                      <a:pt x="12" y="16"/>
                      <a:pt x="7" y="11"/>
                      <a:pt x="4" y="7"/>
                    </a:cubicBezTo>
                    <a:cubicBezTo>
                      <a:pt x="2" y="5"/>
                      <a:pt x="1" y="3"/>
                      <a:pt x="1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ubicBezTo>
                      <a:pt x="1" y="3"/>
                      <a:pt x="2" y="5"/>
                      <a:pt x="3" y="7"/>
                    </a:cubicBezTo>
                    <a:cubicBezTo>
                      <a:pt x="6" y="11"/>
                      <a:pt x="11" y="17"/>
                      <a:pt x="17" y="23"/>
                    </a:cubicBezTo>
                    <a:cubicBezTo>
                      <a:pt x="29" y="35"/>
                      <a:pt x="48" y="49"/>
                      <a:pt x="67" y="61"/>
                    </a:cubicBezTo>
                    <a:cubicBezTo>
                      <a:pt x="87" y="73"/>
                      <a:pt x="108" y="83"/>
                      <a:pt x="125" y="89"/>
                    </a:cubicBezTo>
                    <a:cubicBezTo>
                      <a:pt x="133" y="91"/>
                      <a:pt x="140" y="93"/>
                      <a:pt x="145" y="94"/>
                    </a:cubicBezTo>
                    <a:cubicBezTo>
                      <a:pt x="148" y="95"/>
                      <a:pt x="150" y="95"/>
                      <a:pt x="151" y="95"/>
                    </a:cubicBezTo>
                    <a:cubicBezTo>
                      <a:pt x="152" y="96"/>
                      <a:pt x="153" y="96"/>
                      <a:pt x="153" y="96"/>
                    </a:cubicBezTo>
                    <a:cubicBezTo>
                      <a:pt x="153" y="96"/>
                      <a:pt x="153" y="96"/>
                      <a:pt x="153" y="96"/>
                    </a:cubicBezTo>
                    <a:cubicBezTo>
                      <a:pt x="154" y="96"/>
                      <a:pt x="156" y="94"/>
                      <a:pt x="156" y="92"/>
                    </a:cubicBezTo>
                    <a:cubicBezTo>
                      <a:pt x="156" y="90"/>
                      <a:pt x="155" y="88"/>
                      <a:pt x="154" y="88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0" name="Freeform 477"/>
              <p:cNvSpPr>
                <a:spLocks/>
              </p:cNvSpPr>
              <p:nvPr userDrawn="1"/>
            </p:nvSpPr>
            <p:spPr bwMode="auto">
              <a:xfrm>
                <a:off x="1066" y="1482"/>
                <a:ext cx="116" cy="43"/>
              </a:xfrm>
              <a:custGeom>
                <a:avLst/>
                <a:gdLst>
                  <a:gd name="T0" fmla="*/ 186 w 186"/>
                  <a:gd name="T1" fmla="*/ 70 h 70"/>
                  <a:gd name="T2" fmla="*/ 184 w 186"/>
                  <a:gd name="T3" fmla="*/ 70 h 70"/>
                  <a:gd name="T4" fmla="*/ 177 w 186"/>
                  <a:gd name="T5" fmla="*/ 69 h 70"/>
                  <a:gd name="T6" fmla="*/ 154 w 186"/>
                  <a:gd name="T7" fmla="*/ 65 h 70"/>
                  <a:gd name="T8" fmla="*/ 88 w 186"/>
                  <a:gd name="T9" fmla="*/ 46 h 70"/>
                  <a:gd name="T10" fmla="*/ 25 w 186"/>
                  <a:gd name="T11" fmla="*/ 18 h 70"/>
                  <a:gd name="T12" fmla="*/ 6 w 186"/>
                  <a:gd name="T13" fmla="*/ 6 h 70"/>
                  <a:gd name="T14" fmla="*/ 3 w 186"/>
                  <a:gd name="T15" fmla="*/ 4 h 70"/>
                  <a:gd name="T16" fmla="*/ 1 w 186"/>
                  <a:gd name="T17" fmla="*/ 2 h 70"/>
                  <a:gd name="T18" fmla="*/ 0 w 186"/>
                  <a:gd name="T19" fmla="*/ 0 h 70"/>
                  <a:gd name="T20" fmla="*/ 1 w 186"/>
                  <a:gd name="T21" fmla="*/ 2 h 70"/>
                  <a:gd name="T22" fmla="*/ 3 w 186"/>
                  <a:gd name="T23" fmla="*/ 3 h 70"/>
                  <a:gd name="T24" fmla="*/ 6 w 186"/>
                  <a:gd name="T25" fmla="*/ 6 h 70"/>
                  <a:gd name="T26" fmla="*/ 25 w 186"/>
                  <a:gd name="T27" fmla="*/ 17 h 70"/>
                  <a:gd name="T28" fmla="*/ 89 w 186"/>
                  <a:gd name="T29" fmla="*/ 42 h 70"/>
                  <a:gd name="T30" fmla="*/ 156 w 186"/>
                  <a:gd name="T31" fmla="*/ 59 h 70"/>
                  <a:gd name="T32" fmla="*/ 178 w 186"/>
                  <a:gd name="T33" fmla="*/ 62 h 70"/>
                  <a:gd name="T34" fmla="*/ 184 w 186"/>
                  <a:gd name="T35" fmla="*/ 62 h 70"/>
                  <a:gd name="T36" fmla="*/ 186 w 186"/>
                  <a:gd name="T37" fmla="*/ 62 h 70"/>
                  <a:gd name="T38" fmla="*/ 186 w 186"/>
                  <a:gd name="T3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6" h="70">
                    <a:moveTo>
                      <a:pt x="186" y="70"/>
                    </a:moveTo>
                    <a:cubicBezTo>
                      <a:pt x="186" y="70"/>
                      <a:pt x="185" y="70"/>
                      <a:pt x="184" y="70"/>
                    </a:cubicBezTo>
                    <a:cubicBezTo>
                      <a:pt x="182" y="70"/>
                      <a:pt x="180" y="69"/>
                      <a:pt x="177" y="69"/>
                    </a:cubicBezTo>
                    <a:cubicBezTo>
                      <a:pt x="172" y="69"/>
                      <a:pt x="164" y="67"/>
                      <a:pt x="154" y="65"/>
                    </a:cubicBezTo>
                    <a:cubicBezTo>
                      <a:pt x="136" y="61"/>
                      <a:pt x="112" y="54"/>
                      <a:pt x="88" y="46"/>
                    </a:cubicBezTo>
                    <a:cubicBezTo>
                      <a:pt x="64" y="37"/>
                      <a:pt x="41" y="28"/>
                      <a:pt x="25" y="18"/>
                    </a:cubicBezTo>
                    <a:cubicBezTo>
                      <a:pt x="17" y="14"/>
                      <a:pt x="10" y="10"/>
                      <a:pt x="6" y="6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2"/>
                    </a:cubicBezTo>
                    <a:cubicBezTo>
                      <a:pt x="2" y="2"/>
                      <a:pt x="2" y="3"/>
                      <a:pt x="3" y="3"/>
                    </a:cubicBezTo>
                    <a:cubicBezTo>
                      <a:pt x="4" y="4"/>
                      <a:pt x="5" y="5"/>
                      <a:pt x="6" y="6"/>
                    </a:cubicBezTo>
                    <a:cubicBezTo>
                      <a:pt x="10" y="9"/>
                      <a:pt x="17" y="13"/>
                      <a:pt x="25" y="17"/>
                    </a:cubicBezTo>
                    <a:cubicBezTo>
                      <a:pt x="42" y="26"/>
                      <a:pt x="66" y="35"/>
                      <a:pt x="89" y="42"/>
                    </a:cubicBezTo>
                    <a:cubicBezTo>
                      <a:pt x="113" y="50"/>
                      <a:pt x="137" y="56"/>
                      <a:pt x="156" y="59"/>
                    </a:cubicBezTo>
                    <a:cubicBezTo>
                      <a:pt x="165" y="60"/>
                      <a:pt x="173" y="61"/>
                      <a:pt x="178" y="62"/>
                    </a:cubicBezTo>
                    <a:cubicBezTo>
                      <a:pt x="180" y="62"/>
                      <a:pt x="182" y="62"/>
                      <a:pt x="184" y="62"/>
                    </a:cubicBezTo>
                    <a:cubicBezTo>
                      <a:pt x="185" y="62"/>
                      <a:pt x="186" y="62"/>
                      <a:pt x="186" y="62"/>
                    </a:cubicBezTo>
                    <a:lnTo>
                      <a:pt x="186" y="7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1" name="Freeform 478"/>
              <p:cNvSpPr>
                <a:spLocks/>
              </p:cNvSpPr>
              <p:nvPr userDrawn="1"/>
            </p:nvSpPr>
            <p:spPr bwMode="auto">
              <a:xfrm>
                <a:off x="1068" y="1529"/>
                <a:ext cx="114" cy="18"/>
              </a:xfrm>
              <a:custGeom>
                <a:avLst/>
                <a:gdLst>
                  <a:gd name="T0" fmla="*/ 182 w 182"/>
                  <a:gd name="T1" fmla="*/ 29 h 30"/>
                  <a:gd name="T2" fmla="*/ 174 w 182"/>
                  <a:gd name="T3" fmla="*/ 29 h 30"/>
                  <a:gd name="T4" fmla="*/ 170 w 182"/>
                  <a:gd name="T5" fmla="*/ 30 h 30"/>
                  <a:gd name="T6" fmla="*/ 165 w 182"/>
                  <a:gd name="T7" fmla="*/ 30 h 30"/>
                  <a:gd name="T8" fmla="*/ 153 w 182"/>
                  <a:gd name="T9" fmla="*/ 30 h 30"/>
                  <a:gd name="T10" fmla="*/ 89 w 182"/>
                  <a:gd name="T11" fmla="*/ 24 h 30"/>
                  <a:gd name="T12" fmla="*/ 27 w 182"/>
                  <a:gd name="T13" fmla="*/ 11 h 30"/>
                  <a:gd name="T14" fmla="*/ 7 w 182"/>
                  <a:gd name="T15" fmla="*/ 4 h 30"/>
                  <a:gd name="T16" fmla="*/ 4 w 182"/>
                  <a:gd name="T17" fmla="*/ 2 h 30"/>
                  <a:gd name="T18" fmla="*/ 2 w 182"/>
                  <a:gd name="T19" fmla="*/ 1 h 30"/>
                  <a:gd name="T20" fmla="*/ 0 w 182"/>
                  <a:gd name="T21" fmla="*/ 0 h 30"/>
                  <a:gd name="T22" fmla="*/ 2 w 182"/>
                  <a:gd name="T23" fmla="*/ 1 h 30"/>
                  <a:gd name="T24" fmla="*/ 4 w 182"/>
                  <a:gd name="T25" fmla="*/ 2 h 30"/>
                  <a:gd name="T26" fmla="*/ 7 w 182"/>
                  <a:gd name="T27" fmla="*/ 3 h 30"/>
                  <a:gd name="T28" fmla="*/ 27 w 182"/>
                  <a:gd name="T29" fmla="*/ 10 h 30"/>
                  <a:gd name="T30" fmla="*/ 90 w 182"/>
                  <a:gd name="T31" fmla="*/ 20 h 30"/>
                  <a:gd name="T32" fmla="*/ 153 w 182"/>
                  <a:gd name="T33" fmla="*/ 23 h 30"/>
                  <a:gd name="T34" fmla="*/ 164 w 182"/>
                  <a:gd name="T35" fmla="*/ 22 h 30"/>
                  <a:gd name="T36" fmla="*/ 169 w 182"/>
                  <a:gd name="T37" fmla="*/ 22 h 30"/>
                  <a:gd name="T38" fmla="*/ 174 w 182"/>
                  <a:gd name="T39" fmla="*/ 22 h 30"/>
                  <a:gd name="T40" fmla="*/ 181 w 182"/>
                  <a:gd name="T41" fmla="*/ 21 h 30"/>
                  <a:gd name="T42" fmla="*/ 182 w 182"/>
                  <a:gd name="T43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2" h="30">
                    <a:moveTo>
                      <a:pt x="182" y="29"/>
                    </a:moveTo>
                    <a:cubicBezTo>
                      <a:pt x="182" y="29"/>
                      <a:pt x="179" y="29"/>
                      <a:pt x="174" y="29"/>
                    </a:cubicBezTo>
                    <a:cubicBezTo>
                      <a:pt x="173" y="29"/>
                      <a:pt x="171" y="30"/>
                      <a:pt x="170" y="30"/>
                    </a:cubicBezTo>
                    <a:cubicBezTo>
                      <a:pt x="168" y="30"/>
                      <a:pt x="167" y="30"/>
                      <a:pt x="165" y="30"/>
                    </a:cubicBezTo>
                    <a:cubicBezTo>
                      <a:pt x="161" y="30"/>
                      <a:pt x="157" y="30"/>
                      <a:pt x="153" y="30"/>
                    </a:cubicBezTo>
                    <a:cubicBezTo>
                      <a:pt x="135" y="30"/>
                      <a:pt x="112" y="28"/>
                      <a:pt x="89" y="24"/>
                    </a:cubicBezTo>
                    <a:cubicBezTo>
                      <a:pt x="66" y="21"/>
                      <a:pt x="43" y="16"/>
                      <a:pt x="27" y="11"/>
                    </a:cubicBezTo>
                    <a:cubicBezTo>
                      <a:pt x="18" y="8"/>
                      <a:pt x="11" y="6"/>
                      <a:pt x="7" y="4"/>
                    </a:cubicBezTo>
                    <a:cubicBezTo>
                      <a:pt x="6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ubicBezTo>
                      <a:pt x="2" y="1"/>
                      <a:pt x="3" y="2"/>
                      <a:pt x="4" y="2"/>
                    </a:cubicBezTo>
                    <a:cubicBezTo>
                      <a:pt x="5" y="3"/>
                      <a:pt x="6" y="3"/>
                      <a:pt x="7" y="3"/>
                    </a:cubicBezTo>
                    <a:cubicBezTo>
                      <a:pt x="12" y="5"/>
                      <a:pt x="19" y="7"/>
                      <a:pt x="27" y="10"/>
                    </a:cubicBezTo>
                    <a:cubicBezTo>
                      <a:pt x="44" y="14"/>
                      <a:pt x="67" y="18"/>
                      <a:pt x="90" y="20"/>
                    </a:cubicBezTo>
                    <a:cubicBezTo>
                      <a:pt x="113" y="23"/>
                      <a:pt x="136" y="23"/>
                      <a:pt x="153" y="23"/>
                    </a:cubicBezTo>
                    <a:cubicBezTo>
                      <a:pt x="157" y="23"/>
                      <a:pt x="161" y="23"/>
                      <a:pt x="164" y="22"/>
                    </a:cubicBezTo>
                    <a:cubicBezTo>
                      <a:pt x="166" y="22"/>
                      <a:pt x="168" y="22"/>
                      <a:pt x="169" y="22"/>
                    </a:cubicBezTo>
                    <a:cubicBezTo>
                      <a:pt x="171" y="22"/>
                      <a:pt x="172" y="22"/>
                      <a:pt x="174" y="22"/>
                    </a:cubicBezTo>
                    <a:cubicBezTo>
                      <a:pt x="179" y="21"/>
                      <a:pt x="181" y="21"/>
                      <a:pt x="181" y="21"/>
                    </a:cubicBezTo>
                    <a:lnTo>
                      <a:pt x="182" y="29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2" name="Freeform 479"/>
              <p:cNvSpPr>
                <a:spLocks/>
              </p:cNvSpPr>
              <p:nvPr userDrawn="1"/>
            </p:nvSpPr>
            <p:spPr bwMode="auto">
              <a:xfrm>
                <a:off x="1085" y="1566"/>
                <a:ext cx="87" cy="11"/>
              </a:xfrm>
              <a:custGeom>
                <a:avLst/>
                <a:gdLst>
                  <a:gd name="T0" fmla="*/ 141 w 141"/>
                  <a:gd name="T1" fmla="*/ 8 h 17"/>
                  <a:gd name="T2" fmla="*/ 139 w 141"/>
                  <a:gd name="T3" fmla="*/ 8 h 17"/>
                  <a:gd name="T4" fmla="*/ 135 w 141"/>
                  <a:gd name="T5" fmla="*/ 9 h 17"/>
                  <a:gd name="T6" fmla="*/ 119 w 141"/>
                  <a:gd name="T7" fmla="*/ 12 h 17"/>
                  <a:gd name="T8" fmla="*/ 70 w 141"/>
                  <a:gd name="T9" fmla="*/ 16 h 17"/>
                  <a:gd name="T10" fmla="*/ 21 w 141"/>
                  <a:gd name="T11" fmla="*/ 15 h 17"/>
                  <a:gd name="T12" fmla="*/ 5 w 141"/>
                  <a:gd name="T13" fmla="*/ 12 h 17"/>
                  <a:gd name="T14" fmla="*/ 1 w 141"/>
                  <a:gd name="T15" fmla="*/ 10 h 17"/>
                  <a:gd name="T16" fmla="*/ 0 w 141"/>
                  <a:gd name="T17" fmla="*/ 10 h 17"/>
                  <a:gd name="T18" fmla="*/ 1 w 141"/>
                  <a:gd name="T19" fmla="*/ 10 h 17"/>
                  <a:gd name="T20" fmla="*/ 5 w 141"/>
                  <a:gd name="T21" fmla="*/ 12 h 17"/>
                  <a:gd name="T22" fmla="*/ 21 w 141"/>
                  <a:gd name="T23" fmla="*/ 14 h 17"/>
                  <a:gd name="T24" fmla="*/ 70 w 141"/>
                  <a:gd name="T25" fmla="*/ 12 h 17"/>
                  <a:gd name="T26" fmla="*/ 118 w 141"/>
                  <a:gd name="T27" fmla="*/ 5 h 17"/>
                  <a:gd name="T28" fmla="*/ 133 w 141"/>
                  <a:gd name="T29" fmla="*/ 2 h 17"/>
                  <a:gd name="T30" fmla="*/ 137 w 141"/>
                  <a:gd name="T31" fmla="*/ 0 h 17"/>
                  <a:gd name="T32" fmla="*/ 139 w 141"/>
                  <a:gd name="T33" fmla="*/ 0 h 17"/>
                  <a:gd name="T34" fmla="*/ 141 w 141"/>
                  <a:gd name="T3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1" h="17">
                    <a:moveTo>
                      <a:pt x="141" y="8"/>
                    </a:moveTo>
                    <a:cubicBezTo>
                      <a:pt x="141" y="8"/>
                      <a:pt x="140" y="8"/>
                      <a:pt x="139" y="8"/>
                    </a:cubicBezTo>
                    <a:cubicBezTo>
                      <a:pt x="138" y="8"/>
                      <a:pt x="137" y="9"/>
                      <a:pt x="135" y="9"/>
                    </a:cubicBezTo>
                    <a:cubicBezTo>
                      <a:pt x="131" y="10"/>
                      <a:pt x="125" y="11"/>
                      <a:pt x="119" y="12"/>
                    </a:cubicBezTo>
                    <a:cubicBezTo>
                      <a:pt x="105" y="14"/>
                      <a:pt x="88" y="16"/>
                      <a:pt x="70" y="16"/>
                    </a:cubicBezTo>
                    <a:cubicBezTo>
                      <a:pt x="52" y="17"/>
                      <a:pt x="34" y="17"/>
                      <a:pt x="21" y="15"/>
                    </a:cubicBezTo>
                    <a:cubicBezTo>
                      <a:pt x="14" y="14"/>
                      <a:pt x="9" y="13"/>
                      <a:pt x="5" y="12"/>
                    </a:cubicBezTo>
                    <a:cubicBezTo>
                      <a:pt x="3" y="12"/>
                      <a:pt x="2" y="11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1" y="10"/>
                    </a:cubicBezTo>
                    <a:cubicBezTo>
                      <a:pt x="2" y="11"/>
                      <a:pt x="3" y="11"/>
                      <a:pt x="5" y="12"/>
                    </a:cubicBezTo>
                    <a:cubicBezTo>
                      <a:pt x="9" y="13"/>
                      <a:pt x="14" y="14"/>
                      <a:pt x="21" y="14"/>
                    </a:cubicBezTo>
                    <a:cubicBezTo>
                      <a:pt x="34" y="15"/>
                      <a:pt x="52" y="14"/>
                      <a:pt x="70" y="12"/>
                    </a:cubicBezTo>
                    <a:cubicBezTo>
                      <a:pt x="87" y="11"/>
                      <a:pt x="105" y="8"/>
                      <a:pt x="118" y="5"/>
                    </a:cubicBezTo>
                    <a:cubicBezTo>
                      <a:pt x="124" y="4"/>
                      <a:pt x="129" y="3"/>
                      <a:pt x="133" y="2"/>
                    </a:cubicBezTo>
                    <a:cubicBezTo>
                      <a:pt x="135" y="1"/>
                      <a:pt x="136" y="1"/>
                      <a:pt x="137" y="0"/>
                    </a:cubicBezTo>
                    <a:cubicBezTo>
                      <a:pt x="138" y="0"/>
                      <a:pt x="139" y="0"/>
                      <a:pt x="139" y="0"/>
                    </a:cubicBezTo>
                    <a:lnTo>
                      <a:pt x="141" y="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3" name="Freeform 480"/>
              <p:cNvSpPr>
                <a:spLocks/>
              </p:cNvSpPr>
              <p:nvPr userDrawn="1"/>
            </p:nvSpPr>
            <p:spPr bwMode="auto">
              <a:xfrm>
                <a:off x="1104" y="1586"/>
                <a:ext cx="85" cy="24"/>
              </a:xfrm>
              <a:custGeom>
                <a:avLst/>
                <a:gdLst>
                  <a:gd name="T0" fmla="*/ 137 w 137"/>
                  <a:gd name="T1" fmla="*/ 7 h 38"/>
                  <a:gd name="T2" fmla="*/ 132 w 137"/>
                  <a:gd name="T3" fmla="*/ 10 h 38"/>
                  <a:gd name="T4" fmla="*/ 125 w 137"/>
                  <a:gd name="T5" fmla="*/ 13 h 38"/>
                  <a:gd name="T6" fmla="*/ 117 w 137"/>
                  <a:gd name="T7" fmla="*/ 16 h 38"/>
                  <a:gd name="T8" fmla="*/ 70 w 137"/>
                  <a:gd name="T9" fmla="*/ 31 h 38"/>
                  <a:gd name="T10" fmla="*/ 22 w 137"/>
                  <a:gd name="T11" fmla="*/ 38 h 38"/>
                  <a:gd name="T12" fmla="*/ 13 w 137"/>
                  <a:gd name="T13" fmla="*/ 38 h 38"/>
                  <a:gd name="T14" fmla="*/ 6 w 137"/>
                  <a:gd name="T15" fmla="*/ 38 h 38"/>
                  <a:gd name="T16" fmla="*/ 0 w 137"/>
                  <a:gd name="T17" fmla="*/ 37 h 38"/>
                  <a:gd name="T18" fmla="*/ 6 w 137"/>
                  <a:gd name="T19" fmla="*/ 38 h 38"/>
                  <a:gd name="T20" fmla="*/ 13 w 137"/>
                  <a:gd name="T21" fmla="*/ 38 h 38"/>
                  <a:gd name="T22" fmla="*/ 22 w 137"/>
                  <a:gd name="T23" fmla="*/ 37 h 38"/>
                  <a:gd name="T24" fmla="*/ 69 w 137"/>
                  <a:gd name="T25" fmla="*/ 27 h 38"/>
                  <a:gd name="T26" fmla="*/ 114 w 137"/>
                  <a:gd name="T27" fmla="*/ 10 h 38"/>
                  <a:gd name="T28" fmla="*/ 122 w 137"/>
                  <a:gd name="T29" fmla="*/ 6 h 38"/>
                  <a:gd name="T30" fmla="*/ 128 w 137"/>
                  <a:gd name="T31" fmla="*/ 3 h 38"/>
                  <a:gd name="T32" fmla="*/ 133 w 137"/>
                  <a:gd name="T33" fmla="*/ 0 h 38"/>
                  <a:gd name="T34" fmla="*/ 137 w 137"/>
                  <a:gd name="T35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7" h="38">
                    <a:moveTo>
                      <a:pt x="137" y="7"/>
                    </a:moveTo>
                    <a:cubicBezTo>
                      <a:pt x="137" y="7"/>
                      <a:pt x="135" y="8"/>
                      <a:pt x="132" y="10"/>
                    </a:cubicBezTo>
                    <a:cubicBezTo>
                      <a:pt x="130" y="10"/>
                      <a:pt x="128" y="11"/>
                      <a:pt x="125" y="13"/>
                    </a:cubicBezTo>
                    <a:cubicBezTo>
                      <a:pt x="123" y="14"/>
                      <a:pt x="120" y="15"/>
                      <a:pt x="117" y="16"/>
                    </a:cubicBezTo>
                    <a:cubicBezTo>
                      <a:pt x="104" y="21"/>
                      <a:pt x="87" y="26"/>
                      <a:pt x="70" y="31"/>
                    </a:cubicBezTo>
                    <a:cubicBezTo>
                      <a:pt x="53" y="35"/>
                      <a:pt x="35" y="37"/>
                      <a:pt x="22" y="38"/>
                    </a:cubicBezTo>
                    <a:cubicBezTo>
                      <a:pt x="19" y="38"/>
                      <a:pt x="16" y="38"/>
                      <a:pt x="13" y="38"/>
                    </a:cubicBezTo>
                    <a:cubicBezTo>
                      <a:pt x="10" y="38"/>
                      <a:pt x="8" y="38"/>
                      <a:pt x="6" y="38"/>
                    </a:cubicBezTo>
                    <a:cubicBezTo>
                      <a:pt x="2" y="37"/>
                      <a:pt x="0" y="37"/>
                      <a:pt x="0" y="37"/>
                    </a:cubicBezTo>
                    <a:cubicBezTo>
                      <a:pt x="0" y="37"/>
                      <a:pt x="2" y="37"/>
                      <a:pt x="6" y="38"/>
                    </a:cubicBezTo>
                    <a:cubicBezTo>
                      <a:pt x="8" y="38"/>
                      <a:pt x="10" y="38"/>
                      <a:pt x="13" y="38"/>
                    </a:cubicBezTo>
                    <a:cubicBezTo>
                      <a:pt x="16" y="37"/>
                      <a:pt x="19" y="37"/>
                      <a:pt x="22" y="37"/>
                    </a:cubicBezTo>
                    <a:cubicBezTo>
                      <a:pt x="35" y="35"/>
                      <a:pt x="52" y="32"/>
                      <a:pt x="69" y="27"/>
                    </a:cubicBezTo>
                    <a:cubicBezTo>
                      <a:pt x="86" y="22"/>
                      <a:pt x="102" y="15"/>
                      <a:pt x="114" y="10"/>
                    </a:cubicBezTo>
                    <a:cubicBezTo>
                      <a:pt x="117" y="9"/>
                      <a:pt x="120" y="7"/>
                      <a:pt x="122" y="6"/>
                    </a:cubicBezTo>
                    <a:cubicBezTo>
                      <a:pt x="124" y="5"/>
                      <a:pt x="126" y="4"/>
                      <a:pt x="128" y="3"/>
                    </a:cubicBezTo>
                    <a:cubicBezTo>
                      <a:pt x="131" y="1"/>
                      <a:pt x="133" y="0"/>
                      <a:pt x="133" y="0"/>
                    </a:cubicBezTo>
                    <a:lnTo>
                      <a:pt x="137" y="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4" name="Freeform 481"/>
              <p:cNvSpPr>
                <a:spLocks/>
              </p:cNvSpPr>
              <p:nvPr userDrawn="1"/>
            </p:nvSpPr>
            <p:spPr bwMode="auto">
              <a:xfrm>
                <a:off x="1129" y="1598"/>
                <a:ext cx="88" cy="43"/>
              </a:xfrm>
              <a:custGeom>
                <a:avLst/>
                <a:gdLst>
                  <a:gd name="T0" fmla="*/ 142 w 142"/>
                  <a:gd name="T1" fmla="*/ 6 h 69"/>
                  <a:gd name="T2" fmla="*/ 137 w 142"/>
                  <a:gd name="T3" fmla="*/ 10 h 69"/>
                  <a:gd name="T4" fmla="*/ 131 w 142"/>
                  <a:gd name="T5" fmla="*/ 16 h 69"/>
                  <a:gd name="T6" fmla="*/ 123 w 142"/>
                  <a:gd name="T7" fmla="*/ 22 h 69"/>
                  <a:gd name="T8" fmla="*/ 75 w 142"/>
                  <a:gd name="T9" fmla="*/ 48 h 69"/>
                  <a:gd name="T10" fmla="*/ 24 w 142"/>
                  <a:gd name="T11" fmla="*/ 66 h 69"/>
                  <a:gd name="T12" fmla="*/ 19 w 142"/>
                  <a:gd name="T13" fmla="*/ 67 h 69"/>
                  <a:gd name="T14" fmla="*/ 15 w 142"/>
                  <a:gd name="T15" fmla="*/ 68 h 69"/>
                  <a:gd name="T16" fmla="*/ 7 w 142"/>
                  <a:gd name="T17" fmla="*/ 69 h 69"/>
                  <a:gd name="T18" fmla="*/ 2 w 142"/>
                  <a:gd name="T19" fmla="*/ 69 h 69"/>
                  <a:gd name="T20" fmla="*/ 0 w 142"/>
                  <a:gd name="T21" fmla="*/ 69 h 69"/>
                  <a:gd name="T22" fmla="*/ 2 w 142"/>
                  <a:gd name="T23" fmla="*/ 69 h 69"/>
                  <a:gd name="T24" fmla="*/ 7 w 142"/>
                  <a:gd name="T25" fmla="*/ 68 h 69"/>
                  <a:gd name="T26" fmla="*/ 14 w 142"/>
                  <a:gd name="T27" fmla="*/ 67 h 69"/>
                  <a:gd name="T28" fmla="*/ 19 w 142"/>
                  <a:gd name="T29" fmla="*/ 66 h 69"/>
                  <a:gd name="T30" fmla="*/ 24 w 142"/>
                  <a:gd name="T31" fmla="*/ 64 h 69"/>
                  <a:gd name="T32" fmla="*/ 74 w 142"/>
                  <a:gd name="T33" fmla="*/ 44 h 69"/>
                  <a:gd name="T34" fmla="*/ 119 w 142"/>
                  <a:gd name="T35" fmla="*/ 16 h 69"/>
                  <a:gd name="T36" fmla="*/ 126 w 142"/>
                  <a:gd name="T37" fmla="*/ 10 h 69"/>
                  <a:gd name="T38" fmla="*/ 132 w 142"/>
                  <a:gd name="T39" fmla="*/ 5 h 69"/>
                  <a:gd name="T40" fmla="*/ 136 w 142"/>
                  <a:gd name="T41" fmla="*/ 0 h 69"/>
                  <a:gd name="T42" fmla="*/ 142 w 142"/>
                  <a:gd name="T43" fmla="*/ 6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2" h="69">
                    <a:moveTo>
                      <a:pt x="142" y="6"/>
                    </a:moveTo>
                    <a:cubicBezTo>
                      <a:pt x="142" y="6"/>
                      <a:pt x="140" y="7"/>
                      <a:pt x="137" y="10"/>
                    </a:cubicBezTo>
                    <a:cubicBezTo>
                      <a:pt x="136" y="12"/>
                      <a:pt x="134" y="14"/>
                      <a:pt x="131" y="16"/>
                    </a:cubicBezTo>
                    <a:cubicBezTo>
                      <a:pt x="129" y="18"/>
                      <a:pt x="126" y="20"/>
                      <a:pt x="123" y="22"/>
                    </a:cubicBezTo>
                    <a:cubicBezTo>
                      <a:pt x="111" y="30"/>
                      <a:pt x="93" y="40"/>
                      <a:pt x="75" y="48"/>
                    </a:cubicBezTo>
                    <a:cubicBezTo>
                      <a:pt x="57" y="56"/>
                      <a:pt x="39" y="62"/>
                      <a:pt x="24" y="66"/>
                    </a:cubicBezTo>
                    <a:cubicBezTo>
                      <a:pt x="23" y="66"/>
                      <a:pt x="21" y="66"/>
                      <a:pt x="19" y="67"/>
                    </a:cubicBezTo>
                    <a:cubicBezTo>
                      <a:pt x="18" y="67"/>
                      <a:pt x="16" y="67"/>
                      <a:pt x="15" y="68"/>
                    </a:cubicBezTo>
                    <a:cubicBezTo>
                      <a:pt x="12" y="68"/>
                      <a:pt x="9" y="68"/>
                      <a:pt x="7" y="69"/>
                    </a:cubicBezTo>
                    <a:cubicBezTo>
                      <a:pt x="5" y="69"/>
                      <a:pt x="3" y="69"/>
                      <a:pt x="2" y="69"/>
                    </a:cubicBezTo>
                    <a:cubicBezTo>
                      <a:pt x="1" y="69"/>
                      <a:pt x="0" y="69"/>
                      <a:pt x="0" y="69"/>
                    </a:cubicBezTo>
                    <a:cubicBezTo>
                      <a:pt x="0" y="69"/>
                      <a:pt x="1" y="69"/>
                      <a:pt x="2" y="69"/>
                    </a:cubicBezTo>
                    <a:cubicBezTo>
                      <a:pt x="3" y="68"/>
                      <a:pt x="5" y="69"/>
                      <a:pt x="7" y="68"/>
                    </a:cubicBezTo>
                    <a:cubicBezTo>
                      <a:pt x="9" y="68"/>
                      <a:pt x="12" y="68"/>
                      <a:pt x="14" y="67"/>
                    </a:cubicBezTo>
                    <a:cubicBezTo>
                      <a:pt x="16" y="67"/>
                      <a:pt x="17" y="66"/>
                      <a:pt x="19" y="66"/>
                    </a:cubicBezTo>
                    <a:cubicBezTo>
                      <a:pt x="21" y="65"/>
                      <a:pt x="22" y="65"/>
                      <a:pt x="24" y="64"/>
                    </a:cubicBezTo>
                    <a:cubicBezTo>
                      <a:pt x="38" y="60"/>
                      <a:pt x="56" y="53"/>
                      <a:pt x="74" y="44"/>
                    </a:cubicBezTo>
                    <a:cubicBezTo>
                      <a:pt x="91" y="35"/>
                      <a:pt x="108" y="25"/>
                      <a:pt x="119" y="16"/>
                    </a:cubicBezTo>
                    <a:cubicBezTo>
                      <a:pt x="122" y="14"/>
                      <a:pt x="124" y="12"/>
                      <a:pt x="126" y="10"/>
                    </a:cubicBezTo>
                    <a:cubicBezTo>
                      <a:pt x="128" y="8"/>
                      <a:pt x="130" y="7"/>
                      <a:pt x="132" y="5"/>
                    </a:cubicBezTo>
                    <a:cubicBezTo>
                      <a:pt x="135" y="2"/>
                      <a:pt x="136" y="0"/>
                      <a:pt x="136" y="0"/>
                    </a:cubicBezTo>
                    <a:lnTo>
                      <a:pt x="142" y="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5" name="Freeform 482"/>
              <p:cNvSpPr>
                <a:spLocks/>
              </p:cNvSpPr>
              <p:nvPr userDrawn="1"/>
            </p:nvSpPr>
            <p:spPr bwMode="auto">
              <a:xfrm>
                <a:off x="1165" y="1617"/>
                <a:ext cx="67" cy="46"/>
              </a:xfrm>
              <a:custGeom>
                <a:avLst/>
                <a:gdLst>
                  <a:gd name="T0" fmla="*/ 108 w 108"/>
                  <a:gd name="T1" fmla="*/ 5 h 75"/>
                  <a:gd name="T2" fmla="*/ 104 w 108"/>
                  <a:gd name="T3" fmla="*/ 9 h 75"/>
                  <a:gd name="T4" fmla="*/ 100 w 108"/>
                  <a:gd name="T5" fmla="*/ 14 h 75"/>
                  <a:gd name="T6" fmla="*/ 94 w 108"/>
                  <a:gd name="T7" fmla="*/ 20 h 75"/>
                  <a:gd name="T8" fmla="*/ 59 w 108"/>
                  <a:gd name="T9" fmla="*/ 48 h 75"/>
                  <a:gd name="T10" fmla="*/ 20 w 108"/>
                  <a:gd name="T11" fmla="*/ 69 h 75"/>
                  <a:gd name="T12" fmla="*/ 12 w 108"/>
                  <a:gd name="T13" fmla="*/ 72 h 75"/>
                  <a:gd name="T14" fmla="*/ 6 w 108"/>
                  <a:gd name="T15" fmla="*/ 74 h 75"/>
                  <a:gd name="T16" fmla="*/ 0 w 108"/>
                  <a:gd name="T17" fmla="*/ 75 h 75"/>
                  <a:gd name="T18" fmla="*/ 6 w 108"/>
                  <a:gd name="T19" fmla="*/ 73 h 75"/>
                  <a:gd name="T20" fmla="*/ 12 w 108"/>
                  <a:gd name="T21" fmla="*/ 71 h 75"/>
                  <a:gd name="T22" fmla="*/ 19 w 108"/>
                  <a:gd name="T23" fmla="*/ 68 h 75"/>
                  <a:gd name="T24" fmla="*/ 57 w 108"/>
                  <a:gd name="T25" fmla="*/ 45 h 75"/>
                  <a:gd name="T26" fmla="*/ 89 w 108"/>
                  <a:gd name="T27" fmla="*/ 15 h 75"/>
                  <a:gd name="T28" fmla="*/ 95 w 108"/>
                  <a:gd name="T29" fmla="*/ 9 h 75"/>
                  <a:gd name="T30" fmla="*/ 98 w 108"/>
                  <a:gd name="T31" fmla="*/ 5 h 75"/>
                  <a:gd name="T32" fmla="*/ 102 w 108"/>
                  <a:gd name="T33" fmla="*/ 0 h 75"/>
                  <a:gd name="T34" fmla="*/ 108 w 108"/>
                  <a:gd name="T35" fmla="*/ 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8" h="75">
                    <a:moveTo>
                      <a:pt x="108" y="5"/>
                    </a:moveTo>
                    <a:cubicBezTo>
                      <a:pt x="108" y="5"/>
                      <a:pt x="107" y="7"/>
                      <a:pt x="104" y="9"/>
                    </a:cubicBezTo>
                    <a:cubicBezTo>
                      <a:pt x="103" y="11"/>
                      <a:pt x="102" y="12"/>
                      <a:pt x="100" y="14"/>
                    </a:cubicBezTo>
                    <a:cubicBezTo>
                      <a:pt x="98" y="16"/>
                      <a:pt x="96" y="18"/>
                      <a:pt x="94" y="20"/>
                    </a:cubicBezTo>
                    <a:cubicBezTo>
                      <a:pt x="85" y="29"/>
                      <a:pt x="73" y="39"/>
                      <a:pt x="59" y="48"/>
                    </a:cubicBezTo>
                    <a:cubicBezTo>
                      <a:pt x="46" y="57"/>
                      <a:pt x="31" y="65"/>
                      <a:pt x="20" y="69"/>
                    </a:cubicBezTo>
                    <a:cubicBezTo>
                      <a:pt x="17" y="71"/>
                      <a:pt x="14" y="71"/>
                      <a:pt x="12" y="72"/>
                    </a:cubicBezTo>
                    <a:cubicBezTo>
                      <a:pt x="10" y="73"/>
                      <a:pt x="7" y="73"/>
                      <a:pt x="6" y="74"/>
                    </a:cubicBezTo>
                    <a:cubicBezTo>
                      <a:pt x="2" y="74"/>
                      <a:pt x="0" y="75"/>
                      <a:pt x="0" y="75"/>
                    </a:cubicBezTo>
                    <a:cubicBezTo>
                      <a:pt x="0" y="75"/>
                      <a:pt x="2" y="74"/>
                      <a:pt x="6" y="73"/>
                    </a:cubicBezTo>
                    <a:cubicBezTo>
                      <a:pt x="7" y="73"/>
                      <a:pt x="9" y="72"/>
                      <a:pt x="12" y="71"/>
                    </a:cubicBezTo>
                    <a:cubicBezTo>
                      <a:pt x="14" y="71"/>
                      <a:pt x="17" y="70"/>
                      <a:pt x="19" y="68"/>
                    </a:cubicBezTo>
                    <a:cubicBezTo>
                      <a:pt x="30" y="63"/>
                      <a:pt x="44" y="55"/>
                      <a:pt x="57" y="45"/>
                    </a:cubicBezTo>
                    <a:cubicBezTo>
                      <a:pt x="69" y="35"/>
                      <a:pt x="81" y="24"/>
                      <a:pt x="89" y="15"/>
                    </a:cubicBezTo>
                    <a:cubicBezTo>
                      <a:pt x="91" y="13"/>
                      <a:pt x="93" y="11"/>
                      <a:pt x="95" y="9"/>
                    </a:cubicBezTo>
                    <a:cubicBezTo>
                      <a:pt x="96" y="8"/>
                      <a:pt x="97" y="6"/>
                      <a:pt x="98" y="5"/>
                    </a:cubicBezTo>
                    <a:cubicBezTo>
                      <a:pt x="101" y="2"/>
                      <a:pt x="102" y="0"/>
                      <a:pt x="102" y="0"/>
                    </a:cubicBezTo>
                    <a:lnTo>
                      <a:pt x="108" y="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6" name="Freeform 483"/>
              <p:cNvSpPr>
                <a:spLocks/>
              </p:cNvSpPr>
              <p:nvPr userDrawn="1"/>
            </p:nvSpPr>
            <p:spPr bwMode="auto">
              <a:xfrm>
                <a:off x="1205" y="1638"/>
                <a:ext cx="41" cy="44"/>
              </a:xfrm>
              <a:custGeom>
                <a:avLst/>
                <a:gdLst>
                  <a:gd name="T0" fmla="*/ 66 w 66"/>
                  <a:gd name="T1" fmla="*/ 3 h 71"/>
                  <a:gd name="T2" fmla="*/ 64 w 66"/>
                  <a:gd name="T3" fmla="*/ 7 h 71"/>
                  <a:gd name="T4" fmla="*/ 58 w 66"/>
                  <a:gd name="T5" fmla="*/ 16 h 71"/>
                  <a:gd name="T6" fmla="*/ 38 w 66"/>
                  <a:gd name="T7" fmla="*/ 42 h 71"/>
                  <a:gd name="T8" fmla="*/ 13 w 66"/>
                  <a:gd name="T9" fmla="*/ 64 h 71"/>
                  <a:gd name="T10" fmla="*/ 4 w 66"/>
                  <a:gd name="T11" fmla="*/ 70 h 71"/>
                  <a:gd name="T12" fmla="*/ 1 w 66"/>
                  <a:gd name="T13" fmla="*/ 71 h 71"/>
                  <a:gd name="T14" fmla="*/ 0 w 66"/>
                  <a:gd name="T15" fmla="*/ 71 h 71"/>
                  <a:gd name="T16" fmla="*/ 1 w 66"/>
                  <a:gd name="T17" fmla="*/ 71 h 71"/>
                  <a:gd name="T18" fmla="*/ 4 w 66"/>
                  <a:gd name="T19" fmla="*/ 69 h 71"/>
                  <a:gd name="T20" fmla="*/ 13 w 66"/>
                  <a:gd name="T21" fmla="*/ 63 h 71"/>
                  <a:gd name="T22" fmla="*/ 35 w 66"/>
                  <a:gd name="T23" fmla="*/ 40 h 71"/>
                  <a:gd name="T24" fmla="*/ 53 w 66"/>
                  <a:gd name="T25" fmla="*/ 13 h 71"/>
                  <a:gd name="T26" fmla="*/ 57 w 66"/>
                  <a:gd name="T27" fmla="*/ 3 h 71"/>
                  <a:gd name="T28" fmla="*/ 59 w 66"/>
                  <a:gd name="T29" fmla="*/ 0 h 71"/>
                  <a:gd name="T30" fmla="*/ 66 w 66"/>
                  <a:gd name="T31" fmla="*/ 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71">
                    <a:moveTo>
                      <a:pt x="66" y="3"/>
                    </a:moveTo>
                    <a:cubicBezTo>
                      <a:pt x="66" y="3"/>
                      <a:pt x="65" y="4"/>
                      <a:pt x="64" y="7"/>
                    </a:cubicBezTo>
                    <a:cubicBezTo>
                      <a:pt x="63" y="9"/>
                      <a:pt x="61" y="12"/>
                      <a:pt x="58" y="16"/>
                    </a:cubicBezTo>
                    <a:cubicBezTo>
                      <a:pt x="54" y="24"/>
                      <a:pt x="46" y="34"/>
                      <a:pt x="38" y="42"/>
                    </a:cubicBezTo>
                    <a:cubicBezTo>
                      <a:pt x="30" y="51"/>
                      <a:pt x="21" y="59"/>
                      <a:pt x="13" y="64"/>
                    </a:cubicBezTo>
                    <a:cubicBezTo>
                      <a:pt x="10" y="67"/>
                      <a:pt x="7" y="69"/>
                      <a:pt x="4" y="70"/>
                    </a:cubicBezTo>
                    <a:cubicBezTo>
                      <a:pt x="3" y="70"/>
                      <a:pt x="2" y="71"/>
                      <a:pt x="1" y="71"/>
                    </a:cubicBezTo>
                    <a:cubicBezTo>
                      <a:pt x="1" y="71"/>
                      <a:pt x="0" y="71"/>
                      <a:pt x="0" y="71"/>
                    </a:cubicBezTo>
                    <a:cubicBezTo>
                      <a:pt x="0" y="71"/>
                      <a:pt x="1" y="71"/>
                      <a:pt x="1" y="71"/>
                    </a:cubicBezTo>
                    <a:cubicBezTo>
                      <a:pt x="2" y="70"/>
                      <a:pt x="3" y="70"/>
                      <a:pt x="4" y="69"/>
                    </a:cubicBezTo>
                    <a:cubicBezTo>
                      <a:pt x="6" y="68"/>
                      <a:pt x="9" y="66"/>
                      <a:pt x="13" y="63"/>
                    </a:cubicBezTo>
                    <a:cubicBezTo>
                      <a:pt x="19" y="58"/>
                      <a:pt x="28" y="49"/>
                      <a:pt x="35" y="40"/>
                    </a:cubicBezTo>
                    <a:cubicBezTo>
                      <a:pt x="42" y="30"/>
                      <a:pt x="49" y="21"/>
                      <a:pt x="53" y="13"/>
                    </a:cubicBezTo>
                    <a:cubicBezTo>
                      <a:pt x="55" y="9"/>
                      <a:pt x="56" y="6"/>
                      <a:pt x="57" y="3"/>
                    </a:cubicBezTo>
                    <a:cubicBezTo>
                      <a:pt x="58" y="1"/>
                      <a:pt x="59" y="0"/>
                      <a:pt x="59" y="0"/>
                    </a:cubicBezTo>
                    <a:lnTo>
                      <a:pt x="66" y="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7" name="Freeform 484"/>
              <p:cNvSpPr>
                <a:spLocks/>
              </p:cNvSpPr>
              <p:nvPr userDrawn="1"/>
            </p:nvSpPr>
            <p:spPr bwMode="auto">
              <a:xfrm>
                <a:off x="1246" y="1648"/>
                <a:ext cx="25" cy="40"/>
              </a:xfrm>
              <a:custGeom>
                <a:avLst/>
                <a:gdLst>
                  <a:gd name="T0" fmla="*/ 40 w 40"/>
                  <a:gd name="T1" fmla="*/ 3 h 64"/>
                  <a:gd name="T2" fmla="*/ 39 w 40"/>
                  <a:gd name="T3" fmla="*/ 5 h 64"/>
                  <a:gd name="T4" fmla="*/ 36 w 40"/>
                  <a:gd name="T5" fmla="*/ 14 h 64"/>
                  <a:gd name="T6" fmla="*/ 25 w 40"/>
                  <a:gd name="T7" fmla="*/ 37 h 64"/>
                  <a:gd name="T8" fmla="*/ 9 w 40"/>
                  <a:gd name="T9" fmla="*/ 57 h 64"/>
                  <a:gd name="T10" fmla="*/ 3 w 40"/>
                  <a:gd name="T11" fmla="*/ 63 h 64"/>
                  <a:gd name="T12" fmla="*/ 0 w 40"/>
                  <a:gd name="T13" fmla="*/ 64 h 64"/>
                  <a:gd name="T14" fmla="*/ 3 w 40"/>
                  <a:gd name="T15" fmla="*/ 63 h 64"/>
                  <a:gd name="T16" fmla="*/ 8 w 40"/>
                  <a:gd name="T17" fmla="*/ 56 h 64"/>
                  <a:gd name="T18" fmla="*/ 21 w 40"/>
                  <a:gd name="T19" fmla="*/ 35 h 64"/>
                  <a:gd name="T20" fmla="*/ 29 w 40"/>
                  <a:gd name="T21" fmla="*/ 11 h 64"/>
                  <a:gd name="T22" fmla="*/ 31 w 40"/>
                  <a:gd name="T23" fmla="*/ 3 h 64"/>
                  <a:gd name="T24" fmla="*/ 32 w 40"/>
                  <a:gd name="T25" fmla="*/ 0 h 64"/>
                  <a:gd name="T26" fmla="*/ 40 w 40"/>
                  <a:gd name="T27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64">
                    <a:moveTo>
                      <a:pt x="40" y="3"/>
                    </a:moveTo>
                    <a:cubicBezTo>
                      <a:pt x="40" y="3"/>
                      <a:pt x="39" y="4"/>
                      <a:pt x="39" y="5"/>
                    </a:cubicBezTo>
                    <a:cubicBezTo>
                      <a:pt x="38" y="7"/>
                      <a:pt x="37" y="10"/>
                      <a:pt x="36" y="14"/>
                    </a:cubicBezTo>
                    <a:cubicBezTo>
                      <a:pt x="33" y="20"/>
                      <a:pt x="29" y="29"/>
                      <a:pt x="25" y="37"/>
                    </a:cubicBezTo>
                    <a:cubicBezTo>
                      <a:pt x="20" y="45"/>
                      <a:pt x="14" y="52"/>
                      <a:pt x="9" y="57"/>
                    </a:cubicBezTo>
                    <a:cubicBezTo>
                      <a:pt x="7" y="60"/>
                      <a:pt x="5" y="62"/>
                      <a:pt x="3" y="63"/>
                    </a:cubicBezTo>
                    <a:cubicBezTo>
                      <a:pt x="1" y="64"/>
                      <a:pt x="0" y="64"/>
                      <a:pt x="0" y="64"/>
                    </a:cubicBezTo>
                    <a:cubicBezTo>
                      <a:pt x="0" y="64"/>
                      <a:pt x="1" y="64"/>
                      <a:pt x="3" y="63"/>
                    </a:cubicBezTo>
                    <a:cubicBezTo>
                      <a:pt x="4" y="61"/>
                      <a:pt x="6" y="59"/>
                      <a:pt x="8" y="56"/>
                    </a:cubicBezTo>
                    <a:cubicBezTo>
                      <a:pt x="13" y="51"/>
                      <a:pt x="17" y="43"/>
                      <a:pt x="21" y="35"/>
                    </a:cubicBezTo>
                    <a:cubicBezTo>
                      <a:pt x="25" y="27"/>
                      <a:pt x="28" y="18"/>
                      <a:pt x="29" y="11"/>
                    </a:cubicBezTo>
                    <a:cubicBezTo>
                      <a:pt x="30" y="8"/>
                      <a:pt x="31" y="5"/>
                      <a:pt x="31" y="3"/>
                    </a:cubicBezTo>
                    <a:cubicBezTo>
                      <a:pt x="32" y="1"/>
                      <a:pt x="32" y="0"/>
                      <a:pt x="32" y="0"/>
                    </a:cubicBez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8" name="Freeform 485"/>
              <p:cNvSpPr>
                <a:spLocks/>
              </p:cNvSpPr>
              <p:nvPr userDrawn="1"/>
            </p:nvSpPr>
            <p:spPr bwMode="auto">
              <a:xfrm>
                <a:off x="1285" y="1647"/>
                <a:ext cx="10" cy="46"/>
              </a:xfrm>
              <a:custGeom>
                <a:avLst/>
                <a:gdLst>
                  <a:gd name="T0" fmla="*/ 16 w 16"/>
                  <a:gd name="T1" fmla="*/ 0 h 73"/>
                  <a:gd name="T2" fmla="*/ 16 w 16"/>
                  <a:gd name="T3" fmla="*/ 4 h 73"/>
                  <a:gd name="T4" fmla="*/ 16 w 16"/>
                  <a:gd name="T5" fmla="*/ 7 h 73"/>
                  <a:gd name="T6" fmla="*/ 16 w 16"/>
                  <a:gd name="T7" fmla="*/ 12 h 73"/>
                  <a:gd name="T8" fmla="*/ 15 w 16"/>
                  <a:gd name="T9" fmla="*/ 24 h 73"/>
                  <a:gd name="T10" fmla="*/ 13 w 16"/>
                  <a:gd name="T11" fmla="*/ 38 h 73"/>
                  <a:gd name="T12" fmla="*/ 5 w 16"/>
                  <a:gd name="T13" fmla="*/ 63 h 73"/>
                  <a:gd name="T14" fmla="*/ 1 w 16"/>
                  <a:gd name="T15" fmla="*/ 70 h 73"/>
                  <a:gd name="T16" fmla="*/ 0 w 16"/>
                  <a:gd name="T17" fmla="*/ 73 h 73"/>
                  <a:gd name="T18" fmla="*/ 1 w 16"/>
                  <a:gd name="T19" fmla="*/ 70 h 73"/>
                  <a:gd name="T20" fmla="*/ 4 w 16"/>
                  <a:gd name="T21" fmla="*/ 62 h 73"/>
                  <a:gd name="T22" fmla="*/ 9 w 16"/>
                  <a:gd name="T23" fmla="*/ 38 h 73"/>
                  <a:gd name="T24" fmla="*/ 10 w 16"/>
                  <a:gd name="T25" fmla="*/ 24 h 73"/>
                  <a:gd name="T26" fmla="*/ 9 w 16"/>
                  <a:gd name="T27" fmla="*/ 13 h 73"/>
                  <a:gd name="T28" fmla="*/ 9 w 16"/>
                  <a:gd name="T29" fmla="*/ 8 h 73"/>
                  <a:gd name="T30" fmla="*/ 8 w 16"/>
                  <a:gd name="T31" fmla="*/ 4 h 73"/>
                  <a:gd name="T32" fmla="*/ 8 w 16"/>
                  <a:gd name="T33" fmla="*/ 1 h 73"/>
                  <a:gd name="T34" fmla="*/ 16 w 16"/>
                  <a:gd name="T35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" h="73">
                    <a:moveTo>
                      <a:pt x="16" y="0"/>
                    </a:moveTo>
                    <a:cubicBezTo>
                      <a:pt x="16" y="0"/>
                      <a:pt x="16" y="2"/>
                      <a:pt x="16" y="4"/>
                    </a:cubicBezTo>
                    <a:cubicBezTo>
                      <a:pt x="16" y="5"/>
                      <a:pt x="16" y="6"/>
                      <a:pt x="16" y="7"/>
                    </a:cubicBezTo>
                    <a:cubicBezTo>
                      <a:pt x="16" y="9"/>
                      <a:pt x="16" y="10"/>
                      <a:pt x="16" y="12"/>
                    </a:cubicBezTo>
                    <a:cubicBezTo>
                      <a:pt x="16" y="16"/>
                      <a:pt x="16" y="20"/>
                      <a:pt x="15" y="24"/>
                    </a:cubicBezTo>
                    <a:cubicBezTo>
                      <a:pt x="15" y="29"/>
                      <a:pt x="14" y="33"/>
                      <a:pt x="13" y="38"/>
                    </a:cubicBezTo>
                    <a:cubicBezTo>
                      <a:pt x="11" y="47"/>
                      <a:pt x="8" y="56"/>
                      <a:pt x="5" y="63"/>
                    </a:cubicBezTo>
                    <a:cubicBezTo>
                      <a:pt x="4" y="66"/>
                      <a:pt x="2" y="69"/>
                      <a:pt x="1" y="70"/>
                    </a:cubicBezTo>
                    <a:cubicBezTo>
                      <a:pt x="0" y="72"/>
                      <a:pt x="0" y="73"/>
                      <a:pt x="0" y="73"/>
                    </a:cubicBezTo>
                    <a:cubicBezTo>
                      <a:pt x="0" y="73"/>
                      <a:pt x="0" y="72"/>
                      <a:pt x="1" y="70"/>
                    </a:cubicBezTo>
                    <a:cubicBezTo>
                      <a:pt x="2" y="68"/>
                      <a:pt x="3" y="66"/>
                      <a:pt x="4" y="62"/>
                    </a:cubicBezTo>
                    <a:cubicBezTo>
                      <a:pt x="6" y="56"/>
                      <a:pt x="8" y="47"/>
                      <a:pt x="9" y="38"/>
                    </a:cubicBezTo>
                    <a:cubicBezTo>
                      <a:pt x="9" y="33"/>
                      <a:pt x="10" y="28"/>
                      <a:pt x="10" y="24"/>
                    </a:cubicBezTo>
                    <a:cubicBezTo>
                      <a:pt x="10" y="20"/>
                      <a:pt x="9" y="16"/>
                      <a:pt x="9" y="13"/>
                    </a:cubicBezTo>
                    <a:cubicBezTo>
                      <a:pt x="9" y="11"/>
                      <a:pt x="9" y="9"/>
                      <a:pt x="9" y="8"/>
                    </a:cubicBezTo>
                    <a:cubicBezTo>
                      <a:pt x="9" y="7"/>
                      <a:pt x="9" y="5"/>
                      <a:pt x="8" y="4"/>
                    </a:cubicBezTo>
                    <a:cubicBezTo>
                      <a:pt x="8" y="2"/>
                      <a:pt x="8" y="1"/>
                      <a:pt x="8" y="1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9" name="Freeform 486"/>
              <p:cNvSpPr>
                <a:spLocks noEditPoints="1"/>
              </p:cNvSpPr>
              <p:nvPr userDrawn="1"/>
            </p:nvSpPr>
            <p:spPr bwMode="auto">
              <a:xfrm>
                <a:off x="1281" y="1586"/>
                <a:ext cx="36" cy="81"/>
              </a:xfrm>
              <a:custGeom>
                <a:avLst/>
                <a:gdLst>
                  <a:gd name="T0" fmla="*/ 12 w 57"/>
                  <a:gd name="T1" fmla="*/ 130 h 130"/>
                  <a:gd name="T2" fmla="*/ 11 w 57"/>
                  <a:gd name="T3" fmla="*/ 122 h 130"/>
                  <a:gd name="T4" fmla="*/ 8 w 57"/>
                  <a:gd name="T5" fmla="*/ 112 h 130"/>
                  <a:gd name="T6" fmla="*/ 5 w 57"/>
                  <a:gd name="T7" fmla="*/ 69 h 130"/>
                  <a:gd name="T8" fmla="*/ 10 w 57"/>
                  <a:gd name="T9" fmla="*/ 56 h 130"/>
                  <a:gd name="T10" fmla="*/ 20 w 57"/>
                  <a:gd name="T11" fmla="*/ 8 h 130"/>
                  <a:gd name="T12" fmla="*/ 21 w 57"/>
                  <a:gd name="T13" fmla="*/ 0 h 130"/>
                  <a:gd name="T14" fmla="*/ 28 w 57"/>
                  <a:gd name="T15" fmla="*/ 4 h 130"/>
                  <a:gd name="T16" fmla="*/ 41 w 57"/>
                  <a:gd name="T17" fmla="*/ 7 h 130"/>
                  <a:gd name="T18" fmla="*/ 42 w 57"/>
                  <a:gd name="T19" fmla="*/ 7 h 130"/>
                  <a:gd name="T20" fmla="*/ 48 w 57"/>
                  <a:gd name="T21" fmla="*/ 3 h 130"/>
                  <a:gd name="T22" fmla="*/ 51 w 57"/>
                  <a:gd name="T23" fmla="*/ 10 h 130"/>
                  <a:gd name="T24" fmla="*/ 50 w 57"/>
                  <a:gd name="T25" fmla="*/ 93 h 130"/>
                  <a:gd name="T26" fmla="*/ 19 w 57"/>
                  <a:gd name="T27" fmla="*/ 127 h 130"/>
                  <a:gd name="T28" fmla="*/ 12 w 57"/>
                  <a:gd name="T29" fmla="*/ 130 h 130"/>
                  <a:gd name="T30" fmla="*/ 31 w 57"/>
                  <a:gd name="T31" fmla="*/ 17 h 130"/>
                  <a:gd name="T32" fmla="*/ 21 w 57"/>
                  <a:gd name="T33" fmla="*/ 60 h 130"/>
                  <a:gd name="T34" fmla="*/ 17 w 57"/>
                  <a:gd name="T35" fmla="*/ 72 h 130"/>
                  <a:gd name="T36" fmla="*/ 19 w 57"/>
                  <a:gd name="T37" fmla="*/ 108 h 130"/>
                  <a:gd name="T38" fmla="*/ 21 w 57"/>
                  <a:gd name="T39" fmla="*/ 112 h 130"/>
                  <a:gd name="T40" fmla="*/ 38 w 57"/>
                  <a:gd name="T41" fmla="*/ 90 h 130"/>
                  <a:gd name="T42" fmla="*/ 41 w 57"/>
                  <a:gd name="T43" fmla="*/ 19 h 130"/>
                  <a:gd name="T44" fmla="*/ 31 w 57"/>
                  <a:gd name="T45" fmla="*/ 17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130">
                    <a:moveTo>
                      <a:pt x="12" y="130"/>
                    </a:moveTo>
                    <a:cubicBezTo>
                      <a:pt x="11" y="122"/>
                      <a:pt x="11" y="122"/>
                      <a:pt x="11" y="122"/>
                    </a:cubicBezTo>
                    <a:cubicBezTo>
                      <a:pt x="10" y="119"/>
                      <a:pt x="9" y="116"/>
                      <a:pt x="8" y="112"/>
                    </a:cubicBezTo>
                    <a:cubicBezTo>
                      <a:pt x="5" y="103"/>
                      <a:pt x="0" y="91"/>
                      <a:pt x="5" y="69"/>
                    </a:cubicBezTo>
                    <a:cubicBezTo>
                      <a:pt x="7" y="63"/>
                      <a:pt x="8" y="59"/>
                      <a:pt x="10" y="56"/>
                    </a:cubicBezTo>
                    <a:cubicBezTo>
                      <a:pt x="13" y="47"/>
                      <a:pt x="16" y="39"/>
                      <a:pt x="20" y="8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32" y="5"/>
                      <a:pt x="38" y="7"/>
                      <a:pt x="41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7" y="27"/>
                      <a:pt x="56" y="76"/>
                      <a:pt x="50" y="93"/>
                    </a:cubicBezTo>
                    <a:cubicBezTo>
                      <a:pt x="45" y="109"/>
                      <a:pt x="30" y="122"/>
                      <a:pt x="19" y="127"/>
                    </a:cubicBezTo>
                    <a:lnTo>
                      <a:pt x="12" y="130"/>
                    </a:lnTo>
                    <a:close/>
                    <a:moveTo>
                      <a:pt x="31" y="17"/>
                    </a:moveTo>
                    <a:cubicBezTo>
                      <a:pt x="27" y="44"/>
                      <a:pt x="24" y="52"/>
                      <a:pt x="21" y="60"/>
                    </a:cubicBezTo>
                    <a:cubicBezTo>
                      <a:pt x="20" y="63"/>
                      <a:pt x="18" y="67"/>
                      <a:pt x="17" y="72"/>
                    </a:cubicBezTo>
                    <a:cubicBezTo>
                      <a:pt x="13" y="90"/>
                      <a:pt x="16" y="99"/>
                      <a:pt x="19" y="108"/>
                    </a:cubicBezTo>
                    <a:cubicBezTo>
                      <a:pt x="20" y="110"/>
                      <a:pt x="20" y="111"/>
                      <a:pt x="21" y="112"/>
                    </a:cubicBezTo>
                    <a:cubicBezTo>
                      <a:pt x="28" y="107"/>
                      <a:pt x="36" y="99"/>
                      <a:pt x="38" y="90"/>
                    </a:cubicBezTo>
                    <a:cubicBezTo>
                      <a:pt x="43" y="76"/>
                      <a:pt x="45" y="37"/>
                      <a:pt x="41" y="19"/>
                    </a:cubicBezTo>
                    <a:cubicBezTo>
                      <a:pt x="38" y="19"/>
                      <a:pt x="34" y="18"/>
                      <a:pt x="31" y="17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0" name="Freeform 487"/>
              <p:cNvSpPr>
                <a:spLocks/>
              </p:cNvSpPr>
              <p:nvPr userDrawn="1"/>
            </p:nvSpPr>
            <p:spPr bwMode="auto">
              <a:xfrm>
                <a:off x="1285" y="1592"/>
                <a:ext cx="28" cy="70"/>
              </a:xfrm>
              <a:custGeom>
                <a:avLst/>
                <a:gdLst>
                  <a:gd name="T0" fmla="*/ 21 w 46"/>
                  <a:gd name="T1" fmla="*/ 0 h 112"/>
                  <a:gd name="T2" fmla="*/ 6 w 46"/>
                  <a:gd name="T3" fmla="*/ 62 h 112"/>
                  <a:gd name="T4" fmla="*/ 12 w 46"/>
                  <a:gd name="T5" fmla="*/ 112 h 112"/>
                  <a:gd name="T6" fmla="*/ 39 w 46"/>
                  <a:gd name="T7" fmla="*/ 83 h 112"/>
                  <a:gd name="T8" fmla="*/ 40 w 46"/>
                  <a:gd name="T9" fmla="*/ 3 h 112"/>
                  <a:gd name="T10" fmla="*/ 21 w 46"/>
                  <a:gd name="T11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12">
                    <a:moveTo>
                      <a:pt x="21" y="0"/>
                    </a:moveTo>
                    <a:cubicBezTo>
                      <a:pt x="15" y="46"/>
                      <a:pt x="11" y="44"/>
                      <a:pt x="6" y="62"/>
                    </a:cubicBezTo>
                    <a:cubicBezTo>
                      <a:pt x="0" y="89"/>
                      <a:pt x="10" y="99"/>
                      <a:pt x="12" y="112"/>
                    </a:cubicBezTo>
                    <a:cubicBezTo>
                      <a:pt x="22" y="108"/>
                      <a:pt x="35" y="96"/>
                      <a:pt x="39" y="83"/>
                    </a:cubicBezTo>
                    <a:cubicBezTo>
                      <a:pt x="45" y="66"/>
                      <a:pt x="46" y="19"/>
                      <a:pt x="40" y="3"/>
                    </a:cubicBezTo>
                    <a:cubicBezTo>
                      <a:pt x="36" y="6"/>
                      <a:pt x="26" y="2"/>
                      <a:pt x="21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1" name="Freeform 488"/>
              <p:cNvSpPr>
                <a:spLocks noEditPoints="1"/>
              </p:cNvSpPr>
              <p:nvPr userDrawn="1"/>
            </p:nvSpPr>
            <p:spPr bwMode="auto">
              <a:xfrm>
                <a:off x="1258" y="1580"/>
                <a:ext cx="42" cy="80"/>
              </a:xfrm>
              <a:custGeom>
                <a:avLst/>
                <a:gdLst>
                  <a:gd name="T0" fmla="*/ 6 w 66"/>
                  <a:gd name="T1" fmla="*/ 128 h 128"/>
                  <a:gd name="T2" fmla="*/ 6 w 66"/>
                  <a:gd name="T3" fmla="*/ 120 h 128"/>
                  <a:gd name="T4" fmla="*/ 5 w 66"/>
                  <a:gd name="T5" fmla="*/ 110 h 128"/>
                  <a:gd name="T6" fmla="*/ 8 w 66"/>
                  <a:gd name="T7" fmla="*/ 67 h 128"/>
                  <a:gd name="T8" fmla="*/ 15 w 66"/>
                  <a:gd name="T9" fmla="*/ 54 h 128"/>
                  <a:gd name="T10" fmla="*/ 32 w 66"/>
                  <a:gd name="T11" fmla="*/ 8 h 128"/>
                  <a:gd name="T12" fmla="*/ 34 w 66"/>
                  <a:gd name="T13" fmla="*/ 0 h 128"/>
                  <a:gd name="T14" fmla="*/ 41 w 66"/>
                  <a:gd name="T15" fmla="*/ 5 h 128"/>
                  <a:gd name="T16" fmla="*/ 53 w 66"/>
                  <a:gd name="T17" fmla="*/ 10 h 128"/>
                  <a:gd name="T18" fmla="*/ 54 w 66"/>
                  <a:gd name="T19" fmla="*/ 10 h 128"/>
                  <a:gd name="T20" fmla="*/ 61 w 66"/>
                  <a:gd name="T21" fmla="*/ 7 h 128"/>
                  <a:gd name="T22" fmla="*/ 62 w 66"/>
                  <a:gd name="T23" fmla="*/ 14 h 128"/>
                  <a:gd name="T24" fmla="*/ 49 w 66"/>
                  <a:gd name="T25" fmla="*/ 97 h 128"/>
                  <a:gd name="T26" fmla="*/ 14 w 66"/>
                  <a:gd name="T27" fmla="*/ 126 h 128"/>
                  <a:gd name="T28" fmla="*/ 6 w 66"/>
                  <a:gd name="T29" fmla="*/ 128 h 128"/>
                  <a:gd name="T30" fmla="*/ 41 w 66"/>
                  <a:gd name="T31" fmla="*/ 19 h 128"/>
                  <a:gd name="T32" fmla="*/ 25 w 66"/>
                  <a:gd name="T33" fmla="*/ 59 h 128"/>
                  <a:gd name="T34" fmla="*/ 20 w 66"/>
                  <a:gd name="T35" fmla="*/ 71 h 128"/>
                  <a:gd name="T36" fmla="*/ 17 w 66"/>
                  <a:gd name="T37" fmla="*/ 107 h 128"/>
                  <a:gd name="T38" fmla="*/ 17 w 66"/>
                  <a:gd name="T39" fmla="*/ 111 h 128"/>
                  <a:gd name="T40" fmla="*/ 38 w 66"/>
                  <a:gd name="T41" fmla="*/ 92 h 128"/>
                  <a:gd name="T42" fmla="*/ 51 w 66"/>
                  <a:gd name="T43" fmla="*/ 22 h 128"/>
                  <a:gd name="T44" fmla="*/ 41 w 66"/>
                  <a:gd name="T45" fmla="*/ 19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6" h="128">
                    <a:moveTo>
                      <a:pt x="6" y="128"/>
                    </a:moveTo>
                    <a:cubicBezTo>
                      <a:pt x="6" y="120"/>
                      <a:pt x="6" y="120"/>
                      <a:pt x="6" y="120"/>
                    </a:cubicBezTo>
                    <a:cubicBezTo>
                      <a:pt x="6" y="117"/>
                      <a:pt x="6" y="114"/>
                      <a:pt x="5" y="110"/>
                    </a:cubicBezTo>
                    <a:cubicBezTo>
                      <a:pt x="3" y="100"/>
                      <a:pt x="0" y="87"/>
                      <a:pt x="8" y="67"/>
                    </a:cubicBezTo>
                    <a:cubicBezTo>
                      <a:pt x="11" y="61"/>
                      <a:pt x="13" y="57"/>
                      <a:pt x="15" y="54"/>
                    </a:cubicBezTo>
                    <a:cubicBezTo>
                      <a:pt x="19" y="46"/>
                      <a:pt x="23" y="38"/>
                      <a:pt x="32" y="8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5" y="8"/>
                      <a:pt x="51" y="10"/>
                      <a:pt x="53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66" y="32"/>
                      <a:pt x="57" y="80"/>
                      <a:pt x="49" y="97"/>
                    </a:cubicBezTo>
                    <a:cubicBezTo>
                      <a:pt x="42" y="112"/>
                      <a:pt x="26" y="122"/>
                      <a:pt x="14" y="126"/>
                    </a:cubicBezTo>
                    <a:lnTo>
                      <a:pt x="6" y="128"/>
                    </a:lnTo>
                    <a:close/>
                    <a:moveTo>
                      <a:pt x="41" y="19"/>
                    </a:moveTo>
                    <a:cubicBezTo>
                      <a:pt x="34" y="44"/>
                      <a:pt x="29" y="52"/>
                      <a:pt x="25" y="59"/>
                    </a:cubicBezTo>
                    <a:cubicBezTo>
                      <a:pt x="23" y="63"/>
                      <a:pt x="22" y="66"/>
                      <a:pt x="20" y="71"/>
                    </a:cubicBezTo>
                    <a:cubicBezTo>
                      <a:pt x="13" y="88"/>
                      <a:pt x="15" y="98"/>
                      <a:pt x="17" y="107"/>
                    </a:cubicBezTo>
                    <a:cubicBezTo>
                      <a:pt x="17" y="109"/>
                      <a:pt x="17" y="110"/>
                      <a:pt x="17" y="111"/>
                    </a:cubicBezTo>
                    <a:cubicBezTo>
                      <a:pt x="25" y="107"/>
                      <a:pt x="34" y="100"/>
                      <a:pt x="38" y="92"/>
                    </a:cubicBezTo>
                    <a:cubicBezTo>
                      <a:pt x="45" y="78"/>
                      <a:pt x="52" y="40"/>
                      <a:pt x="51" y="22"/>
                    </a:cubicBezTo>
                    <a:cubicBezTo>
                      <a:pt x="48" y="21"/>
                      <a:pt x="44" y="20"/>
                      <a:pt x="41" y="1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2" name="Freeform 489"/>
              <p:cNvSpPr>
                <a:spLocks/>
              </p:cNvSpPr>
              <p:nvPr userDrawn="1"/>
            </p:nvSpPr>
            <p:spPr bwMode="auto">
              <a:xfrm>
                <a:off x="1260" y="1586"/>
                <a:ext cx="36" cy="69"/>
              </a:xfrm>
              <a:custGeom>
                <a:avLst/>
                <a:gdLst>
                  <a:gd name="T0" fmla="*/ 34 w 57"/>
                  <a:gd name="T1" fmla="*/ 0 h 110"/>
                  <a:gd name="T2" fmla="*/ 11 w 57"/>
                  <a:gd name="T3" fmla="*/ 59 h 110"/>
                  <a:gd name="T4" fmla="*/ 9 w 57"/>
                  <a:gd name="T5" fmla="*/ 110 h 110"/>
                  <a:gd name="T6" fmla="*/ 41 w 57"/>
                  <a:gd name="T7" fmla="*/ 84 h 110"/>
                  <a:gd name="T8" fmla="*/ 53 w 57"/>
                  <a:gd name="T9" fmla="*/ 6 h 110"/>
                  <a:gd name="T10" fmla="*/ 34 w 57"/>
                  <a:gd name="T11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110">
                    <a:moveTo>
                      <a:pt x="34" y="0"/>
                    </a:moveTo>
                    <a:cubicBezTo>
                      <a:pt x="22" y="45"/>
                      <a:pt x="18" y="42"/>
                      <a:pt x="11" y="59"/>
                    </a:cubicBezTo>
                    <a:cubicBezTo>
                      <a:pt x="0" y="85"/>
                      <a:pt x="9" y="97"/>
                      <a:pt x="9" y="110"/>
                    </a:cubicBezTo>
                    <a:cubicBezTo>
                      <a:pt x="20" y="107"/>
                      <a:pt x="34" y="97"/>
                      <a:pt x="41" y="84"/>
                    </a:cubicBezTo>
                    <a:cubicBezTo>
                      <a:pt x="48" y="68"/>
                      <a:pt x="57" y="22"/>
                      <a:pt x="53" y="6"/>
                    </a:cubicBezTo>
                    <a:cubicBezTo>
                      <a:pt x="49" y="8"/>
                      <a:pt x="39" y="3"/>
                      <a:pt x="34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3" name="Freeform 490"/>
              <p:cNvSpPr>
                <a:spLocks noEditPoints="1"/>
              </p:cNvSpPr>
              <p:nvPr userDrawn="1"/>
            </p:nvSpPr>
            <p:spPr bwMode="auto">
              <a:xfrm>
                <a:off x="1232" y="1573"/>
                <a:ext cx="54" cy="73"/>
              </a:xfrm>
              <a:custGeom>
                <a:avLst/>
                <a:gdLst>
                  <a:gd name="T0" fmla="*/ 0 w 87"/>
                  <a:gd name="T1" fmla="*/ 116 h 116"/>
                  <a:gd name="T2" fmla="*/ 1 w 87"/>
                  <a:gd name="T3" fmla="*/ 109 h 116"/>
                  <a:gd name="T4" fmla="*/ 2 w 87"/>
                  <a:gd name="T5" fmla="*/ 99 h 116"/>
                  <a:gd name="T6" fmla="*/ 15 w 87"/>
                  <a:gd name="T7" fmla="*/ 55 h 116"/>
                  <a:gd name="T8" fmla="*/ 34 w 87"/>
                  <a:gd name="T9" fmla="*/ 33 h 116"/>
                  <a:gd name="T10" fmla="*/ 53 w 87"/>
                  <a:gd name="T11" fmla="*/ 8 h 116"/>
                  <a:gd name="T12" fmla="*/ 56 w 87"/>
                  <a:gd name="T13" fmla="*/ 0 h 116"/>
                  <a:gd name="T14" fmla="*/ 63 w 87"/>
                  <a:gd name="T15" fmla="*/ 6 h 116"/>
                  <a:gd name="T16" fmla="*/ 75 w 87"/>
                  <a:gd name="T17" fmla="*/ 10 h 116"/>
                  <a:gd name="T18" fmla="*/ 76 w 87"/>
                  <a:gd name="T19" fmla="*/ 10 h 116"/>
                  <a:gd name="T20" fmla="*/ 87 w 87"/>
                  <a:gd name="T21" fmla="*/ 7 h 116"/>
                  <a:gd name="T22" fmla="*/ 83 w 87"/>
                  <a:gd name="T23" fmla="*/ 18 h 116"/>
                  <a:gd name="T24" fmla="*/ 76 w 87"/>
                  <a:gd name="T25" fmla="*/ 36 h 116"/>
                  <a:gd name="T26" fmla="*/ 57 w 87"/>
                  <a:gd name="T27" fmla="*/ 81 h 116"/>
                  <a:gd name="T28" fmla="*/ 7 w 87"/>
                  <a:gd name="T29" fmla="*/ 116 h 116"/>
                  <a:gd name="T30" fmla="*/ 0 w 87"/>
                  <a:gd name="T31" fmla="*/ 116 h 116"/>
                  <a:gd name="T32" fmla="*/ 61 w 87"/>
                  <a:gd name="T33" fmla="*/ 19 h 116"/>
                  <a:gd name="T34" fmla="*/ 43 w 87"/>
                  <a:gd name="T35" fmla="*/ 41 h 116"/>
                  <a:gd name="T36" fmla="*/ 25 w 87"/>
                  <a:gd name="T37" fmla="*/ 63 h 116"/>
                  <a:gd name="T38" fmla="*/ 14 w 87"/>
                  <a:gd name="T39" fmla="*/ 99 h 116"/>
                  <a:gd name="T40" fmla="*/ 14 w 87"/>
                  <a:gd name="T41" fmla="*/ 103 h 116"/>
                  <a:gd name="T42" fmla="*/ 47 w 87"/>
                  <a:gd name="T43" fmla="*/ 75 h 116"/>
                  <a:gd name="T44" fmla="*/ 65 w 87"/>
                  <a:gd name="T45" fmla="*/ 32 h 116"/>
                  <a:gd name="T46" fmla="*/ 69 w 87"/>
                  <a:gd name="T47" fmla="*/ 21 h 116"/>
                  <a:gd name="T48" fmla="*/ 61 w 87"/>
                  <a:gd name="T49" fmla="*/ 19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7" h="116">
                    <a:moveTo>
                      <a:pt x="0" y="116"/>
                    </a:moveTo>
                    <a:cubicBezTo>
                      <a:pt x="1" y="109"/>
                      <a:pt x="1" y="109"/>
                      <a:pt x="1" y="109"/>
                    </a:cubicBezTo>
                    <a:cubicBezTo>
                      <a:pt x="1" y="106"/>
                      <a:pt x="2" y="103"/>
                      <a:pt x="2" y="99"/>
                    </a:cubicBezTo>
                    <a:cubicBezTo>
                      <a:pt x="2" y="87"/>
                      <a:pt x="3" y="71"/>
                      <a:pt x="15" y="55"/>
                    </a:cubicBezTo>
                    <a:cubicBezTo>
                      <a:pt x="22" y="47"/>
                      <a:pt x="28" y="40"/>
                      <a:pt x="34" y="33"/>
                    </a:cubicBezTo>
                    <a:cubicBezTo>
                      <a:pt x="43" y="22"/>
                      <a:pt x="50" y="13"/>
                      <a:pt x="53" y="8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5" y="8"/>
                      <a:pt x="71" y="10"/>
                      <a:pt x="75" y="10"/>
                    </a:cubicBezTo>
                    <a:cubicBezTo>
                      <a:pt x="75" y="10"/>
                      <a:pt x="76" y="10"/>
                      <a:pt x="76" y="10"/>
                    </a:cubicBezTo>
                    <a:cubicBezTo>
                      <a:pt x="87" y="7"/>
                      <a:pt x="87" y="7"/>
                      <a:pt x="87" y="7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1" y="24"/>
                      <a:pt x="78" y="30"/>
                      <a:pt x="76" y="36"/>
                    </a:cubicBezTo>
                    <a:cubicBezTo>
                      <a:pt x="70" y="52"/>
                      <a:pt x="65" y="68"/>
                      <a:pt x="57" y="81"/>
                    </a:cubicBezTo>
                    <a:cubicBezTo>
                      <a:pt x="45" y="103"/>
                      <a:pt x="23" y="115"/>
                      <a:pt x="7" y="116"/>
                    </a:cubicBezTo>
                    <a:lnTo>
                      <a:pt x="0" y="116"/>
                    </a:lnTo>
                    <a:close/>
                    <a:moveTo>
                      <a:pt x="61" y="19"/>
                    </a:moveTo>
                    <a:cubicBezTo>
                      <a:pt x="56" y="25"/>
                      <a:pt x="50" y="32"/>
                      <a:pt x="43" y="41"/>
                    </a:cubicBezTo>
                    <a:cubicBezTo>
                      <a:pt x="37" y="47"/>
                      <a:pt x="31" y="55"/>
                      <a:pt x="25" y="63"/>
                    </a:cubicBezTo>
                    <a:cubicBezTo>
                      <a:pt x="14" y="75"/>
                      <a:pt x="14" y="88"/>
                      <a:pt x="14" y="99"/>
                    </a:cubicBezTo>
                    <a:cubicBezTo>
                      <a:pt x="14" y="100"/>
                      <a:pt x="14" y="101"/>
                      <a:pt x="14" y="103"/>
                    </a:cubicBezTo>
                    <a:cubicBezTo>
                      <a:pt x="25" y="99"/>
                      <a:pt x="38" y="90"/>
                      <a:pt x="47" y="75"/>
                    </a:cubicBezTo>
                    <a:cubicBezTo>
                      <a:pt x="54" y="63"/>
                      <a:pt x="59" y="48"/>
                      <a:pt x="65" y="32"/>
                    </a:cubicBezTo>
                    <a:cubicBezTo>
                      <a:pt x="66" y="28"/>
                      <a:pt x="67" y="25"/>
                      <a:pt x="69" y="21"/>
                    </a:cubicBezTo>
                    <a:cubicBezTo>
                      <a:pt x="66" y="21"/>
                      <a:pt x="63" y="20"/>
                      <a:pt x="61" y="1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4" name="Freeform 491"/>
              <p:cNvSpPr>
                <a:spLocks/>
              </p:cNvSpPr>
              <p:nvPr userDrawn="1"/>
            </p:nvSpPr>
            <p:spPr bwMode="auto">
              <a:xfrm>
                <a:off x="1234" y="1580"/>
                <a:ext cx="46" cy="62"/>
              </a:xfrm>
              <a:custGeom>
                <a:avLst/>
                <a:gdLst>
                  <a:gd name="T0" fmla="*/ 54 w 73"/>
                  <a:gd name="T1" fmla="*/ 0 h 100"/>
                  <a:gd name="T2" fmla="*/ 16 w 73"/>
                  <a:gd name="T3" fmla="*/ 49 h 100"/>
                  <a:gd name="T4" fmla="*/ 3 w 73"/>
                  <a:gd name="T5" fmla="*/ 100 h 100"/>
                  <a:gd name="T6" fmla="*/ 48 w 73"/>
                  <a:gd name="T7" fmla="*/ 68 h 100"/>
                  <a:gd name="T8" fmla="*/ 73 w 73"/>
                  <a:gd name="T9" fmla="*/ 6 h 100"/>
                  <a:gd name="T10" fmla="*/ 54 w 73"/>
                  <a:gd name="T11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100">
                    <a:moveTo>
                      <a:pt x="54" y="0"/>
                    </a:moveTo>
                    <a:cubicBezTo>
                      <a:pt x="50" y="10"/>
                      <a:pt x="33" y="27"/>
                      <a:pt x="16" y="49"/>
                    </a:cubicBezTo>
                    <a:cubicBezTo>
                      <a:pt x="0" y="68"/>
                      <a:pt x="5" y="87"/>
                      <a:pt x="3" y="100"/>
                    </a:cubicBezTo>
                    <a:cubicBezTo>
                      <a:pt x="17" y="99"/>
                      <a:pt x="37" y="87"/>
                      <a:pt x="48" y="68"/>
                    </a:cubicBezTo>
                    <a:cubicBezTo>
                      <a:pt x="58" y="51"/>
                      <a:pt x="64" y="29"/>
                      <a:pt x="73" y="6"/>
                    </a:cubicBezTo>
                    <a:cubicBezTo>
                      <a:pt x="69" y="7"/>
                      <a:pt x="58" y="4"/>
                      <a:pt x="54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5" name="Freeform 492"/>
              <p:cNvSpPr>
                <a:spLocks noEditPoints="1"/>
              </p:cNvSpPr>
              <p:nvPr userDrawn="1"/>
            </p:nvSpPr>
            <p:spPr bwMode="auto">
              <a:xfrm>
                <a:off x="1200" y="1564"/>
                <a:ext cx="75" cy="64"/>
              </a:xfrm>
              <a:custGeom>
                <a:avLst/>
                <a:gdLst>
                  <a:gd name="T0" fmla="*/ 14 w 120"/>
                  <a:gd name="T1" fmla="*/ 103 h 103"/>
                  <a:gd name="T2" fmla="*/ 9 w 120"/>
                  <a:gd name="T3" fmla="*/ 103 h 103"/>
                  <a:gd name="T4" fmla="*/ 0 w 120"/>
                  <a:gd name="T5" fmla="*/ 102 h 103"/>
                  <a:gd name="T6" fmla="*/ 4 w 120"/>
                  <a:gd name="T7" fmla="*/ 94 h 103"/>
                  <a:gd name="T8" fmla="*/ 8 w 120"/>
                  <a:gd name="T9" fmla="*/ 83 h 103"/>
                  <a:gd name="T10" fmla="*/ 36 w 120"/>
                  <a:gd name="T11" fmla="*/ 46 h 103"/>
                  <a:gd name="T12" fmla="*/ 53 w 120"/>
                  <a:gd name="T13" fmla="*/ 35 h 103"/>
                  <a:gd name="T14" fmla="*/ 95 w 120"/>
                  <a:gd name="T15" fmla="*/ 5 h 103"/>
                  <a:gd name="T16" fmla="*/ 101 w 120"/>
                  <a:gd name="T17" fmla="*/ 0 h 103"/>
                  <a:gd name="T18" fmla="*/ 104 w 120"/>
                  <a:gd name="T19" fmla="*/ 6 h 103"/>
                  <a:gd name="T20" fmla="*/ 107 w 120"/>
                  <a:gd name="T21" fmla="*/ 11 h 103"/>
                  <a:gd name="T22" fmla="*/ 109 w 120"/>
                  <a:gd name="T23" fmla="*/ 14 h 103"/>
                  <a:gd name="T24" fmla="*/ 120 w 120"/>
                  <a:gd name="T25" fmla="*/ 14 h 103"/>
                  <a:gd name="T26" fmla="*/ 107 w 120"/>
                  <a:gd name="T27" fmla="*/ 33 h 103"/>
                  <a:gd name="T28" fmla="*/ 72 w 120"/>
                  <a:gd name="T29" fmla="*/ 76 h 103"/>
                  <a:gd name="T30" fmla="*/ 14 w 120"/>
                  <a:gd name="T31" fmla="*/ 103 h 103"/>
                  <a:gd name="T32" fmla="*/ 97 w 120"/>
                  <a:gd name="T33" fmla="*/ 19 h 103"/>
                  <a:gd name="T34" fmla="*/ 59 w 120"/>
                  <a:gd name="T35" fmla="*/ 46 h 103"/>
                  <a:gd name="T36" fmla="*/ 43 w 120"/>
                  <a:gd name="T37" fmla="*/ 56 h 103"/>
                  <a:gd name="T38" fmla="*/ 20 w 120"/>
                  <a:gd name="T39" fmla="*/ 87 h 103"/>
                  <a:gd name="T40" fmla="*/ 19 w 120"/>
                  <a:gd name="T41" fmla="*/ 91 h 103"/>
                  <a:gd name="T42" fmla="*/ 63 w 120"/>
                  <a:gd name="T43" fmla="*/ 68 h 103"/>
                  <a:gd name="T44" fmla="*/ 97 w 120"/>
                  <a:gd name="T45" fmla="*/ 26 h 103"/>
                  <a:gd name="T46" fmla="*/ 99 w 120"/>
                  <a:gd name="T47" fmla="*/ 22 h 103"/>
                  <a:gd name="T48" fmla="*/ 97 w 120"/>
                  <a:gd name="T49" fmla="*/ 19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0" h="103">
                    <a:moveTo>
                      <a:pt x="14" y="103"/>
                    </a:moveTo>
                    <a:cubicBezTo>
                      <a:pt x="12" y="103"/>
                      <a:pt x="10" y="103"/>
                      <a:pt x="9" y="103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4" y="94"/>
                      <a:pt x="4" y="94"/>
                      <a:pt x="4" y="94"/>
                    </a:cubicBezTo>
                    <a:cubicBezTo>
                      <a:pt x="6" y="91"/>
                      <a:pt x="7" y="87"/>
                      <a:pt x="8" y="83"/>
                    </a:cubicBezTo>
                    <a:cubicBezTo>
                      <a:pt x="13" y="71"/>
                      <a:pt x="17" y="58"/>
                      <a:pt x="36" y="46"/>
                    </a:cubicBezTo>
                    <a:cubicBezTo>
                      <a:pt x="43" y="41"/>
                      <a:pt x="49" y="38"/>
                      <a:pt x="53" y="35"/>
                    </a:cubicBezTo>
                    <a:cubicBezTo>
                      <a:pt x="63" y="30"/>
                      <a:pt x="70" y="26"/>
                      <a:pt x="95" y="5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5" y="8"/>
                      <a:pt x="106" y="9"/>
                      <a:pt x="107" y="11"/>
                    </a:cubicBezTo>
                    <a:cubicBezTo>
                      <a:pt x="107" y="12"/>
                      <a:pt x="108" y="14"/>
                      <a:pt x="109" y="14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95" y="49"/>
                      <a:pt x="86" y="61"/>
                      <a:pt x="72" y="76"/>
                    </a:cubicBezTo>
                    <a:cubicBezTo>
                      <a:pt x="54" y="96"/>
                      <a:pt x="30" y="103"/>
                      <a:pt x="14" y="103"/>
                    </a:cubicBezTo>
                    <a:close/>
                    <a:moveTo>
                      <a:pt x="97" y="19"/>
                    </a:moveTo>
                    <a:cubicBezTo>
                      <a:pt x="76" y="36"/>
                      <a:pt x="69" y="41"/>
                      <a:pt x="59" y="46"/>
                    </a:cubicBezTo>
                    <a:cubicBezTo>
                      <a:pt x="55" y="48"/>
                      <a:pt x="50" y="51"/>
                      <a:pt x="43" y="56"/>
                    </a:cubicBezTo>
                    <a:cubicBezTo>
                      <a:pt x="27" y="66"/>
                      <a:pt x="24" y="76"/>
                      <a:pt x="20" y="87"/>
                    </a:cubicBezTo>
                    <a:cubicBezTo>
                      <a:pt x="19" y="88"/>
                      <a:pt x="19" y="89"/>
                      <a:pt x="19" y="91"/>
                    </a:cubicBezTo>
                    <a:cubicBezTo>
                      <a:pt x="32" y="90"/>
                      <a:pt x="50" y="83"/>
                      <a:pt x="63" y="68"/>
                    </a:cubicBezTo>
                    <a:cubicBezTo>
                      <a:pt x="77" y="53"/>
                      <a:pt x="85" y="42"/>
                      <a:pt x="97" y="26"/>
                    </a:cubicBezTo>
                    <a:cubicBezTo>
                      <a:pt x="99" y="22"/>
                      <a:pt x="99" y="22"/>
                      <a:pt x="99" y="22"/>
                    </a:cubicBezTo>
                    <a:cubicBezTo>
                      <a:pt x="98" y="21"/>
                      <a:pt x="98" y="20"/>
                      <a:pt x="97" y="1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6" name="Freeform 493"/>
              <p:cNvSpPr>
                <a:spLocks/>
              </p:cNvSpPr>
              <p:nvPr userDrawn="1"/>
            </p:nvSpPr>
            <p:spPr bwMode="auto">
              <a:xfrm>
                <a:off x="1206" y="1570"/>
                <a:ext cx="61" cy="55"/>
              </a:xfrm>
              <a:custGeom>
                <a:avLst/>
                <a:gdLst>
                  <a:gd name="T0" fmla="*/ 90 w 99"/>
                  <a:gd name="T1" fmla="*/ 0 h 89"/>
                  <a:gd name="T2" fmla="*/ 30 w 99"/>
                  <a:gd name="T3" fmla="*/ 42 h 89"/>
                  <a:gd name="T4" fmla="*/ 0 w 99"/>
                  <a:gd name="T5" fmla="*/ 88 h 89"/>
                  <a:gd name="T6" fmla="*/ 59 w 99"/>
                  <a:gd name="T7" fmla="*/ 63 h 89"/>
                  <a:gd name="T8" fmla="*/ 99 w 99"/>
                  <a:gd name="T9" fmla="*/ 11 h 89"/>
                  <a:gd name="T10" fmla="*/ 90 w 99"/>
                  <a:gd name="T11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" h="89">
                    <a:moveTo>
                      <a:pt x="90" y="0"/>
                    </a:moveTo>
                    <a:cubicBezTo>
                      <a:pt x="54" y="31"/>
                      <a:pt x="54" y="26"/>
                      <a:pt x="30" y="42"/>
                    </a:cubicBezTo>
                    <a:cubicBezTo>
                      <a:pt x="7" y="57"/>
                      <a:pt x="8" y="73"/>
                      <a:pt x="0" y="88"/>
                    </a:cubicBezTo>
                    <a:cubicBezTo>
                      <a:pt x="14" y="89"/>
                      <a:pt x="40" y="84"/>
                      <a:pt x="59" y="63"/>
                    </a:cubicBezTo>
                    <a:cubicBezTo>
                      <a:pt x="74" y="46"/>
                      <a:pt x="83" y="33"/>
                      <a:pt x="99" y="11"/>
                    </a:cubicBezTo>
                    <a:cubicBezTo>
                      <a:pt x="94" y="12"/>
                      <a:pt x="93" y="5"/>
                      <a:pt x="90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7" name="Freeform 494"/>
              <p:cNvSpPr>
                <a:spLocks noEditPoints="1"/>
              </p:cNvSpPr>
              <p:nvPr userDrawn="1"/>
            </p:nvSpPr>
            <p:spPr bwMode="auto">
              <a:xfrm>
                <a:off x="1176" y="1555"/>
                <a:ext cx="87" cy="49"/>
              </a:xfrm>
              <a:custGeom>
                <a:avLst/>
                <a:gdLst>
                  <a:gd name="T0" fmla="*/ 31 w 139"/>
                  <a:gd name="T1" fmla="*/ 79 h 79"/>
                  <a:gd name="T2" fmla="*/ 31 w 139"/>
                  <a:gd name="T3" fmla="*/ 79 h 79"/>
                  <a:gd name="T4" fmla="*/ 5 w 139"/>
                  <a:gd name="T5" fmla="*/ 73 h 79"/>
                  <a:gd name="T6" fmla="*/ 0 w 139"/>
                  <a:gd name="T7" fmla="*/ 70 h 79"/>
                  <a:gd name="T8" fmla="*/ 4 w 139"/>
                  <a:gd name="T9" fmla="*/ 65 h 79"/>
                  <a:gd name="T10" fmla="*/ 9 w 139"/>
                  <a:gd name="T11" fmla="*/ 56 h 79"/>
                  <a:gd name="T12" fmla="*/ 48 w 139"/>
                  <a:gd name="T13" fmla="*/ 27 h 79"/>
                  <a:gd name="T14" fmla="*/ 71 w 139"/>
                  <a:gd name="T15" fmla="*/ 21 h 79"/>
                  <a:gd name="T16" fmla="*/ 117 w 139"/>
                  <a:gd name="T17" fmla="*/ 4 h 79"/>
                  <a:gd name="T18" fmla="*/ 125 w 139"/>
                  <a:gd name="T19" fmla="*/ 0 h 79"/>
                  <a:gd name="T20" fmla="*/ 126 w 139"/>
                  <a:gd name="T21" fmla="*/ 8 h 79"/>
                  <a:gd name="T22" fmla="*/ 131 w 139"/>
                  <a:gd name="T23" fmla="*/ 14 h 79"/>
                  <a:gd name="T24" fmla="*/ 139 w 139"/>
                  <a:gd name="T25" fmla="*/ 17 h 79"/>
                  <a:gd name="T26" fmla="*/ 134 w 139"/>
                  <a:gd name="T27" fmla="*/ 24 h 79"/>
                  <a:gd name="T28" fmla="*/ 78 w 139"/>
                  <a:gd name="T29" fmla="*/ 66 h 79"/>
                  <a:gd name="T30" fmla="*/ 31 w 139"/>
                  <a:gd name="T31" fmla="*/ 79 h 79"/>
                  <a:gd name="T32" fmla="*/ 18 w 139"/>
                  <a:gd name="T33" fmla="*/ 65 h 79"/>
                  <a:gd name="T34" fmla="*/ 31 w 139"/>
                  <a:gd name="T35" fmla="*/ 67 h 79"/>
                  <a:gd name="T36" fmla="*/ 31 w 139"/>
                  <a:gd name="T37" fmla="*/ 67 h 79"/>
                  <a:gd name="T38" fmla="*/ 72 w 139"/>
                  <a:gd name="T39" fmla="*/ 56 h 79"/>
                  <a:gd name="T40" fmla="*/ 120 w 139"/>
                  <a:gd name="T41" fmla="*/ 21 h 79"/>
                  <a:gd name="T42" fmla="*/ 117 w 139"/>
                  <a:gd name="T43" fmla="*/ 18 h 79"/>
                  <a:gd name="T44" fmla="*/ 73 w 139"/>
                  <a:gd name="T45" fmla="*/ 33 h 79"/>
                  <a:gd name="T46" fmla="*/ 51 w 139"/>
                  <a:gd name="T47" fmla="*/ 39 h 79"/>
                  <a:gd name="T48" fmla="*/ 19 w 139"/>
                  <a:gd name="T49" fmla="*/ 63 h 79"/>
                  <a:gd name="T50" fmla="*/ 18 w 139"/>
                  <a:gd name="T51" fmla="*/ 6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9" h="79">
                    <a:moveTo>
                      <a:pt x="31" y="79"/>
                    </a:moveTo>
                    <a:cubicBezTo>
                      <a:pt x="31" y="79"/>
                      <a:pt x="31" y="79"/>
                      <a:pt x="31" y="79"/>
                    </a:cubicBezTo>
                    <a:cubicBezTo>
                      <a:pt x="20" y="79"/>
                      <a:pt x="11" y="77"/>
                      <a:pt x="5" y="73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6" y="62"/>
                      <a:pt x="8" y="59"/>
                      <a:pt x="9" y="56"/>
                    </a:cubicBezTo>
                    <a:cubicBezTo>
                      <a:pt x="18" y="45"/>
                      <a:pt x="25" y="35"/>
                      <a:pt x="48" y="27"/>
                    </a:cubicBezTo>
                    <a:cubicBezTo>
                      <a:pt x="57" y="24"/>
                      <a:pt x="64" y="23"/>
                      <a:pt x="71" y="21"/>
                    </a:cubicBezTo>
                    <a:cubicBezTo>
                      <a:pt x="83" y="19"/>
                      <a:pt x="93" y="17"/>
                      <a:pt x="117" y="4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7" y="12"/>
                      <a:pt x="129" y="14"/>
                      <a:pt x="131" y="14"/>
                    </a:cubicBezTo>
                    <a:cubicBezTo>
                      <a:pt x="139" y="17"/>
                      <a:pt x="139" y="17"/>
                      <a:pt x="139" y="17"/>
                    </a:cubicBezTo>
                    <a:cubicBezTo>
                      <a:pt x="134" y="24"/>
                      <a:pt x="134" y="24"/>
                      <a:pt x="134" y="24"/>
                    </a:cubicBezTo>
                    <a:cubicBezTo>
                      <a:pt x="122" y="39"/>
                      <a:pt x="96" y="55"/>
                      <a:pt x="78" y="66"/>
                    </a:cubicBezTo>
                    <a:cubicBezTo>
                      <a:pt x="60" y="77"/>
                      <a:pt x="41" y="79"/>
                      <a:pt x="31" y="79"/>
                    </a:cubicBezTo>
                    <a:close/>
                    <a:moveTo>
                      <a:pt x="18" y="65"/>
                    </a:moveTo>
                    <a:cubicBezTo>
                      <a:pt x="22" y="66"/>
                      <a:pt x="26" y="67"/>
                      <a:pt x="31" y="67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40" y="67"/>
                      <a:pt x="56" y="65"/>
                      <a:pt x="72" y="56"/>
                    </a:cubicBezTo>
                    <a:cubicBezTo>
                      <a:pt x="87" y="47"/>
                      <a:pt x="108" y="33"/>
                      <a:pt x="120" y="21"/>
                    </a:cubicBezTo>
                    <a:cubicBezTo>
                      <a:pt x="119" y="20"/>
                      <a:pt x="118" y="19"/>
                      <a:pt x="117" y="18"/>
                    </a:cubicBezTo>
                    <a:cubicBezTo>
                      <a:pt x="95" y="29"/>
                      <a:pt x="84" y="31"/>
                      <a:pt x="73" y="33"/>
                    </a:cubicBezTo>
                    <a:cubicBezTo>
                      <a:pt x="67" y="34"/>
                      <a:pt x="60" y="36"/>
                      <a:pt x="51" y="39"/>
                    </a:cubicBezTo>
                    <a:cubicBezTo>
                      <a:pt x="32" y="45"/>
                      <a:pt x="27" y="52"/>
                      <a:pt x="19" y="63"/>
                    </a:cubicBezTo>
                    <a:cubicBezTo>
                      <a:pt x="19" y="64"/>
                      <a:pt x="19" y="65"/>
                      <a:pt x="18" y="65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8" name="Freeform 495"/>
              <p:cNvSpPr>
                <a:spLocks/>
              </p:cNvSpPr>
              <p:nvPr userDrawn="1"/>
            </p:nvSpPr>
            <p:spPr bwMode="auto">
              <a:xfrm>
                <a:off x="1181" y="1560"/>
                <a:ext cx="76" cy="42"/>
              </a:xfrm>
              <a:custGeom>
                <a:avLst/>
                <a:gdLst>
                  <a:gd name="T0" fmla="*/ 112 w 121"/>
                  <a:gd name="T1" fmla="*/ 0 h 67"/>
                  <a:gd name="T2" fmla="*/ 41 w 121"/>
                  <a:gd name="T3" fmla="*/ 24 h 67"/>
                  <a:gd name="T4" fmla="*/ 0 w 121"/>
                  <a:gd name="T5" fmla="*/ 59 h 67"/>
                  <a:gd name="T6" fmla="*/ 67 w 121"/>
                  <a:gd name="T7" fmla="*/ 52 h 67"/>
                  <a:gd name="T8" fmla="*/ 121 w 121"/>
                  <a:gd name="T9" fmla="*/ 11 h 67"/>
                  <a:gd name="T10" fmla="*/ 112 w 121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67">
                    <a:moveTo>
                      <a:pt x="112" y="0"/>
                    </a:moveTo>
                    <a:cubicBezTo>
                      <a:pt x="73" y="21"/>
                      <a:pt x="69" y="15"/>
                      <a:pt x="41" y="24"/>
                    </a:cubicBezTo>
                    <a:cubicBezTo>
                      <a:pt x="16" y="32"/>
                      <a:pt x="12" y="44"/>
                      <a:pt x="0" y="59"/>
                    </a:cubicBezTo>
                    <a:cubicBezTo>
                      <a:pt x="10" y="65"/>
                      <a:pt x="42" y="67"/>
                      <a:pt x="67" y="52"/>
                    </a:cubicBezTo>
                    <a:cubicBezTo>
                      <a:pt x="87" y="40"/>
                      <a:pt x="110" y="24"/>
                      <a:pt x="121" y="11"/>
                    </a:cubicBezTo>
                    <a:cubicBezTo>
                      <a:pt x="116" y="9"/>
                      <a:pt x="113" y="6"/>
                      <a:pt x="112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9" name="Freeform 496"/>
              <p:cNvSpPr>
                <a:spLocks noEditPoints="1"/>
              </p:cNvSpPr>
              <p:nvPr userDrawn="1"/>
            </p:nvSpPr>
            <p:spPr bwMode="auto">
              <a:xfrm>
                <a:off x="1155" y="1541"/>
                <a:ext cx="102" cy="37"/>
              </a:xfrm>
              <a:custGeom>
                <a:avLst/>
                <a:gdLst>
                  <a:gd name="T0" fmla="*/ 63 w 164"/>
                  <a:gd name="T1" fmla="*/ 60 h 60"/>
                  <a:gd name="T2" fmla="*/ 63 w 164"/>
                  <a:gd name="T3" fmla="*/ 60 h 60"/>
                  <a:gd name="T4" fmla="*/ 4 w 164"/>
                  <a:gd name="T5" fmla="*/ 42 h 60"/>
                  <a:gd name="T6" fmla="*/ 0 w 164"/>
                  <a:gd name="T7" fmla="*/ 37 h 60"/>
                  <a:gd name="T8" fmla="*/ 6 w 164"/>
                  <a:gd name="T9" fmla="*/ 33 h 60"/>
                  <a:gd name="T10" fmla="*/ 70 w 164"/>
                  <a:gd name="T11" fmla="*/ 12 h 60"/>
                  <a:gd name="T12" fmla="*/ 86 w 164"/>
                  <a:gd name="T13" fmla="*/ 12 h 60"/>
                  <a:gd name="T14" fmla="*/ 95 w 164"/>
                  <a:gd name="T15" fmla="*/ 13 h 60"/>
                  <a:gd name="T16" fmla="*/ 144 w 164"/>
                  <a:gd name="T17" fmla="*/ 3 h 60"/>
                  <a:gd name="T18" fmla="*/ 154 w 164"/>
                  <a:gd name="T19" fmla="*/ 0 h 60"/>
                  <a:gd name="T20" fmla="*/ 152 w 164"/>
                  <a:gd name="T21" fmla="*/ 10 h 60"/>
                  <a:gd name="T22" fmla="*/ 158 w 164"/>
                  <a:gd name="T23" fmla="*/ 20 h 60"/>
                  <a:gd name="T24" fmla="*/ 164 w 164"/>
                  <a:gd name="T25" fmla="*/ 25 h 60"/>
                  <a:gd name="T26" fmla="*/ 158 w 164"/>
                  <a:gd name="T27" fmla="*/ 30 h 60"/>
                  <a:gd name="T28" fmla="*/ 77 w 164"/>
                  <a:gd name="T29" fmla="*/ 59 h 60"/>
                  <a:gd name="T30" fmla="*/ 63 w 164"/>
                  <a:gd name="T31" fmla="*/ 60 h 60"/>
                  <a:gd name="T32" fmla="*/ 19 w 164"/>
                  <a:gd name="T33" fmla="*/ 39 h 60"/>
                  <a:gd name="T34" fmla="*/ 63 w 164"/>
                  <a:gd name="T35" fmla="*/ 48 h 60"/>
                  <a:gd name="T36" fmla="*/ 63 w 164"/>
                  <a:gd name="T37" fmla="*/ 48 h 60"/>
                  <a:gd name="T38" fmla="*/ 76 w 164"/>
                  <a:gd name="T39" fmla="*/ 47 h 60"/>
                  <a:gd name="T40" fmla="*/ 145 w 164"/>
                  <a:gd name="T41" fmla="*/ 24 h 60"/>
                  <a:gd name="T42" fmla="*/ 141 w 164"/>
                  <a:gd name="T43" fmla="*/ 16 h 60"/>
                  <a:gd name="T44" fmla="*/ 95 w 164"/>
                  <a:gd name="T45" fmla="*/ 25 h 60"/>
                  <a:gd name="T46" fmla="*/ 85 w 164"/>
                  <a:gd name="T47" fmla="*/ 24 h 60"/>
                  <a:gd name="T48" fmla="*/ 71 w 164"/>
                  <a:gd name="T49" fmla="*/ 24 h 60"/>
                  <a:gd name="T50" fmla="*/ 19 w 164"/>
                  <a:gd name="T51" fmla="*/ 3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4" h="60">
                    <a:moveTo>
                      <a:pt x="63" y="60"/>
                    </a:moveTo>
                    <a:cubicBezTo>
                      <a:pt x="63" y="60"/>
                      <a:pt x="63" y="60"/>
                      <a:pt x="63" y="60"/>
                    </a:cubicBezTo>
                    <a:cubicBezTo>
                      <a:pt x="42" y="60"/>
                      <a:pt x="16" y="55"/>
                      <a:pt x="4" y="42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8" y="25"/>
                      <a:pt x="34" y="14"/>
                      <a:pt x="70" y="12"/>
                    </a:cubicBezTo>
                    <a:cubicBezTo>
                      <a:pt x="78" y="11"/>
                      <a:pt x="82" y="12"/>
                      <a:pt x="86" y="12"/>
                    </a:cubicBezTo>
                    <a:cubicBezTo>
                      <a:pt x="89" y="13"/>
                      <a:pt x="91" y="13"/>
                      <a:pt x="95" y="13"/>
                    </a:cubicBezTo>
                    <a:cubicBezTo>
                      <a:pt x="101" y="13"/>
                      <a:pt x="113" y="12"/>
                      <a:pt x="144" y="3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152" y="10"/>
                      <a:pt x="152" y="10"/>
                      <a:pt x="152" y="10"/>
                    </a:cubicBezTo>
                    <a:cubicBezTo>
                      <a:pt x="152" y="11"/>
                      <a:pt x="155" y="17"/>
                      <a:pt x="158" y="20"/>
                    </a:cubicBezTo>
                    <a:cubicBezTo>
                      <a:pt x="164" y="25"/>
                      <a:pt x="164" y="25"/>
                      <a:pt x="164" y="25"/>
                    </a:cubicBezTo>
                    <a:cubicBezTo>
                      <a:pt x="158" y="30"/>
                      <a:pt x="158" y="30"/>
                      <a:pt x="158" y="30"/>
                    </a:cubicBezTo>
                    <a:cubicBezTo>
                      <a:pt x="139" y="44"/>
                      <a:pt x="111" y="55"/>
                      <a:pt x="77" y="59"/>
                    </a:cubicBezTo>
                    <a:cubicBezTo>
                      <a:pt x="73" y="60"/>
                      <a:pt x="68" y="60"/>
                      <a:pt x="63" y="60"/>
                    </a:cubicBezTo>
                    <a:close/>
                    <a:moveTo>
                      <a:pt x="19" y="39"/>
                    </a:moveTo>
                    <a:cubicBezTo>
                      <a:pt x="29" y="44"/>
                      <a:pt x="46" y="48"/>
                      <a:pt x="63" y="48"/>
                    </a:cubicBezTo>
                    <a:cubicBezTo>
                      <a:pt x="63" y="48"/>
                      <a:pt x="63" y="48"/>
                      <a:pt x="63" y="48"/>
                    </a:cubicBezTo>
                    <a:cubicBezTo>
                      <a:pt x="68" y="48"/>
                      <a:pt x="72" y="48"/>
                      <a:pt x="76" y="47"/>
                    </a:cubicBezTo>
                    <a:cubicBezTo>
                      <a:pt x="110" y="42"/>
                      <a:pt x="132" y="32"/>
                      <a:pt x="145" y="24"/>
                    </a:cubicBezTo>
                    <a:cubicBezTo>
                      <a:pt x="144" y="22"/>
                      <a:pt x="142" y="19"/>
                      <a:pt x="141" y="16"/>
                    </a:cubicBezTo>
                    <a:cubicBezTo>
                      <a:pt x="113" y="24"/>
                      <a:pt x="102" y="25"/>
                      <a:pt x="95" y="25"/>
                    </a:cubicBezTo>
                    <a:cubicBezTo>
                      <a:pt x="91" y="25"/>
                      <a:pt x="88" y="25"/>
                      <a:pt x="85" y="24"/>
                    </a:cubicBezTo>
                    <a:cubicBezTo>
                      <a:pt x="81" y="24"/>
                      <a:pt x="77" y="23"/>
                      <a:pt x="71" y="24"/>
                    </a:cubicBezTo>
                    <a:cubicBezTo>
                      <a:pt x="44" y="25"/>
                      <a:pt x="30" y="32"/>
                      <a:pt x="19" y="3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0" name="Freeform 497"/>
              <p:cNvSpPr>
                <a:spLocks/>
              </p:cNvSpPr>
              <p:nvPr userDrawn="1"/>
            </p:nvSpPr>
            <p:spPr bwMode="auto">
              <a:xfrm>
                <a:off x="1161" y="1546"/>
                <a:ext cx="90" cy="30"/>
              </a:xfrm>
              <a:custGeom>
                <a:avLst/>
                <a:gdLst>
                  <a:gd name="T0" fmla="*/ 137 w 145"/>
                  <a:gd name="T1" fmla="*/ 0 h 48"/>
                  <a:gd name="T2" fmla="*/ 62 w 145"/>
                  <a:gd name="T3" fmla="*/ 10 h 48"/>
                  <a:gd name="T4" fmla="*/ 0 w 145"/>
                  <a:gd name="T5" fmla="*/ 30 h 48"/>
                  <a:gd name="T6" fmla="*/ 67 w 145"/>
                  <a:gd name="T7" fmla="*/ 45 h 48"/>
                  <a:gd name="T8" fmla="*/ 145 w 145"/>
                  <a:gd name="T9" fmla="*/ 17 h 48"/>
                  <a:gd name="T10" fmla="*/ 137 w 145"/>
                  <a:gd name="T1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48">
                    <a:moveTo>
                      <a:pt x="137" y="0"/>
                    </a:moveTo>
                    <a:cubicBezTo>
                      <a:pt x="77" y="18"/>
                      <a:pt x="85" y="8"/>
                      <a:pt x="62" y="10"/>
                    </a:cubicBezTo>
                    <a:cubicBezTo>
                      <a:pt x="26" y="12"/>
                      <a:pt x="11" y="22"/>
                      <a:pt x="0" y="30"/>
                    </a:cubicBezTo>
                    <a:cubicBezTo>
                      <a:pt x="11" y="43"/>
                      <a:pt x="45" y="48"/>
                      <a:pt x="67" y="45"/>
                    </a:cubicBezTo>
                    <a:cubicBezTo>
                      <a:pt x="106" y="40"/>
                      <a:pt x="130" y="28"/>
                      <a:pt x="145" y="17"/>
                    </a:cubicBezTo>
                    <a:cubicBezTo>
                      <a:pt x="142" y="14"/>
                      <a:pt x="136" y="6"/>
                      <a:pt x="137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1" name="Freeform 498"/>
              <p:cNvSpPr>
                <a:spLocks noEditPoints="1"/>
              </p:cNvSpPr>
              <p:nvPr userDrawn="1"/>
            </p:nvSpPr>
            <p:spPr bwMode="auto">
              <a:xfrm>
                <a:off x="1146" y="1520"/>
                <a:ext cx="111" cy="34"/>
              </a:xfrm>
              <a:custGeom>
                <a:avLst/>
                <a:gdLst>
                  <a:gd name="T0" fmla="*/ 90 w 177"/>
                  <a:gd name="T1" fmla="*/ 54 h 54"/>
                  <a:gd name="T2" fmla="*/ 90 w 177"/>
                  <a:gd name="T3" fmla="*/ 54 h 54"/>
                  <a:gd name="T4" fmla="*/ 71 w 177"/>
                  <a:gd name="T5" fmla="*/ 53 h 54"/>
                  <a:gd name="T6" fmla="*/ 4 w 177"/>
                  <a:gd name="T7" fmla="*/ 17 h 54"/>
                  <a:gd name="T8" fmla="*/ 0 w 177"/>
                  <a:gd name="T9" fmla="*/ 10 h 54"/>
                  <a:gd name="T10" fmla="*/ 8 w 177"/>
                  <a:gd name="T11" fmla="*/ 9 h 54"/>
                  <a:gd name="T12" fmla="*/ 16 w 177"/>
                  <a:gd name="T13" fmla="*/ 6 h 54"/>
                  <a:gd name="T14" fmla="*/ 55 w 177"/>
                  <a:gd name="T15" fmla="*/ 0 h 54"/>
                  <a:gd name="T16" fmla="*/ 77 w 177"/>
                  <a:gd name="T17" fmla="*/ 2 h 54"/>
                  <a:gd name="T18" fmla="*/ 99 w 177"/>
                  <a:gd name="T19" fmla="*/ 7 h 54"/>
                  <a:gd name="T20" fmla="*/ 167 w 177"/>
                  <a:gd name="T21" fmla="*/ 15 h 54"/>
                  <a:gd name="T22" fmla="*/ 177 w 177"/>
                  <a:gd name="T23" fmla="*/ 15 h 54"/>
                  <a:gd name="T24" fmla="*/ 172 w 177"/>
                  <a:gd name="T25" fmla="*/ 24 h 54"/>
                  <a:gd name="T26" fmla="*/ 173 w 177"/>
                  <a:gd name="T27" fmla="*/ 28 h 54"/>
                  <a:gd name="T28" fmla="*/ 175 w 177"/>
                  <a:gd name="T29" fmla="*/ 33 h 54"/>
                  <a:gd name="T30" fmla="*/ 175 w 177"/>
                  <a:gd name="T31" fmla="*/ 37 h 54"/>
                  <a:gd name="T32" fmla="*/ 172 w 177"/>
                  <a:gd name="T33" fmla="*/ 39 h 54"/>
                  <a:gd name="T34" fmla="*/ 90 w 177"/>
                  <a:gd name="T35" fmla="*/ 54 h 54"/>
                  <a:gd name="T36" fmla="*/ 20 w 177"/>
                  <a:gd name="T37" fmla="*/ 18 h 54"/>
                  <a:gd name="T38" fmla="*/ 72 w 177"/>
                  <a:gd name="T39" fmla="*/ 41 h 54"/>
                  <a:gd name="T40" fmla="*/ 90 w 177"/>
                  <a:gd name="T41" fmla="*/ 42 h 54"/>
                  <a:gd name="T42" fmla="*/ 161 w 177"/>
                  <a:gd name="T43" fmla="*/ 31 h 54"/>
                  <a:gd name="T44" fmla="*/ 160 w 177"/>
                  <a:gd name="T45" fmla="*/ 27 h 54"/>
                  <a:gd name="T46" fmla="*/ 96 w 177"/>
                  <a:gd name="T47" fmla="*/ 19 h 54"/>
                  <a:gd name="T48" fmla="*/ 75 w 177"/>
                  <a:gd name="T49" fmla="*/ 14 h 54"/>
                  <a:gd name="T50" fmla="*/ 55 w 177"/>
                  <a:gd name="T51" fmla="*/ 12 h 54"/>
                  <a:gd name="T52" fmla="*/ 20 w 177"/>
                  <a:gd name="T53" fmla="*/ 1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7" h="54">
                    <a:moveTo>
                      <a:pt x="90" y="54"/>
                    </a:moveTo>
                    <a:cubicBezTo>
                      <a:pt x="90" y="54"/>
                      <a:pt x="90" y="54"/>
                      <a:pt x="90" y="54"/>
                    </a:cubicBezTo>
                    <a:cubicBezTo>
                      <a:pt x="83" y="54"/>
                      <a:pt x="77" y="54"/>
                      <a:pt x="71" y="53"/>
                    </a:cubicBezTo>
                    <a:cubicBezTo>
                      <a:pt x="48" y="52"/>
                      <a:pt x="14" y="35"/>
                      <a:pt x="4" y="1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11" y="8"/>
                      <a:pt x="14" y="7"/>
                      <a:pt x="16" y="6"/>
                    </a:cubicBezTo>
                    <a:cubicBezTo>
                      <a:pt x="27" y="3"/>
                      <a:pt x="39" y="0"/>
                      <a:pt x="55" y="0"/>
                    </a:cubicBezTo>
                    <a:cubicBezTo>
                      <a:pt x="62" y="0"/>
                      <a:pt x="69" y="1"/>
                      <a:pt x="77" y="2"/>
                    </a:cubicBezTo>
                    <a:cubicBezTo>
                      <a:pt x="86" y="4"/>
                      <a:pt x="93" y="6"/>
                      <a:pt x="99" y="7"/>
                    </a:cubicBezTo>
                    <a:cubicBezTo>
                      <a:pt x="114" y="12"/>
                      <a:pt x="128" y="15"/>
                      <a:pt x="167" y="15"/>
                    </a:cubicBezTo>
                    <a:cubicBezTo>
                      <a:pt x="177" y="15"/>
                      <a:pt x="177" y="15"/>
                      <a:pt x="177" y="15"/>
                    </a:cubicBezTo>
                    <a:cubicBezTo>
                      <a:pt x="172" y="24"/>
                      <a:pt x="172" y="24"/>
                      <a:pt x="172" y="24"/>
                    </a:cubicBezTo>
                    <a:cubicBezTo>
                      <a:pt x="172" y="25"/>
                      <a:pt x="172" y="25"/>
                      <a:pt x="173" y="28"/>
                    </a:cubicBezTo>
                    <a:cubicBezTo>
                      <a:pt x="174" y="30"/>
                      <a:pt x="174" y="31"/>
                      <a:pt x="175" y="33"/>
                    </a:cubicBezTo>
                    <a:cubicBezTo>
                      <a:pt x="175" y="37"/>
                      <a:pt x="175" y="37"/>
                      <a:pt x="175" y="37"/>
                    </a:cubicBezTo>
                    <a:cubicBezTo>
                      <a:pt x="172" y="39"/>
                      <a:pt x="172" y="39"/>
                      <a:pt x="172" y="39"/>
                    </a:cubicBezTo>
                    <a:cubicBezTo>
                      <a:pt x="157" y="48"/>
                      <a:pt x="124" y="54"/>
                      <a:pt x="90" y="54"/>
                    </a:cubicBezTo>
                    <a:close/>
                    <a:moveTo>
                      <a:pt x="20" y="18"/>
                    </a:moveTo>
                    <a:cubicBezTo>
                      <a:pt x="31" y="29"/>
                      <a:pt x="54" y="40"/>
                      <a:pt x="72" y="41"/>
                    </a:cubicBezTo>
                    <a:cubicBezTo>
                      <a:pt x="78" y="42"/>
                      <a:pt x="84" y="42"/>
                      <a:pt x="90" y="42"/>
                    </a:cubicBezTo>
                    <a:cubicBezTo>
                      <a:pt x="118" y="42"/>
                      <a:pt x="147" y="37"/>
                      <a:pt x="161" y="31"/>
                    </a:cubicBezTo>
                    <a:cubicBezTo>
                      <a:pt x="161" y="30"/>
                      <a:pt x="160" y="29"/>
                      <a:pt x="160" y="27"/>
                    </a:cubicBezTo>
                    <a:cubicBezTo>
                      <a:pt x="124" y="27"/>
                      <a:pt x="110" y="23"/>
                      <a:pt x="96" y="19"/>
                    </a:cubicBezTo>
                    <a:cubicBezTo>
                      <a:pt x="90" y="17"/>
                      <a:pt x="83" y="15"/>
                      <a:pt x="75" y="14"/>
                    </a:cubicBezTo>
                    <a:cubicBezTo>
                      <a:pt x="68" y="13"/>
                      <a:pt x="61" y="12"/>
                      <a:pt x="55" y="12"/>
                    </a:cubicBezTo>
                    <a:cubicBezTo>
                      <a:pt x="41" y="12"/>
                      <a:pt x="30" y="15"/>
                      <a:pt x="20" y="18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2" name="Freeform 499"/>
              <p:cNvSpPr>
                <a:spLocks/>
              </p:cNvSpPr>
              <p:nvPr userDrawn="1"/>
            </p:nvSpPr>
            <p:spPr bwMode="auto">
              <a:xfrm>
                <a:off x="1152" y="1522"/>
                <a:ext cx="100" cy="29"/>
              </a:xfrm>
              <a:custGeom>
                <a:avLst/>
                <a:gdLst>
                  <a:gd name="T0" fmla="*/ 158 w 160"/>
                  <a:gd name="T1" fmla="*/ 18 h 47"/>
                  <a:gd name="T2" fmla="*/ 67 w 160"/>
                  <a:gd name="T3" fmla="*/ 5 h 47"/>
                  <a:gd name="T4" fmla="*/ 0 w 160"/>
                  <a:gd name="T5" fmla="*/ 11 h 47"/>
                  <a:gd name="T6" fmla="*/ 62 w 160"/>
                  <a:gd name="T7" fmla="*/ 44 h 47"/>
                  <a:gd name="T8" fmla="*/ 160 w 160"/>
                  <a:gd name="T9" fmla="*/ 31 h 47"/>
                  <a:gd name="T10" fmla="*/ 158 w 160"/>
                  <a:gd name="T11" fmla="*/ 1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0" h="47">
                    <a:moveTo>
                      <a:pt x="158" y="18"/>
                    </a:moveTo>
                    <a:cubicBezTo>
                      <a:pt x="100" y="19"/>
                      <a:pt x="95" y="10"/>
                      <a:pt x="67" y="5"/>
                    </a:cubicBezTo>
                    <a:cubicBezTo>
                      <a:pt x="35" y="0"/>
                      <a:pt x="18" y="7"/>
                      <a:pt x="0" y="11"/>
                    </a:cubicBezTo>
                    <a:cubicBezTo>
                      <a:pt x="8" y="27"/>
                      <a:pt x="40" y="43"/>
                      <a:pt x="62" y="44"/>
                    </a:cubicBezTo>
                    <a:cubicBezTo>
                      <a:pt x="100" y="47"/>
                      <a:pt x="143" y="41"/>
                      <a:pt x="160" y="31"/>
                    </a:cubicBezTo>
                    <a:cubicBezTo>
                      <a:pt x="159" y="27"/>
                      <a:pt x="155" y="23"/>
                      <a:pt x="158" y="18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3" name="Freeform 500"/>
              <p:cNvSpPr>
                <a:spLocks noEditPoints="1"/>
              </p:cNvSpPr>
              <p:nvPr userDrawn="1"/>
            </p:nvSpPr>
            <p:spPr bwMode="auto">
              <a:xfrm>
                <a:off x="1149" y="1482"/>
                <a:ext cx="116" cy="50"/>
              </a:xfrm>
              <a:custGeom>
                <a:avLst/>
                <a:gdLst>
                  <a:gd name="T0" fmla="*/ 140 w 185"/>
                  <a:gd name="T1" fmla="*/ 81 h 81"/>
                  <a:gd name="T2" fmla="*/ 54 w 185"/>
                  <a:gd name="T3" fmla="*/ 70 h 81"/>
                  <a:gd name="T4" fmla="*/ 1 w 185"/>
                  <a:gd name="T5" fmla="*/ 8 h 81"/>
                  <a:gd name="T6" fmla="*/ 0 w 185"/>
                  <a:gd name="T7" fmla="*/ 0 h 81"/>
                  <a:gd name="T8" fmla="*/ 8 w 185"/>
                  <a:gd name="T9" fmla="*/ 1 h 81"/>
                  <a:gd name="T10" fmla="*/ 82 w 185"/>
                  <a:gd name="T11" fmla="*/ 24 h 81"/>
                  <a:gd name="T12" fmla="*/ 102 w 185"/>
                  <a:gd name="T13" fmla="*/ 31 h 81"/>
                  <a:gd name="T14" fmla="*/ 174 w 185"/>
                  <a:gd name="T15" fmla="*/ 51 h 81"/>
                  <a:gd name="T16" fmla="*/ 185 w 185"/>
                  <a:gd name="T17" fmla="*/ 53 h 81"/>
                  <a:gd name="T18" fmla="*/ 177 w 185"/>
                  <a:gd name="T19" fmla="*/ 61 h 81"/>
                  <a:gd name="T20" fmla="*/ 174 w 185"/>
                  <a:gd name="T21" fmla="*/ 72 h 81"/>
                  <a:gd name="T22" fmla="*/ 176 w 185"/>
                  <a:gd name="T23" fmla="*/ 80 h 81"/>
                  <a:gd name="T24" fmla="*/ 168 w 185"/>
                  <a:gd name="T25" fmla="*/ 80 h 81"/>
                  <a:gd name="T26" fmla="*/ 140 w 185"/>
                  <a:gd name="T27" fmla="*/ 81 h 81"/>
                  <a:gd name="T28" fmla="*/ 14 w 185"/>
                  <a:gd name="T29" fmla="*/ 15 h 81"/>
                  <a:gd name="T30" fmla="*/ 58 w 185"/>
                  <a:gd name="T31" fmla="*/ 59 h 81"/>
                  <a:gd name="T32" fmla="*/ 140 w 185"/>
                  <a:gd name="T33" fmla="*/ 69 h 81"/>
                  <a:gd name="T34" fmla="*/ 162 w 185"/>
                  <a:gd name="T35" fmla="*/ 68 h 81"/>
                  <a:gd name="T36" fmla="*/ 163 w 185"/>
                  <a:gd name="T37" fmla="*/ 61 h 81"/>
                  <a:gd name="T38" fmla="*/ 98 w 185"/>
                  <a:gd name="T39" fmla="*/ 42 h 81"/>
                  <a:gd name="T40" fmla="*/ 78 w 185"/>
                  <a:gd name="T41" fmla="*/ 35 h 81"/>
                  <a:gd name="T42" fmla="*/ 14 w 185"/>
                  <a:gd name="T43" fmla="*/ 15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5" h="81">
                    <a:moveTo>
                      <a:pt x="140" y="81"/>
                    </a:moveTo>
                    <a:cubicBezTo>
                      <a:pt x="104" y="81"/>
                      <a:pt x="75" y="77"/>
                      <a:pt x="54" y="70"/>
                    </a:cubicBezTo>
                    <a:cubicBezTo>
                      <a:pt x="30" y="62"/>
                      <a:pt x="2" y="34"/>
                      <a:pt x="1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21" y="3"/>
                      <a:pt x="44" y="10"/>
                      <a:pt x="82" y="24"/>
                    </a:cubicBezTo>
                    <a:cubicBezTo>
                      <a:pt x="90" y="26"/>
                      <a:pt x="96" y="29"/>
                      <a:pt x="102" y="31"/>
                    </a:cubicBezTo>
                    <a:cubicBezTo>
                      <a:pt x="121" y="38"/>
                      <a:pt x="137" y="45"/>
                      <a:pt x="174" y="51"/>
                    </a:cubicBezTo>
                    <a:cubicBezTo>
                      <a:pt x="185" y="53"/>
                      <a:pt x="185" y="53"/>
                      <a:pt x="185" y="53"/>
                    </a:cubicBezTo>
                    <a:cubicBezTo>
                      <a:pt x="177" y="61"/>
                      <a:pt x="177" y="61"/>
                      <a:pt x="177" y="61"/>
                    </a:cubicBezTo>
                    <a:cubicBezTo>
                      <a:pt x="174" y="64"/>
                      <a:pt x="173" y="70"/>
                      <a:pt x="174" y="72"/>
                    </a:cubicBezTo>
                    <a:cubicBezTo>
                      <a:pt x="176" y="80"/>
                      <a:pt x="176" y="80"/>
                      <a:pt x="176" y="80"/>
                    </a:cubicBezTo>
                    <a:cubicBezTo>
                      <a:pt x="168" y="80"/>
                      <a:pt x="168" y="80"/>
                      <a:pt x="168" y="80"/>
                    </a:cubicBezTo>
                    <a:cubicBezTo>
                      <a:pt x="162" y="80"/>
                      <a:pt x="151" y="81"/>
                      <a:pt x="140" y="81"/>
                    </a:cubicBezTo>
                    <a:close/>
                    <a:moveTo>
                      <a:pt x="14" y="15"/>
                    </a:moveTo>
                    <a:cubicBezTo>
                      <a:pt x="20" y="34"/>
                      <a:pt x="40" y="53"/>
                      <a:pt x="58" y="59"/>
                    </a:cubicBezTo>
                    <a:cubicBezTo>
                      <a:pt x="78" y="65"/>
                      <a:pt x="105" y="69"/>
                      <a:pt x="140" y="69"/>
                    </a:cubicBezTo>
                    <a:cubicBezTo>
                      <a:pt x="148" y="69"/>
                      <a:pt x="156" y="68"/>
                      <a:pt x="162" y="68"/>
                    </a:cubicBezTo>
                    <a:cubicBezTo>
                      <a:pt x="162" y="66"/>
                      <a:pt x="162" y="64"/>
                      <a:pt x="163" y="61"/>
                    </a:cubicBezTo>
                    <a:cubicBezTo>
                      <a:pt x="131" y="55"/>
                      <a:pt x="115" y="49"/>
                      <a:pt x="98" y="42"/>
                    </a:cubicBezTo>
                    <a:cubicBezTo>
                      <a:pt x="92" y="40"/>
                      <a:pt x="86" y="37"/>
                      <a:pt x="78" y="35"/>
                    </a:cubicBezTo>
                    <a:cubicBezTo>
                      <a:pt x="57" y="27"/>
                      <a:pt x="31" y="19"/>
                      <a:pt x="14" y="15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4" name="Freeform 501"/>
              <p:cNvSpPr>
                <a:spLocks/>
              </p:cNvSpPr>
              <p:nvPr userDrawn="1"/>
            </p:nvSpPr>
            <p:spPr bwMode="auto">
              <a:xfrm>
                <a:off x="1154" y="1486"/>
                <a:ext cx="103" cy="43"/>
              </a:xfrm>
              <a:custGeom>
                <a:avLst/>
                <a:gdLst>
                  <a:gd name="T0" fmla="*/ 166 w 166"/>
                  <a:gd name="T1" fmla="*/ 50 h 69"/>
                  <a:gd name="T2" fmla="*/ 73 w 166"/>
                  <a:gd name="T3" fmla="*/ 22 h 69"/>
                  <a:gd name="T4" fmla="*/ 0 w 166"/>
                  <a:gd name="T5" fmla="*/ 0 h 69"/>
                  <a:gd name="T6" fmla="*/ 49 w 166"/>
                  <a:gd name="T7" fmla="*/ 57 h 69"/>
                  <a:gd name="T8" fmla="*/ 161 w 166"/>
                  <a:gd name="T9" fmla="*/ 67 h 69"/>
                  <a:gd name="T10" fmla="*/ 166 w 166"/>
                  <a:gd name="T11" fmla="*/ 5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6" h="69">
                    <a:moveTo>
                      <a:pt x="166" y="50"/>
                    </a:moveTo>
                    <a:cubicBezTo>
                      <a:pt x="116" y="41"/>
                      <a:pt x="103" y="32"/>
                      <a:pt x="73" y="22"/>
                    </a:cubicBezTo>
                    <a:cubicBezTo>
                      <a:pt x="40" y="11"/>
                      <a:pt x="14" y="2"/>
                      <a:pt x="0" y="0"/>
                    </a:cubicBezTo>
                    <a:cubicBezTo>
                      <a:pt x="1" y="24"/>
                      <a:pt x="28" y="50"/>
                      <a:pt x="49" y="57"/>
                    </a:cubicBezTo>
                    <a:cubicBezTo>
                      <a:pt x="84" y="69"/>
                      <a:pt x="132" y="68"/>
                      <a:pt x="161" y="67"/>
                    </a:cubicBezTo>
                    <a:cubicBezTo>
                      <a:pt x="160" y="63"/>
                      <a:pt x="162" y="54"/>
                      <a:pt x="166" y="5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5" name="Freeform 502"/>
              <p:cNvSpPr>
                <a:spLocks noEditPoints="1"/>
              </p:cNvSpPr>
              <p:nvPr userDrawn="1"/>
            </p:nvSpPr>
            <p:spPr bwMode="auto">
              <a:xfrm>
                <a:off x="1156" y="1437"/>
                <a:ext cx="112" cy="83"/>
              </a:xfrm>
              <a:custGeom>
                <a:avLst/>
                <a:gdLst>
                  <a:gd name="T0" fmla="*/ 170 w 180"/>
                  <a:gd name="T1" fmla="*/ 133 h 133"/>
                  <a:gd name="T2" fmla="*/ 164 w 180"/>
                  <a:gd name="T3" fmla="*/ 133 h 133"/>
                  <a:gd name="T4" fmla="*/ 52 w 180"/>
                  <a:gd name="T5" fmla="*/ 93 h 133"/>
                  <a:gd name="T6" fmla="*/ 12 w 180"/>
                  <a:gd name="T7" fmla="*/ 8 h 133"/>
                  <a:gd name="T8" fmla="*/ 15 w 180"/>
                  <a:gd name="T9" fmla="*/ 0 h 133"/>
                  <a:gd name="T10" fmla="*/ 21 w 180"/>
                  <a:gd name="T11" fmla="*/ 6 h 133"/>
                  <a:gd name="T12" fmla="*/ 42 w 180"/>
                  <a:gd name="T13" fmla="*/ 19 h 133"/>
                  <a:gd name="T14" fmla="*/ 83 w 180"/>
                  <a:gd name="T15" fmla="*/ 50 h 133"/>
                  <a:gd name="T16" fmla="*/ 84 w 180"/>
                  <a:gd name="T17" fmla="*/ 51 h 133"/>
                  <a:gd name="T18" fmla="*/ 173 w 180"/>
                  <a:gd name="T19" fmla="*/ 101 h 133"/>
                  <a:gd name="T20" fmla="*/ 180 w 180"/>
                  <a:gd name="T21" fmla="*/ 103 h 133"/>
                  <a:gd name="T22" fmla="*/ 177 w 180"/>
                  <a:gd name="T23" fmla="*/ 109 h 133"/>
                  <a:gd name="T24" fmla="*/ 175 w 180"/>
                  <a:gd name="T25" fmla="*/ 114 h 133"/>
                  <a:gd name="T26" fmla="*/ 171 w 180"/>
                  <a:gd name="T27" fmla="*/ 127 h 133"/>
                  <a:gd name="T28" fmla="*/ 170 w 180"/>
                  <a:gd name="T29" fmla="*/ 133 h 133"/>
                  <a:gd name="T30" fmla="*/ 21 w 180"/>
                  <a:gd name="T31" fmla="*/ 21 h 133"/>
                  <a:gd name="T32" fmla="*/ 58 w 180"/>
                  <a:gd name="T33" fmla="*/ 83 h 133"/>
                  <a:gd name="T34" fmla="*/ 160 w 180"/>
                  <a:gd name="T35" fmla="*/ 120 h 133"/>
                  <a:gd name="T36" fmla="*/ 163 w 180"/>
                  <a:gd name="T37" fmla="*/ 111 h 133"/>
                  <a:gd name="T38" fmla="*/ 75 w 180"/>
                  <a:gd name="T39" fmla="*/ 59 h 133"/>
                  <a:gd name="T40" fmla="*/ 74 w 180"/>
                  <a:gd name="T41" fmla="*/ 58 h 133"/>
                  <a:gd name="T42" fmla="*/ 36 w 180"/>
                  <a:gd name="T43" fmla="*/ 30 h 133"/>
                  <a:gd name="T44" fmla="*/ 21 w 180"/>
                  <a:gd name="T45" fmla="*/ 21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0" h="133">
                    <a:moveTo>
                      <a:pt x="170" y="133"/>
                    </a:moveTo>
                    <a:cubicBezTo>
                      <a:pt x="164" y="133"/>
                      <a:pt x="164" y="133"/>
                      <a:pt x="164" y="133"/>
                    </a:cubicBezTo>
                    <a:cubicBezTo>
                      <a:pt x="127" y="130"/>
                      <a:pt x="78" y="110"/>
                      <a:pt x="52" y="93"/>
                    </a:cubicBezTo>
                    <a:cubicBezTo>
                      <a:pt x="24" y="75"/>
                      <a:pt x="0" y="33"/>
                      <a:pt x="12" y="8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7" y="11"/>
                      <a:pt x="34" y="15"/>
                      <a:pt x="42" y="19"/>
                    </a:cubicBezTo>
                    <a:cubicBezTo>
                      <a:pt x="53" y="26"/>
                      <a:pt x="68" y="34"/>
                      <a:pt x="83" y="50"/>
                    </a:cubicBezTo>
                    <a:cubicBezTo>
                      <a:pt x="84" y="51"/>
                      <a:pt x="84" y="51"/>
                      <a:pt x="84" y="51"/>
                    </a:cubicBezTo>
                    <a:cubicBezTo>
                      <a:pt x="96" y="64"/>
                      <a:pt x="116" y="86"/>
                      <a:pt x="173" y="101"/>
                    </a:cubicBezTo>
                    <a:cubicBezTo>
                      <a:pt x="180" y="103"/>
                      <a:pt x="180" y="103"/>
                      <a:pt x="180" y="103"/>
                    </a:cubicBezTo>
                    <a:cubicBezTo>
                      <a:pt x="177" y="109"/>
                      <a:pt x="177" y="109"/>
                      <a:pt x="177" y="109"/>
                    </a:cubicBezTo>
                    <a:cubicBezTo>
                      <a:pt x="176" y="111"/>
                      <a:pt x="176" y="112"/>
                      <a:pt x="175" y="114"/>
                    </a:cubicBezTo>
                    <a:cubicBezTo>
                      <a:pt x="173" y="118"/>
                      <a:pt x="171" y="122"/>
                      <a:pt x="171" y="127"/>
                    </a:cubicBezTo>
                    <a:lnTo>
                      <a:pt x="170" y="133"/>
                    </a:lnTo>
                    <a:close/>
                    <a:moveTo>
                      <a:pt x="21" y="21"/>
                    </a:moveTo>
                    <a:cubicBezTo>
                      <a:pt x="20" y="40"/>
                      <a:pt x="37" y="69"/>
                      <a:pt x="58" y="83"/>
                    </a:cubicBezTo>
                    <a:cubicBezTo>
                      <a:pt x="81" y="98"/>
                      <a:pt x="125" y="116"/>
                      <a:pt x="160" y="120"/>
                    </a:cubicBezTo>
                    <a:cubicBezTo>
                      <a:pt x="160" y="117"/>
                      <a:pt x="162" y="114"/>
                      <a:pt x="163" y="111"/>
                    </a:cubicBezTo>
                    <a:cubicBezTo>
                      <a:pt x="108" y="95"/>
                      <a:pt x="87" y="73"/>
                      <a:pt x="75" y="59"/>
                    </a:cubicBezTo>
                    <a:cubicBezTo>
                      <a:pt x="74" y="58"/>
                      <a:pt x="74" y="58"/>
                      <a:pt x="74" y="58"/>
                    </a:cubicBezTo>
                    <a:cubicBezTo>
                      <a:pt x="61" y="44"/>
                      <a:pt x="47" y="36"/>
                      <a:pt x="36" y="30"/>
                    </a:cubicBezTo>
                    <a:cubicBezTo>
                      <a:pt x="30" y="27"/>
                      <a:pt x="26" y="24"/>
                      <a:pt x="21" y="21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6" name="Freeform 503"/>
              <p:cNvSpPr>
                <a:spLocks/>
              </p:cNvSpPr>
              <p:nvPr userDrawn="1"/>
            </p:nvSpPr>
            <p:spPr bwMode="auto">
              <a:xfrm>
                <a:off x="1161" y="1444"/>
                <a:ext cx="101" cy="73"/>
              </a:xfrm>
              <a:custGeom>
                <a:avLst/>
                <a:gdLst>
                  <a:gd name="T0" fmla="*/ 163 w 163"/>
                  <a:gd name="T1" fmla="*/ 97 h 117"/>
                  <a:gd name="T2" fmla="*/ 70 w 163"/>
                  <a:gd name="T3" fmla="*/ 44 h 117"/>
                  <a:gd name="T4" fmla="*/ 9 w 163"/>
                  <a:gd name="T5" fmla="*/ 0 h 117"/>
                  <a:gd name="T6" fmla="*/ 47 w 163"/>
                  <a:gd name="T7" fmla="*/ 78 h 117"/>
                  <a:gd name="T8" fmla="*/ 157 w 163"/>
                  <a:gd name="T9" fmla="*/ 117 h 117"/>
                  <a:gd name="T10" fmla="*/ 163 w 163"/>
                  <a:gd name="T11" fmla="*/ 9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3" h="117">
                    <a:moveTo>
                      <a:pt x="163" y="97"/>
                    </a:moveTo>
                    <a:cubicBezTo>
                      <a:pt x="103" y="81"/>
                      <a:pt x="83" y="58"/>
                      <a:pt x="70" y="44"/>
                    </a:cubicBezTo>
                    <a:cubicBezTo>
                      <a:pt x="47" y="19"/>
                      <a:pt x="24" y="14"/>
                      <a:pt x="9" y="0"/>
                    </a:cubicBezTo>
                    <a:cubicBezTo>
                      <a:pt x="0" y="22"/>
                      <a:pt x="21" y="61"/>
                      <a:pt x="47" y="78"/>
                    </a:cubicBezTo>
                    <a:cubicBezTo>
                      <a:pt x="71" y="94"/>
                      <a:pt x="119" y="114"/>
                      <a:pt x="157" y="117"/>
                    </a:cubicBezTo>
                    <a:cubicBezTo>
                      <a:pt x="157" y="109"/>
                      <a:pt x="160" y="104"/>
                      <a:pt x="163" y="97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7" name="Freeform 504"/>
              <p:cNvSpPr>
                <a:spLocks noEditPoints="1"/>
              </p:cNvSpPr>
              <p:nvPr userDrawn="1"/>
            </p:nvSpPr>
            <p:spPr bwMode="auto">
              <a:xfrm>
                <a:off x="1174" y="1393"/>
                <a:ext cx="94" cy="114"/>
              </a:xfrm>
              <a:custGeom>
                <a:avLst/>
                <a:gdLst>
                  <a:gd name="T0" fmla="*/ 151 w 151"/>
                  <a:gd name="T1" fmla="*/ 183 h 183"/>
                  <a:gd name="T2" fmla="*/ 139 w 151"/>
                  <a:gd name="T3" fmla="*/ 179 h 183"/>
                  <a:gd name="T4" fmla="*/ 5 w 151"/>
                  <a:gd name="T5" fmla="*/ 57 h 183"/>
                  <a:gd name="T6" fmla="*/ 9 w 151"/>
                  <a:gd name="T7" fmla="*/ 8 h 183"/>
                  <a:gd name="T8" fmla="*/ 27 w 151"/>
                  <a:gd name="T9" fmla="*/ 2 h 183"/>
                  <a:gd name="T10" fmla="*/ 32 w 151"/>
                  <a:gd name="T11" fmla="*/ 4 h 183"/>
                  <a:gd name="T12" fmla="*/ 31 w 151"/>
                  <a:gd name="T13" fmla="*/ 9 h 183"/>
                  <a:gd name="T14" fmla="*/ 48 w 151"/>
                  <a:gd name="T15" fmla="*/ 41 h 183"/>
                  <a:gd name="T16" fmla="*/ 132 w 151"/>
                  <a:gd name="T17" fmla="*/ 120 h 183"/>
                  <a:gd name="T18" fmla="*/ 135 w 151"/>
                  <a:gd name="T19" fmla="*/ 122 h 183"/>
                  <a:gd name="T20" fmla="*/ 135 w 151"/>
                  <a:gd name="T21" fmla="*/ 125 h 183"/>
                  <a:gd name="T22" fmla="*/ 146 w 151"/>
                  <a:gd name="T23" fmla="*/ 171 h 183"/>
                  <a:gd name="T24" fmla="*/ 151 w 151"/>
                  <a:gd name="T25" fmla="*/ 183 h 183"/>
                  <a:gd name="T26" fmla="*/ 20 w 151"/>
                  <a:gd name="T27" fmla="*/ 15 h 183"/>
                  <a:gd name="T28" fmla="*/ 18 w 151"/>
                  <a:gd name="T29" fmla="*/ 16 h 183"/>
                  <a:gd name="T30" fmla="*/ 17 w 151"/>
                  <a:gd name="T31" fmla="*/ 54 h 183"/>
                  <a:gd name="T32" fmla="*/ 130 w 151"/>
                  <a:gd name="T33" fmla="*/ 164 h 183"/>
                  <a:gd name="T34" fmla="*/ 124 w 151"/>
                  <a:gd name="T35" fmla="*/ 129 h 183"/>
                  <a:gd name="T36" fmla="*/ 39 w 151"/>
                  <a:gd name="T37" fmla="*/ 49 h 183"/>
                  <a:gd name="T38" fmla="*/ 20 w 151"/>
                  <a:gd name="T39" fmla="*/ 15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1" h="183">
                    <a:moveTo>
                      <a:pt x="151" y="183"/>
                    </a:moveTo>
                    <a:cubicBezTo>
                      <a:pt x="139" y="179"/>
                      <a:pt x="139" y="179"/>
                      <a:pt x="139" y="179"/>
                    </a:cubicBezTo>
                    <a:cubicBezTo>
                      <a:pt x="77" y="161"/>
                      <a:pt x="18" y="107"/>
                      <a:pt x="5" y="57"/>
                    </a:cubicBezTo>
                    <a:cubicBezTo>
                      <a:pt x="0" y="37"/>
                      <a:pt x="1" y="18"/>
                      <a:pt x="9" y="8"/>
                    </a:cubicBezTo>
                    <a:cubicBezTo>
                      <a:pt x="13" y="3"/>
                      <a:pt x="20" y="0"/>
                      <a:pt x="27" y="2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0" y="13"/>
                      <a:pt x="38" y="28"/>
                      <a:pt x="48" y="41"/>
                    </a:cubicBezTo>
                    <a:cubicBezTo>
                      <a:pt x="54" y="49"/>
                      <a:pt x="107" y="104"/>
                      <a:pt x="132" y="120"/>
                    </a:cubicBezTo>
                    <a:cubicBezTo>
                      <a:pt x="135" y="122"/>
                      <a:pt x="135" y="122"/>
                      <a:pt x="135" y="122"/>
                    </a:cubicBezTo>
                    <a:cubicBezTo>
                      <a:pt x="135" y="125"/>
                      <a:pt x="135" y="125"/>
                      <a:pt x="135" y="125"/>
                    </a:cubicBezTo>
                    <a:cubicBezTo>
                      <a:pt x="136" y="141"/>
                      <a:pt x="139" y="156"/>
                      <a:pt x="146" y="171"/>
                    </a:cubicBezTo>
                    <a:lnTo>
                      <a:pt x="151" y="183"/>
                    </a:lnTo>
                    <a:close/>
                    <a:moveTo>
                      <a:pt x="20" y="15"/>
                    </a:moveTo>
                    <a:cubicBezTo>
                      <a:pt x="19" y="15"/>
                      <a:pt x="19" y="16"/>
                      <a:pt x="18" y="16"/>
                    </a:cubicBezTo>
                    <a:cubicBezTo>
                      <a:pt x="14" y="22"/>
                      <a:pt x="12" y="36"/>
                      <a:pt x="17" y="54"/>
                    </a:cubicBezTo>
                    <a:cubicBezTo>
                      <a:pt x="28" y="97"/>
                      <a:pt x="76" y="143"/>
                      <a:pt x="130" y="164"/>
                    </a:cubicBezTo>
                    <a:cubicBezTo>
                      <a:pt x="126" y="152"/>
                      <a:pt x="124" y="140"/>
                      <a:pt x="124" y="129"/>
                    </a:cubicBezTo>
                    <a:cubicBezTo>
                      <a:pt x="95" y="110"/>
                      <a:pt x="45" y="57"/>
                      <a:pt x="39" y="49"/>
                    </a:cubicBezTo>
                    <a:cubicBezTo>
                      <a:pt x="35" y="43"/>
                      <a:pt x="23" y="27"/>
                      <a:pt x="20" y="15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8" name="Freeform 505"/>
              <p:cNvSpPr>
                <a:spLocks/>
              </p:cNvSpPr>
              <p:nvPr userDrawn="1"/>
            </p:nvSpPr>
            <p:spPr bwMode="auto">
              <a:xfrm>
                <a:off x="1176" y="1396"/>
                <a:ext cx="86" cy="106"/>
              </a:xfrm>
              <a:custGeom>
                <a:avLst/>
                <a:gdLst>
                  <a:gd name="T0" fmla="*/ 126 w 138"/>
                  <a:gd name="T1" fmla="*/ 121 h 170"/>
                  <a:gd name="T2" fmla="*/ 41 w 138"/>
                  <a:gd name="T3" fmla="*/ 41 h 170"/>
                  <a:gd name="T4" fmla="*/ 22 w 138"/>
                  <a:gd name="T5" fmla="*/ 4 h 170"/>
                  <a:gd name="T6" fmla="*/ 8 w 138"/>
                  <a:gd name="T7" fmla="*/ 52 h 170"/>
                  <a:gd name="T8" fmla="*/ 138 w 138"/>
                  <a:gd name="T9" fmla="*/ 170 h 170"/>
                  <a:gd name="T10" fmla="*/ 126 w 138"/>
                  <a:gd name="T11" fmla="*/ 12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170">
                    <a:moveTo>
                      <a:pt x="126" y="121"/>
                    </a:moveTo>
                    <a:cubicBezTo>
                      <a:pt x="100" y="105"/>
                      <a:pt x="47" y="49"/>
                      <a:pt x="41" y="41"/>
                    </a:cubicBezTo>
                    <a:cubicBezTo>
                      <a:pt x="34" y="33"/>
                      <a:pt x="21" y="13"/>
                      <a:pt x="22" y="4"/>
                    </a:cubicBezTo>
                    <a:cubicBezTo>
                      <a:pt x="10" y="0"/>
                      <a:pt x="0" y="21"/>
                      <a:pt x="8" y="52"/>
                    </a:cubicBezTo>
                    <a:cubicBezTo>
                      <a:pt x="21" y="102"/>
                      <a:pt x="81" y="153"/>
                      <a:pt x="138" y="170"/>
                    </a:cubicBezTo>
                    <a:cubicBezTo>
                      <a:pt x="129" y="151"/>
                      <a:pt x="127" y="135"/>
                      <a:pt x="126" y="121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9" name="Freeform 506"/>
              <p:cNvSpPr>
                <a:spLocks/>
              </p:cNvSpPr>
              <p:nvPr userDrawn="1"/>
            </p:nvSpPr>
            <p:spPr bwMode="auto">
              <a:xfrm>
                <a:off x="1187" y="1412"/>
                <a:ext cx="43" cy="59"/>
              </a:xfrm>
              <a:custGeom>
                <a:avLst/>
                <a:gdLst>
                  <a:gd name="T0" fmla="*/ 66 w 70"/>
                  <a:gd name="T1" fmla="*/ 94 h 94"/>
                  <a:gd name="T2" fmla="*/ 61 w 70"/>
                  <a:gd name="T3" fmla="*/ 92 h 94"/>
                  <a:gd name="T4" fmla="*/ 51 w 70"/>
                  <a:gd name="T5" fmla="*/ 83 h 94"/>
                  <a:gd name="T6" fmla="*/ 22 w 70"/>
                  <a:gd name="T7" fmla="*/ 54 h 94"/>
                  <a:gd name="T8" fmla="*/ 2 w 70"/>
                  <a:gd name="T9" fmla="*/ 18 h 94"/>
                  <a:gd name="T10" fmla="*/ 1 w 70"/>
                  <a:gd name="T11" fmla="*/ 5 h 94"/>
                  <a:gd name="T12" fmla="*/ 1 w 70"/>
                  <a:gd name="T13" fmla="*/ 3 h 94"/>
                  <a:gd name="T14" fmla="*/ 2 w 70"/>
                  <a:gd name="T15" fmla="*/ 1 h 94"/>
                  <a:gd name="T16" fmla="*/ 2 w 70"/>
                  <a:gd name="T17" fmla="*/ 0 h 94"/>
                  <a:gd name="T18" fmla="*/ 2 w 70"/>
                  <a:gd name="T19" fmla="*/ 2 h 94"/>
                  <a:gd name="T20" fmla="*/ 1 w 70"/>
                  <a:gd name="T21" fmla="*/ 3 h 94"/>
                  <a:gd name="T22" fmla="*/ 1 w 70"/>
                  <a:gd name="T23" fmla="*/ 5 h 94"/>
                  <a:gd name="T24" fmla="*/ 4 w 70"/>
                  <a:gd name="T25" fmla="*/ 18 h 94"/>
                  <a:gd name="T26" fmla="*/ 25 w 70"/>
                  <a:gd name="T27" fmla="*/ 51 h 94"/>
                  <a:gd name="T28" fmla="*/ 55 w 70"/>
                  <a:gd name="T29" fmla="*/ 78 h 94"/>
                  <a:gd name="T30" fmla="*/ 66 w 70"/>
                  <a:gd name="T31" fmla="*/ 85 h 94"/>
                  <a:gd name="T32" fmla="*/ 70 w 70"/>
                  <a:gd name="T33" fmla="*/ 88 h 94"/>
                  <a:gd name="T34" fmla="*/ 66 w 70"/>
                  <a:gd name="T35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" h="94">
                    <a:moveTo>
                      <a:pt x="66" y="94"/>
                    </a:moveTo>
                    <a:cubicBezTo>
                      <a:pt x="66" y="94"/>
                      <a:pt x="64" y="93"/>
                      <a:pt x="61" y="92"/>
                    </a:cubicBezTo>
                    <a:cubicBezTo>
                      <a:pt x="59" y="90"/>
                      <a:pt x="55" y="87"/>
                      <a:pt x="51" y="83"/>
                    </a:cubicBezTo>
                    <a:cubicBezTo>
                      <a:pt x="42" y="76"/>
                      <a:pt x="31" y="66"/>
                      <a:pt x="22" y="54"/>
                    </a:cubicBezTo>
                    <a:cubicBezTo>
                      <a:pt x="13" y="42"/>
                      <a:pt x="6" y="29"/>
                      <a:pt x="2" y="18"/>
                    </a:cubicBezTo>
                    <a:cubicBezTo>
                      <a:pt x="1" y="13"/>
                      <a:pt x="0" y="8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8"/>
                      <a:pt x="2" y="13"/>
                      <a:pt x="4" y="18"/>
                    </a:cubicBezTo>
                    <a:cubicBezTo>
                      <a:pt x="7" y="28"/>
                      <a:pt x="16" y="40"/>
                      <a:pt x="25" y="51"/>
                    </a:cubicBezTo>
                    <a:cubicBezTo>
                      <a:pt x="35" y="62"/>
                      <a:pt x="46" y="72"/>
                      <a:pt x="55" y="78"/>
                    </a:cubicBezTo>
                    <a:cubicBezTo>
                      <a:pt x="59" y="81"/>
                      <a:pt x="63" y="84"/>
                      <a:pt x="66" y="85"/>
                    </a:cubicBezTo>
                    <a:cubicBezTo>
                      <a:pt x="68" y="87"/>
                      <a:pt x="70" y="88"/>
                      <a:pt x="70" y="88"/>
                    </a:cubicBezTo>
                    <a:lnTo>
                      <a:pt x="66" y="9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0" name="Freeform 507"/>
              <p:cNvSpPr>
                <a:spLocks/>
              </p:cNvSpPr>
              <p:nvPr userDrawn="1"/>
            </p:nvSpPr>
            <p:spPr bwMode="auto">
              <a:xfrm>
                <a:off x="1172" y="1458"/>
                <a:ext cx="60" cy="46"/>
              </a:xfrm>
              <a:custGeom>
                <a:avLst/>
                <a:gdLst>
                  <a:gd name="T0" fmla="*/ 93 w 96"/>
                  <a:gd name="T1" fmla="*/ 73 h 73"/>
                  <a:gd name="T2" fmla="*/ 89 w 96"/>
                  <a:gd name="T3" fmla="*/ 72 h 73"/>
                  <a:gd name="T4" fmla="*/ 76 w 96"/>
                  <a:gd name="T5" fmla="*/ 66 h 73"/>
                  <a:gd name="T6" fmla="*/ 40 w 96"/>
                  <a:gd name="T7" fmla="*/ 44 h 73"/>
                  <a:gd name="T8" fmla="*/ 9 w 96"/>
                  <a:gd name="T9" fmla="*/ 16 h 73"/>
                  <a:gd name="T10" fmla="*/ 1 w 96"/>
                  <a:gd name="T11" fmla="*/ 4 h 73"/>
                  <a:gd name="T12" fmla="*/ 0 w 96"/>
                  <a:gd name="T13" fmla="*/ 1 h 73"/>
                  <a:gd name="T14" fmla="*/ 0 w 96"/>
                  <a:gd name="T15" fmla="*/ 0 h 73"/>
                  <a:gd name="T16" fmla="*/ 0 w 96"/>
                  <a:gd name="T17" fmla="*/ 1 h 73"/>
                  <a:gd name="T18" fmla="*/ 2 w 96"/>
                  <a:gd name="T19" fmla="*/ 4 h 73"/>
                  <a:gd name="T20" fmla="*/ 10 w 96"/>
                  <a:gd name="T21" fmla="*/ 15 h 73"/>
                  <a:gd name="T22" fmla="*/ 42 w 96"/>
                  <a:gd name="T23" fmla="*/ 41 h 73"/>
                  <a:gd name="T24" fmla="*/ 78 w 96"/>
                  <a:gd name="T25" fmla="*/ 60 h 73"/>
                  <a:gd name="T26" fmla="*/ 91 w 96"/>
                  <a:gd name="T27" fmla="*/ 64 h 73"/>
                  <a:gd name="T28" fmla="*/ 96 w 96"/>
                  <a:gd name="T29" fmla="*/ 66 h 73"/>
                  <a:gd name="T30" fmla="*/ 93 w 96"/>
                  <a:gd name="T31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6" h="73">
                    <a:moveTo>
                      <a:pt x="93" y="73"/>
                    </a:moveTo>
                    <a:cubicBezTo>
                      <a:pt x="93" y="73"/>
                      <a:pt x="92" y="73"/>
                      <a:pt x="89" y="72"/>
                    </a:cubicBezTo>
                    <a:cubicBezTo>
                      <a:pt x="85" y="70"/>
                      <a:pt x="81" y="69"/>
                      <a:pt x="76" y="66"/>
                    </a:cubicBezTo>
                    <a:cubicBezTo>
                      <a:pt x="65" y="61"/>
                      <a:pt x="52" y="53"/>
                      <a:pt x="40" y="44"/>
                    </a:cubicBezTo>
                    <a:cubicBezTo>
                      <a:pt x="28" y="35"/>
                      <a:pt x="17" y="24"/>
                      <a:pt x="9" y="16"/>
                    </a:cubicBezTo>
                    <a:cubicBezTo>
                      <a:pt x="6" y="11"/>
                      <a:pt x="3" y="7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4"/>
                    </a:cubicBezTo>
                    <a:cubicBezTo>
                      <a:pt x="3" y="7"/>
                      <a:pt x="6" y="11"/>
                      <a:pt x="10" y="15"/>
                    </a:cubicBezTo>
                    <a:cubicBezTo>
                      <a:pt x="18" y="23"/>
                      <a:pt x="30" y="32"/>
                      <a:pt x="42" y="41"/>
                    </a:cubicBezTo>
                    <a:cubicBezTo>
                      <a:pt x="55" y="49"/>
                      <a:pt x="68" y="56"/>
                      <a:pt x="78" y="60"/>
                    </a:cubicBezTo>
                    <a:cubicBezTo>
                      <a:pt x="84" y="62"/>
                      <a:pt x="88" y="63"/>
                      <a:pt x="91" y="64"/>
                    </a:cubicBezTo>
                    <a:cubicBezTo>
                      <a:pt x="94" y="65"/>
                      <a:pt x="96" y="66"/>
                      <a:pt x="96" y="66"/>
                    </a:cubicBezTo>
                    <a:lnTo>
                      <a:pt x="93" y="7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1" name="Freeform 508"/>
              <p:cNvSpPr>
                <a:spLocks/>
              </p:cNvSpPr>
              <p:nvPr userDrawn="1"/>
            </p:nvSpPr>
            <p:spPr bwMode="auto">
              <a:xfrm>
                <a:off x="1164" y="1497"/>
                <a:ext cx="68" cy="27"/>
              </a:xfrm>
              <a:custGeom>
                <a:avLst/>
                <a:gdLst>
                  <a:gd name="T0" fmla="*/ 108 w 109"/>
                  <a:gd name="T1" fmla="*/ 44 h 44"/>
                  <a:gd name="T2" fmla="*/ 103 w 109"/>
                  <a:gd name="T3" fmla="*/ 44 h 44"/>
                  <a:gd name="T4" fmla="*/ 97 w 109"/>
                  <a:gd name="T5" fmla="*/ 43 h 44"/>
                  <a:gd name="T6" fmla="*/ 90 w 109"/>
                  <a:gd name="T7" fmla="*/ 41 h 44"/>
                  <a:gd name="T8" fmla="*/ 50 w 109"/>
                  <a:gd name="T9" fmla="*/ 30 h 44"/>
                  <a:gd name="T10" fmla="*/ 14 w 109"/>
                  <a:gd name="T11" fmla="*/ 12 h 44"/>
                  <a:gd name="T12" fmla="*/ 7 w 109"/>
                  <a:gd name="T13" fmla="*/ 8 h 44"/>
                  <a:gd name="T14" fmla="*/ 5 w 109"/>
                  <a:gd name="T15" fmla="*/ 6 h 44"/>
                  <a:gd name="T16" fmla="*/ 3 w 109"/>
                  <a:gd name="T17" fmla="*/ 4 h 44"/>
                  <a:gd name="T18" fmla="*/ 0 w 109"/>
                  <a:gd name="T19" fmla="*/ 1 h 44"/>
                  <a:gd name="T20" fmla="*/ 0 w 109"/>
                  <a:gd name="T21" fmla="*/ 0 h 44"/>
                  <a:gd name="T22" fmla="*/ 0 w 109"/>
                  <a:gd name="T23" fmla="*/ 1 h 44"/>
                  <a:gd name="T24" fmla="*/ 3 w 109"/>
                  <a:gd name="T25" fmla="*/ 4 h 44"/>
                  <a:gd name="T26" fmla="*/ 5 w 109"/>
                  <a:gd name="T27" fmla="*/ 6 h 44"/>
                  <a:gd name="T28" fmla="*/ 8 w 109"/>
                  <a:gd name="T29" fmla="*/ 7 h 44"/>
                  <a:gd name="T30" fmla="*/ 14 w 109"/>
                  <a:gd name="T31" fmla="*/ 11 h 44"/>
                  <a:gd name="T32" fmla="*/ 52 w 109"/>
                  <a:gd name="T33" fmla="*/ 26 h 44"/>
                  <a:gd name="T34" fmla="*/ 91 w 109"/>
                  <a:gd name="T35" fmla="*/ 35 h 44"/>
                  <a:gd name="T36" fmla="*/ 98 w 109"/>
                  <a:gd name="T37" fmla="*/ 36 h 44"/>
                  <a:gd name="T38" fmla="*/ 103 w 109"/>
                  <a:gd name="T39" fmla="*/ 36 h 44"/>
                  <a:gd name="T40" fmla="*/ 109 w 109"/>
                  <a:gd name="T41" fmla="*/ 36 h 44"/>
                  <a:gd name="T42" fmla="*/ 108 w 109"/>
                  <a:gd name="T4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9" h="44">
                    <a:moveTo>
                      <a:pt x="108" y="44"/>
                    </a:moveTo>
                    <a:cubicBezTo>
                      <a:pt x="108" y="44"/>
                      <a:pt x="106" y="44"/>
                      <a:pt x="103" y="44"/>
                    </a:cubicBezTo>
                    <a:cubicBezTo>
                      <a:pt x="102" y="43"/>
                      <a:pt x="100" y="43"/>
                      <a:pt x="97" y="43"/>
                    </a:cubicBezTo>
                    <a:cubicBezTo>
                      <a:pt x="95" y="42"/>
                      <a:pt x="92" y="42"/>
                      <a:pt x="90" y="41"/>
                    </a:cubicBezTo>
                    <a:cubicBezTo>
                      <a:pt x="78" y="39"/>
                      <a:pt x="64" y="35"/>
                      <a:pt x="50" y="30"/>
                    </a:cubicBezTo>
                    <a:cubicBezTo>
                      <a:pt x="36" y="24"/>
                      <a:pt x="23" y="18"/>
                      <a:pt x="14" y="12"/>
                    </a:cubicBezTo>
                    <a:cubicBezTo>
                      <a:pt x="11" y="11"/>
                      <a:pt x="9" y="9"/>
                      <a:pt x="7" y="8"/>
                    </a:cubicBezTo>
                    <a:cubicBezTo>
                      <a:pt x="6" y="7"/>
                      <a:pt x="6" y="7"/>
                      <a:pt x="5" y="6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2"/>
                      <a:pt x="2" y="3"/>
                      <a:pt x="3" y="4"/>
                    </a:cubicBezTo>
                    <a:cubicBezTo>
                      <a:pt x="4" y="4"/>
                      <a:pt x="4" y="5"/>
                      <a:pt x="5" y="6"/>
                    </a:cubicBezTo>
                    <a:cubicBezTo>
                      <a:pt x="6" y="6"/>
                      <a:pt x="7" y="7"/>
                      <a:pt x="8" y="7"/>
                    </a:cubicBezTo>
                    <a:cubicBezTo>
                      <a:pt x="10" y="8"/>
                      <a:pt x="12" y="10"/>
                      <a:pt x="14" y="11"/>
                    </a:cubicBezTo>
                    <a:cubicBezTo>
                      <a:pt x="24" y="16"/>
                      <a:pt x="38" y="22"/>
                      <a:pt x="52" y="26"/>
                    </a:cubicBezTo>
                    <a:cubicBezTo>
                      <a:pt x="66" y="30"/>
                      <a:pt x="80" y="33"/>
                      <a:pt x="91" y="35"/>
                    </a:cubicBezTo>
                    <a:cubicBezTo>
                      <a:pt x="93" y="35"/>
                      <a:pt x="96" y="35"/>
                      <a:pt x="98" y="36"/>
                    </a:cubicBezTo>
                    <a:cubicBezTo>
                      <a:pt x="100" y="36"/>
                      <a:pt x="102" y="36"/>
                      <a:pt x="103" y="36"/>
                    </a:cubicBezTo>
                    <a:cubicBezTo>
                      <a:pt x="107" y="36"/>
                      <a:pt x="109" y="36"/>
                      <a:pt x="109" y="36"/>
                    </a:cubicBezTo>
                    <a:lnTo>
                      <a:pt x="108" y="4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2" name="Freeform 509"/>
              <p:cNvSpPr>
                <a:spLocks/>
              </p:cNvSpPr>
              <p:nvPr userDrawn="1"/>
            </p:nvSpPr>
            <p:spPr bwMode="auto">
              <a:xfrm>
                <a:off x="1169" y="1534"/>
                <a:ext cx="52" cy="10"/>
              </a:xfrm>
              <a:custGeom>
                <a:avLst/>
                <a:gdLst>
                  <a:gd name="T0" fmla="*/ 84 w 84"/>
                  <a:gd name="T1" fmla="*/ 14 h 15"/>
                  <a:gd name="T2" fmla="*/ 80 w 84"/>
                  <a:gd name="T3" fmla="*/ 15 h 15"/>
                  <a:gd name="T4" fmla="*/ 76 w 84"/>
                  <a:gd name="T5" fmla="*/ 15 h 15"/>
                  <a:gd name="T6" fmla="*/ 70 w 84"/>
                  <a:gd name="T7" fmla="*/ 15 h 15"/>
                  <a:gd name="T8" fmla="*/ 41 w 84"/>
                  <a:gd name="T9" fmla="*/ 12 h 15"/>
                  <a:gd name="T10" fmla="*/ 12 w 84"/>
                  <a:gd name="T11" fmla="*/ 5 h 15"/>
                  <a:gd name="T12" fmla="*/ 3 w 84"/>
                  <a:gd name="T13" fmla="*/ 1 h 15"/>
                  <a:gd name="T14" fmla="*/ 1 w 84"/>
                  <a:gd name="T15" fmla="*/ 0 h 15"/>
                  <a:gd name="T16" fmla="*/ 0 w 84"/>
                  <a:gd name="T17" fmla="*/ 0 h 15"/>
                  <a:gd name="T18" fmla="*/ 1 w 84"/>
                  <a:gd name="T19" fmla="*/ 0 h 15"/>
                  <a:gd name="T20" fmla="*/ 3 w 84"/>
                  <a:gd name="T21" fmla="*/ 1 h 15"/>
                  <a:gd name="T22" fmla="*/ 13 w 84"/>
                  <a:gd name="T23" fmla="*/ 4 h 15"/>
                  <a:gd name="T24" fmla="*/ 41 w 84"/>
                  <a:gd name="T25" fmla="*/ 8 h 15"/>
                  <a:gd name="T26" fmla="*/ 70 w 84"/>
                  <a:gd name="T27" fmla="*/ 8 h 15"/>
                  <a:gd name="T28" fmla="*/ 75 w 84"/>
                  <a:gd name="T29" fmla="*/ 8 h 15"/>
                  <a:gd name="T30" fmla="*/ 79 w 84"/>
                  <a:gd name="T31" fmla="*/ 7 h 15"/>
                  <a:gd name="T32" fmla="*/ 83 w 84"/>
                  <a:gd name="T33" fmla="*/ 6 h 15"/>
                  <a:gd name="T34" fmla="*/ 84 w 84"/>
                  <a:gd name="T35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4" h="15">
                    <a:moveTo>
                      <a:pt x="84" y="14"/>
                    </a:moveTo>
                    <a:cubicBezTo>
                      <a:pt x="84" y="14"/>
                      <a:pt x="82" y="14"/>
                      <a:pt x="80" y="15"/>
                    </a:cubicBezTo>
                    <a:cubicBezTo>
                      <a:pt x="79" y="15"/>
                      <a:pt x="78" y="15"/>
                      <a:pt x="76" y="15"/>
                    </a:cubicBezTo>
                    <a:cubicBezTo>
                      <a:pt x="74" y="15"/>
                      <a:pt x="72" y="15"/>
                      <a:pt x="70" y="15"/>
                    </a:cubicBezTo>
                    <a:cubicBezTo>
                      <a:pt x="62" y="15"/>
                      <a:pt x="51" y="13"/>
                      <a:pt x="41" y="12"/>
                    </a:cubicBezTo>
                    <a:cubicBezTo>
                      <a:pt x="30" y="10"/>
                      <a:pt x="20" y="7"/>
                      <a:pt x="12" y="5"/>
                    </a:cubicBezTo>
                    <a:cubicBezTo>
                      <a:pt x="9" y="4"/>
                      <a:pt x="5" y="2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6" y="2"/>
                      <a:pt x="9" y="3"/>
                      <a:pt x="13" y="4"/>
                    </a:cubicBezTo>
                    <a:cubicBezTo>
                      <a:pt x="20" y="5"/>
                      <a:pt x="31" y="7"/>
                      <a:pt x="41" y="8"/>
                    </a:cubicBezTo>
                    <a:cubicBezTo>
                      <a:pt x="52" y="8"/>
                      <a:pt x="62" y="9"/>
                      <a:pt x="70" y="8"/>
                    </a:cubicBezTo>
                    <a:cubicBezTo>
                      <a:pt x="72" y="8"/>
                      <a:pt x="74" y="8"/>
                      <a:pt x="75" y="8"/>
                    </a:cubicBezTo>
                    <a:cubicBezTo>
                      <a:pt x="77" y="7"/>
                      <a:pt x="78" y="7"/>
                      <a:pt x="79" y="7"/>
                    </a:cubicBezTo>
                    <a:cubicBezTo>
                      <a:pt x="81" y="7"/>
                      <a:pt x="83" y="6"/>
                      <a:pt x="83" y="6"/>
                    </a:cubicBezTo>
                    <a:lnTo>
                      <a:pt x="84" y="1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3" name="Freeform 510"/>
              <p:cNvSpPr>
                <a:spLocks/>
              </p:cNvSpPr>
              <p:nvPr userDrawn="1"/>
            </p:nvSpPr>
            <p:spPr bwMode="auto">
              <a:xfrm>
                <a:off x="1181" y="1554"/>
                <a:ext cx="59" cy="13"/>
              </a:xfrm>
              <a:custGeom>
                <a:avLst/>
                <a:gdLst>
                  <a:gd name="T0" fmla="*/ 95 w 95"/>
                  <a:gd name="T1" fmla="*/ 8 h 20"/>
                  <a:gd name="T2" fmla="*/ 91 w 95"/>
                  <a:gd name="T3" fmla="*/ 9 h 20"/>
                  <a:gd name="T4" fmla="*/ 81 w 95"/>
                  <a:gd name="T5" fmla="*/ 12 h 20"/>
                  <a:gd name="T6" fmla="*/ 48 w 95"/>
                  <a:gd name="T7" fmla="*/ 18 h 20"/>
                  <a:gd name="T8" fmla="*/ 15 w 95"/>
                  <a:gd name="T9" fmla="*/ 20 h 20"/>
                  <a:gd name="T10" fmla="*/ 4 w 95"/>
                  <a:gd name="T11" fmla="*/ 19 h 20"/>
                  <a:gd name="T12" fmla="*/ 0 w 95"/>
                  <a:gd name="T13" fmla="*/ 18 h 20"/>
                  <a:gd name="T14" fmla="*/ 4 w 95"/>
                  <a:gd name="T15" fmla="*/ 18 h 20"/>
                  <a:gd name="T16" fmla="*/ 15 w 95"/>
                  <a:gd name="T17" fmla="*/ 18 h 20"/>
                  <a:gd name="T18" fmla="*/ 47 w 95"/>
                  <a:gd name="T19" fmla="*/ 14 h 20"/>
                  <a:gd name="T20" fmla="*/ 79 w 95"/>
                  <a:gd name="T21" fmla="*/ 5 h 20"/>
                  <a:gd name="T22" fmla="*/ 89 w 95"/>
                  <a:gd name="T23" fmla="*/ 1 h 20"/>
                  <a:gd name="T24" fmla="*/ 93 w 95"/>
                  <a:gd name="T25" fmla="*/ 0 h 20"/>
                  <a:gd name="T26" fmla="*/ 95 w 95"/>
                  <a:gd name="T27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5" h="20">
                    <a:moveTo>
                      <a:pt x="95" y="8"/>
                    </a:moveTo>
                    <a:cubicBezTo>
                      <a:pt x="95" y="8"/>
                      <a:pt x="94" y="8"/>
                      <a:pt x="91" y="9"/>
                    </a:cubicBezTo>
                    <a:cubicBezTo>
                      <a:pt x="89" y="10"/>
                      <a:pt x="85" y="11"/>
                      <a:pt x="81" y="12"/>
                    </a:cubicBezTo>
                    <a:cubicBezTo>
                      <a:pt x="72" y="14"/>
                      <a:pt x="60" y="16"/>
                      <a:pt x="48" y="18"/>
                    </a:cubicBezTo>
                    <a:cubicBezTo>
                      <a:pt x="36" y="19"/>
                      <a:pt x="24" y="20"/>
                      <a:pt x="15" y="20"/>
                    </a:cubicBezTo>
                    <a:cubicBezTo>
                      <a:pt x="11" y="20"/>
                      <a:pt x="7" y="19"/>
                      <a:pt x="4" y="19"/>
                    </a:cubicBezTo>
                    <a:cubicBezTo>
                      <a:pt x="2" y="18"/>
                      <a:pt x="0" y="18"/>
                      <a:pt x="0" y="18"/>
                    </a:cubicBezTo>
                    <a:cubicBezTo>
                      <a:pt x="0" y="18"/>
                      <a:pt x="2" y="18"/>
                      <a:pt x="4" y="18"/>
                    </a:cubicBezTo>
                    <a:cubicBezTo>
                      <a:pt x="7" y="19"/>
                      <a:pt x="11" y="19"/>
                      <a:pt x="15" y="18"/>
                    </a:cubicBezTo>
                    <a:cubicBezTo>
                      <a:pt x="24" y="18"/>
                      <a:pt x="36" y="16"/>
                      <a:pt x="47" y="14"/>
                    </a:cubicBezTo>
                    <a:cubicBezTo>
                      <a:pt x="59" y="11"/>
                      <a:pt x="70" y="8"/>
                      <a:pt x="79" y="5"/>
                    </a:cubicBezTo>
                    <a:cubicBezTo>
                      <a:pt x="83" y="4"/>
                      <a:pt x="87" y="2"/>
                      <a:pt x="89" y="1"/>
                    </a:cubicBezTo>
                    <a:cubicBezTo>
                      <a:pt x="91" y="1"/>
                      <a:pt x="93" y="0"/>
                      <a:pt x="93" y="0"/>
                    </a:cubicBez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4" name="Freeform 511"/>
              <p:cNvSpPr>
                <a:spLocks/>
              </p:cNvSpPr>
              <p:nvPr userDrawn="1"/>
            </p:nvSpPr>
            <p:spPr bwMode="auto">
              <a:xfrm>
                <a:off x="1195" y="1574"/>
                <a:ext cx="39" cy="19"/>
              </a:xfrm>
              <a:custGeom>
                <a:avLst/>
                <a:gdLst>
                  <a:gd name="T0" fmla="*/ 62 w 62"/>
                  <a:gd name="T1" fmla="*/ 6 h 31"/>
                  <a:gd name="T2" fmla="*/ 59 w 62"/>
                  <a:gd name="T3" fmla="*/ 8 h 31"/>
                  <a:gd name="T4" fmla="*/ 57 w 62"/>
                  <a:gd name="T5" fmla="*/ 10 h 31"/>
                  <a:gd name="T6" fmla="*/ 55 w 62"/>
                  <a:gd name="T7" fmla="*/ 11 h 31"/>
                  <a:gd name="T8" fmla="*/ 53 w 62"/>
                  <a:gd name="T9" fmla="*/ 12 h 31"/>
                  <a:gd name="T10" fmla="*/ 43 w 62"/>
                  <a:gd name="T11" fmla="*/ 17 h 31"/>
                  <a:gd name="T12" fmla="*/ 38 w 62"/>
                  <a:gd name="T13" fmla="*/ 20 h 31"/>
                  <a:gd name="T14" fmla="*/ 32 w 62"/>
                  <a:gd name="T15" fmla="*/ 22 h 31"/>
                  <a:gd name="T16" fmla="*/ 21 w 62"/>
                  <a:gd name="T17" fmla="*/ 26 h 31"/>
                  <a:gd name="T18" fmla="*/ 10 w 62"/>
                  <a:gd name="T19" fmla="*/ 29 h 31"/>
                  <a:gd name="T20" fmla="*/ 3 w 62"/>
                  <a:gd name="T21" fmla="*/ 31 h 31"/>
                  <a:gd name="T22" fmla="*/ 0 w 62"/>
                  <a:gd name="T23" fmla="*/ 31 h 31"/>
                  <a:gd name="T24" fmla="*/ 3 w 62"/>
                  <a:gd name="T25" fmla="*/ 30 h 31"/>
                  <a:gd name="T26" fmla="*/ 10 w 62"/>
                  <a:gd name="T27" fmla="*/ 28 h 31"/>
                  <a:gd name="T28" fmla="*/ 20 w 62"/>
                  <a:gd name="T29" fmla="*/ 24 h 31"/>
                  <a:gd name="T30" fmla="*/ 30 w 62"/>
                  <a:gd name="T31" fmla="*/ 18 h 31"/>
                  <a:gd name="T32" fmla="*/ 36 w 62"/>
                  <a:gd name="T33" fmla="*/ 15 h 31"/>
                  <a:gd name="T34" fmla="*/ 41 w 62"/>
                  <a:gd name="T35" fmla="*/ 12 h 31"/>
                  <a:gd name="T36" fmla="*/ 49 w 62"/>
                  <a:gd name="T37" fmla="*/ 6 h 31"/>
                  <a:gd name="T38" fmla="*/ 51 w 62"/>
                  <a:gd name="T39" fmla="*/ 5 h 31"/>
                  <a:gd name="T40" fmla="*/ 52 w 62"/>
                  <a:gd name="T41" fmla="*/ 4 h 31"/>
                  <a:gd name="T42" fmla="*/ 55 w 62"/>
                  <a:gd name="T43" fmla="*/ 2 h 31"/>
                  <a:gd name="T44" fmla="*/ 57 w 62"/>
                  <a:gd name="T45" fmla="*/ 0 h 31"/>
                  <a:gd name="T46" fmla="*/ 62 w 62"/>
                  <a:gd name="T47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2" h="31">
                    <a:moveTo>
                      <a:pt x="62" y="6"/>
                    </a:moveTo>
                    <a:cubicBezTo>
                      <a:pt x="62" y="6"/>
                      <a:pt x="61" y="7"/>
                      <a:pt x="59" y="8"/>
                    </a:cubicBezTo>
                    <a:cubicBezTo>
                      <a:pt x="59" y="8"/>
                      <a:pt x="58" y="9"/>
                      <a:pt x="57" y="10"/>
                    </a:cubicBezTo>
                    <a:cubicBezTo>
                      <a:pt x="56" y="10"/>
                      <a:pt x="56" y="10"/>
                      <a:pt x="55" y="11"/>
                    </a:cubicBezTo>
                    <a:cubicBezTo>
                      <a:pt x="54" y="11"/>
                      <a:pt x="54" y="12"/>
                      <a:pt x="53" y="12"/>
                    </a:cubicBezTo>
                    <a:cubicBezTo>
                      <a:pt x="50" y="13"/>
                      <a:pt x="47" y="15"/>
                      <a:pt x="43" y="17"/>
                    </a:cubicBezTo>
                    <a:cubicBezTo>
                      <a:pt x="42" y="18"/>
                      <a:pt x="40" y="19"/>
                      <a:pt x="38" y="20"/>
                    </a:cubicBezTo>
                    <a:cubicBezTo>
                      <a:pt x="36" y="20"/>
                      <a:pt x="34" y="21"/>
                      <a:pt x="32" y="22"/>
                    </a:cubicBezTo>
                    <a:cubicBezTo>
                      <a:pt x="28" y="24"/>
                      <a:pt x="24" y="25"/>
                      <a:pt x="21" y="26"/>
                    </a:cubicBezTo>
                    <a:cubicBezTo>
                      <a:pt x="17" y="27"/>
                      <a:pt x="14" y="28"/>
                      <a:pt x="10" y="29"/>
                    </a:cubicBezTo>
                    <a:cubicBezTo>
                      <a:pt x="7" y="30"/>
                      <a:pt x="5" y="30"/>
                      <a:pt x="3" y="31"/>
                    </a:cubicBezTo>
                    <a:cubicBezTo>
                      <a:pt x="1" y="31"/>
                      <a:pt x="0" y="31"/>
                      <a:pt x="0" y="31"/>
                    </a:cubicBezTo>
                    <a:cubicBezTo>
                      <a:pt x="0" y="31"/>
                      <a:pt x="1" y="31"/>
                      <a:pt x="3" y="30"/>
                    </a:cubicBezTo>
                    <a:cubicBezTo>
                      <a:pt x="5" y="30"/>
                      <a:pt x="7" y="29"/>
                      <a:pt x="10" y="28"/>
                    </a:cubicBezTo>
                    <a:cubicBezTo>
                      <a:pt x="13" y="27"/>
                      <a:pt x="16" y="25"/>
                      <a:pt x="20" y="24"/>
                    </a:cubicBezTo>
                    <a:cubicBezTo>
                      <a:pt x="23" y="22"/>
                      <a:pt x="27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7" y="14"/>
                      <a:pt x="39" y="13"/>
                      <a:pt x="41" y="12"/>
                    </a:cubicBezTo>
                    <a:cubicBezTo>
                      <a:pt x="44" y="10"/>
                      <a:pt x="47" y="8"/>
                      <a:pt x="49" y="6"/>
                    </a:cubicBezTo>
                    <a:cubicBezTo>
                      <a:pt x="50" y="6"/>
                      <a:pt x="50" y="6"/>
                      <a:pt x="51" y="5"/>
                    </a:cubicBezTo>
                    <a:cubicBezTo>
                      <a:pt x="51" y="5"/>
                      <a:pt x="52" y="4"/>
                      <a:pt x="52" y="4"/>
                    </a:cubicBezTo>
                    <a:cubicBezTo>
                      <a:pt x="53" y="3"/>
                      <a:pt x="54" y="2"/>
                      <a:pt x="55" y="2"/>
                    </a:cubicBezTo>
                    <a:cubicBezTo>
                      <a:pt x="56" y="1"/>
                      <a:pt x="57" y="0"/>
                      <a:pt x="57" y="0"/>
                    </a:cubicBezTo>
                    <a:lnTo>
                      <a:pt x="62" y="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5" name="Freeform 512"/>
              <p:cNvSpPr>
                <a:spLocks/>
              </p:cNvSpPr>
              <p:nvPr userDrawn="1"/>
            </p:nvSpPr>
            <p:spPr bwMode="auto">
              <a:xfrm>
                <a:off x="1222" y="1580"/>
                <a:ext cx="34" cy="33"/>
              </a:xfrm>
              <a:custGeom>
                <a:avLst/>
                <a:gdLst>
                  <a:gd name="T0" fmla="*/ 55 w 55"/>
                  <a:gd name="T1" fmla="*/ 4 h 53"/>
                  <a:gd name="T2" fmla="*/ 53 w 55"/>
                  <a:gd name="T3" fmla="*/ 7 h 53"/>
                  <a:gd name="T4" fmla="*/ 48 w 55"/>
                  <a:gd name="T5" fmla="*/ 13 h 53"/>
                  <a:gd name="T6" fmla="*/ 30 w 55"/>
                  <a:gd name="T7" fmla="*/ 32 h 53"/>
                  <a:gd name="T8" fmla="*/ 10 w 55"/>
                  <a:gd name="T9" fmla="*/ 48 h 53"/>
                  <a:gd name="T10" fmla="*/ 6 w 55"/>
                  <a:gd name="T11" fmla="*/ 50 h 53"/>
                  <a:gd name="T12" fmla="*/ 3 w 55"/>
                  <a:gd name="T13" fmla="*/ 52 h 53"/>
                  <a:gd name="T14" fmla="*/ 0 w 55"/>
                  <a:gd name="T15" fmla="*/ 53 h 53"/>
                  <a:gd name="T16" fmla="*/ 3 w 55"/>
                  <a:gd name="T17" fmla="*/ 51 h 53"/>
                  <a:gd name="T18" fmla="*/ 6 w 55"/>
                  <a:gd name="T19" fmla="*/ 49 h 53"/>
                  <a:gd name="T20" fmla="*/ 10 w 55"/>
                  <a:gd name="T21" fmla="*/ 47 h 53"/>
                  <a:gd name="T22" fmla="*/ 27 w 55"/>
                  <a:gd name="T23" fmla="*/ 29 h 53"/>
                  <a:gd name="T24" fmla="*/ 42 w 55"/>
                  <a:gd name="T25" fmla="*/ 9 h 53"/>
                  <a:gd name="T26" fmla="*/ 47 w 55"/>
                  <a:gd name="T27" fmla="*/ 3 h 53"/>
                  <a:gd name="T28" fmla="*/ 48 w 55"/>
                  <a:gd name="T29" fmla="*/ 0 h 53"/>
                  <a:gd name="T30" fmla="*/ 55 w 55"/>
                  <a:gd name="T31" fmla="*/ 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" h="53">
                    <a:moveTo>
                      <a:pt x="55" y="4"/>
                    </a:moveTo>
                    <a:cubicBezTo>
                      <a:pt x="55" y="4"/>
                      <a:pt x="54" y="5"/>
                      <a:pt x="53" y="7"/>
                    </a:cubicBezTo>
                    <a:cubicBezTo>
                      <a:pt x="52" y="8"/>
                      <a:pt x="50" y="11"/>
                      <a:pt x="48" y="13"/>
                    </a:cubicBezTo>
                    <a:cubicBezTo>
                      <a:pt x="43" y="19"/>
                      <a:pt x="37" y="26"/>
                      <a:pt x="30" y="32"/>
                    </a:cubicBezTo>
                    <a:cubicBezTo>
                      <a:pt x="23" y="38"/>
                      <a:pt x="16" y="44"/>
                      <a:pt x="10" y="48"/>
                    </a:cubicBezTo>
                    <a:cubicBezTo>
                      <a:pt x="9" y="49"/>
                      <a:pt x="7" y="49"/>
                      <a:pt x="6" y="50"/>
                    </a:cubicBezTo>
                    <a:cubicBezTo>
                      <a:pt x="5" y="51"/>
                      <a:pt x="4" y="51"/>
                      <a:pt x="3" y="52"/>
                    </a:cubicBezTo>
                    <a:cubicBezTo>
                      <a:pt x="1" y="52"/>
                      <a:pt x="0" y="53"/>
                      <a:pt x="0" y="53"/>
                    </a:cubicBezTo>
                    <a:cubicBezTo>
                      <a:pt x="0" y="53"/>
                      <a:pt x="1" y="52"/>
                      <a:pt x="3" y="51"/>
                    </a:cubicBezTo>
                    <a:cubicBezTo>
                      <a:pt x="4" y="51"/>
                      <a:pt x="5" y="50"/>
                      <a:pt x="6" y="49"/>
                    </a:cubicBezTo>
                    <a:cubicBezTo>
                      <a:pt x="7" y="49"/>
                      <a:pt x="8" y="48"/>
                      <a:pt x="10" y="47"/>
                    </a:cubicBezTo>
                    <a:cubicBezTo>
                      <a:pt x="15" y="42"/>
                      <a:pt x="21" y="36"/>
                      <a:pt x="27" y="29"/>
                    </a:cubicBezTo>
                    <a:cubicBezTo>
                      <a:pt x="33" y="22"/>
                      <a:pt x="39" y="15"/>
                      <a:pt x="42" y="9"/>
                    </a:cubicBezTo>
                    <a:cubicBezTo>
                      <a:pt x="44" y="6"/>
                      <a:pt x="46" y="4"/>
                      <a:pt x="47" y="3"/>
                    </a:cubicBezTo>
                    <a:cubicBezTo>
                      <a:pt x="47" y="1"/>
                      <a:pt x="48" y="0"/>
                      <a:pt x="48" y="0"/>
                    </a:cubicBez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6" name="Freeform 513"/>
              <p:cNvSpPr>
                <a:spLocks/>
              </p:cNvSpPr>
              <p:nvPr userDrawn="1"/>
            </p:nvSpPr>
            <p:spPr bwMode="auto">
              <a:xfrm>
                <a:off x="1245" y="1595"/>
                <a:ext cx="22" cy="35"/>
              </a:xfrm>
              <a:custGeom>
                <a:avLst/>
                <a:gdLst>
                  <a:gd name="T0" fmla="*/ 35 w 35"/>
                  <a:gd name="T1" fmla="*/ 1 h 56"/>
                  <a:gd name="T2" fmla="*/ 34 w 35"/>
                  <a:gd name="T3" fmla="*/ 4 h 56"/>
                  <a:gd name="T4" fmla="*/ 32 w 35"/>
                  <a:gd name="T5" fmla="*/ 12 h 56"/>
                  <a:gd name="T6" fmla="*/ 21 w 35"/>
                  <a:gd name="T7" fmla="*/ 32 h 56"/>
                  <a:gd name="T8" fmla="*/ 8 w 35"/>
                  <a:gd name="T9" fmla="*/ 50 h 56"/>
                  <a:gd name="T10" fmla="*/ 2 w 35"/>
                  <a:gd name="T11" fmla="*/ 55 h 56"/>
                  <a:gd name="T12" fmla="*/ 0 w 35"/>
                  <a:gd name="T13" fmla="*/ 55 h 56"/>
                  <a:gd name="T14" fmla="*/ 0 w 35"/>
                  <a:gd name="T15" fmla="*/ 56 h 56"/>
                  <a:gd name="T16" fmla="*/ 0 w 35"/>
                  <a:gd name="T17" fmla="*/ 55 h 56"/>
                  <a:gd name="T18" fmla="*/ 2 w 35"/>
                  <a:gd name="T19" fmla="*/ 54 h 56"/>
                  <a:gd name="T20" fmla="*/ 7 w 35"/>
                  <a:gd name="T21" fmla="*/ 49 h 56"/>
                  <a:gd name="T22" fmla="*/ 18 w 35"/>
                  <a:gd name="T23" fmla="*/ 30 h 56"/>
                  <a:gd name="T24" fmla="*/ 25 w 35"/>
                  <a:gd name="T25" fmla="*/ 9 h 56"/>
                  <a:gd name="T26" fmla="*/ 27 w 35"/>
                  <a:gd name="T27" fmla="*/ 3 h 56"/>
                  <a:gd name="T28" fmla="*/ 27 w 35"/>
                  <a:gd name="T29" fmla="*/ 0 h 56"/>
                  <a:gd name="T30" fmla="*/ 35 w 35"/>
                  <a:gd name="T31" fmla="*/ 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5" h="56">
                    <a:moveTo>
                      <a:pt x="35" y="1"/>
                    </a:moveTo>
                    <a:cubicBezTo>
                      <a:pt x="35" y="1"/>
                      <a:pt x="35" y="2"/>
                      <a:pt x="34" y="4"/>
                    </a:cubicBezTo>
                    <a:cubicBezTo>
                      <a:pt x="34" y="6"/>
                      <a:pt x="33" y="9"/>
                      <a:pt x="32" y="12"/>
                    </a:cubicBezTo>
                    <a:cubicBezTo>
                      <a:pt x="29" y="17"/>
                      <a:pt x="26" y="25"/>
                      <a:pt x="21" y="32"/>
                    </a:cubicBezTo>
                    <a:cubicBezTo>
                      <a:pt x="17" y="39"/>
                      <a:pt x="12" y="46"/>
                      <a:pt x="8" y="50"/>
                    </a:cubicBezTo>
                    <a:cubicBezTo>
                      <a:pt x="6" y="52"/>
                      <a:pt x="4" y="54"/>
                      <a:pt x="2" y="55"/>
                    </a:cubicBezTo>
                    <a:cubicBezTo>
                      <a:pt x="1" y="55"/>
                      <a:pt x="1" y="55"/>
                      <a:pt x="0" y="5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5"/>
                    </a:cubicBezTo>
                    <a:cubicBezTo>
                      <a:pt x="1" y="55"/>
                      <a:pt x="1" y="55"/>
                      <a:pt x="2" y="54"/>
                    </a:cubicBezTo>
                    <a:cubicBezTo>
                      <a:pt x="3" y="53"/>
                      <a:pt x="5" y="52"/>
                      <a:pt x="7" y="49"/>
                    </a:cubicBezTo>
                    <a:cubicBezTo>
                      <a:pt x="11" y="44"/>
                      <a:pt x="15" y="37"/>
                      <a:pt x="18" y="30"/>
                    </a:cubicBezTo>
                    <a:cubicBezTo>
                      <a:pt x="21" y="23"/>
                      <a:pt x="24" y="15"/>
                      <a:pt x="25" y="9"/>
                    </a:cubicBezTo>
                    <a:cubicBezTo>
                      <a:pt x="26" y="6"/>
                      <a:pt x="26" y="4"/>
                      <a:pt x="27" y="3"/>
                    </a:cubicBezTo>
                    <a:cubicBezTo>
                      <a:pt x="27" y="1"/>
                      <a:pt x="27" y="0"/>
                      <a:pt x="27" y="0"/>
                    </a:cubicBezTo>
                    <a:lnTo>
                      <a:pt x="35" y="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7" name="Freeform 514"/>
              <p:cNvSpPr>
                <a:spLocks/>
              </p:cNvSpPr>
              <p:nvPr userDrawn="1"/>
            </p:nvSpPr>
            <p:spPr bwMode="auto">
              <a:xfrm>
                <a:off x="1273" y="1597"/>
                <a:ext cx="15" cy="41"/>
              </a:xfrm>
              <a:custGeom>
                <a:avLst/>
                <a:gdLst>
                  <a:gd name="T0" fmla="*/ 24 w 24"/>
                  <a:gd name="T1" fmla="*/ 1 h 67"/>
                  <a:gd name="T2" fmla="*/ 24 w 24"/>
                  <a:gd name="T3" fmla="*/ 4 h 67"/>
                  <a:gd name="T4" fmla="*/ 22 w 24"/>
                  <a:gd name="T5" fmla="*/ 12 h 67"/>
                  <a:gd name="T6" fmla="*/ 16 w 24"/>
                  <a:gd name="T7" fmla="*/ 35 h 67"/>
                  <a:gd name="T8" fmla="*/ 7 w 24"/>
                  <a:gd name="T9" fmla="*/ 58 h 67"/>
                  <a:gd name="T10" fmla="*/ 3 w 24"/>
                  <a:gd name="T11" fmla="*/ 65 h 67"/>
                  <a:gd name="T12" fmla="*/ 1 w 24"/>
                  <a:gd name="T13" fmla="*/ 66 h 67"/>
                  <a:gd name="T14" fmla="*/ 0 w 24"/>
                  <a:gd name="T15" fmla="*/ 67 h 67"/>
                  <a:gd name="T16" fmla="*/ 1 w 24"/>
                  <a:gd name="T17" fmla="*/ 66 h 67"/>
                  <a:gd name="T18" fmla="*/ 3 w 24"/>
                  <a:gd name="T19" fmla="*/ 65 h 67"/>
                  <a:gd name="T20" fmla="*/ 6 w 24"/>
                  <a:gd name="T21" fmla="*/ 58 h 67"/>
                  <a:gd name="T22" fmla="*/ 12 w 24"/>
                  <a:gd name="T23" fmla="*/ 34 h 67"/>
                  <a:gd name="T24" fmla="*/ 15 w 24"/>
                  <a:gd name="T25" fmla="*/ 11 h 67"/>
                  <a:gd name="T26" fmla="*/ 16 w 24"/>
                  <a:gd name="T27" fmla="*/ 3 h 67"/>
                  <a:gd name="T28" fmla="*/ 16 w 24"/>
                  <a:gd name="T29" fmla="*/ 0 h 67"/>
                  <a:gd name="T30" fmla="*/ 24 w 24"/>
                  <a:gd name="T31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67">
                    <a:moveTo>
                      <a:pt x="24" y="1"/>
                    </a:moveTo>
                    <a:cubicBezTo>
                      <a:pt x="24" y="1"/>
                      <a:pt x="24" y="2"/>
                      <a:pt x="24" y="4"/>
                    </a:cubicBezTo>
                    <a:cubicBezTo>
                      <a:pt x="23" y="6"/>
                      <a:pt x="23" y="8"/>
                      <a:pt x="22" y="12"/>
                    </a:cubicBezTo>
                    <a:cubicBezTo>
                      <a:pt x="21" y="18"/>
                      <a:pt x="19" y="27"/>
                      <a:pt x="16" y="35"/>
                    </a:cubicBezTo>
                    <a:cubicBezTo>
                      <a:pt x="14" y="44"/>
                      <a:pt x="11" y="52"/>
                      <a:pt x="7" y="58"/>
                    </a:cubicBezTo>
                    <a:cubicBezTo>
                      <a:pt x="6" y="61"/>
                      <a:pt x="4" y="63"/>
                      <a:pt x="3" y="65"/>
                    </a:cubicBezTo>
                    <a:cubicBezTo>
                      <a:pt x="2" y="66"/>
                      <a:pt x="2" y="66"/>
                      <a:pt x="1" y="66"/>
                    </a:cubicBezTo>
                    <a:cubicBezTo>
                      <a:pt x="1" y="67"/>
                      <a:pt x="0" y="67"/>
                      <a:pt x="0" y="67"/>
                    </a:cubicBezTo>
                    <a:cubicBezTo>
                      <a:pt x="0" y="67"/>
                      <a:pt x="1" y="67"/>
                      <a:pt x="1" y="66"/>
                    </a:cubicBezTo>
                    <a:cubicBezTo>
                      <a:pt x="1" y="66"/>
                      <a:pt x="2" y="65"/>
                      <a:pt x="3" y="65"/>
                    </a:cubicBezTo>
                    <a:cubicBezTo>
                      <a:pt x="4" y="63"/>
                      <a:pt x="5" y="61"/>
                      <a:pt x="6" y="58"/>
                    </a:cubicBezTo>
                    <a:cubicBezTo>
                      <a:pt x="9" y="52"/>
                      <a:pt x="11" y="43"/>
                      <a:pt x="12" y="34"/>
                    </a:cubicBezTo>
                    <a:cubicBezTo>
                      <a:pt x="14" y="26"/>
                      <a:pt x="15" y="17"/>
                      <a:pt x="15" y="11"/>
                    </a:cubicBezTo>
                    <a:cubicBezTo>
                      <a:pt x="16" y="7"/>
                      <a:pt x="16" y="5"/>
                      <a:pt x="16" y="3"/>
                    </a:cubicBezTo>
                    <a:cubicBezTo>
                      <a:pt x="16" y="1"/>
                      <a:pt x="16" y="0"/>
                      <a:pt x="16" y="0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8" name="Freeform 515"/>
              <p:cNvSpPr>
                <a:spLocks/>
              </p:cNvSpPr>
              <p:nvPr userDrawn="1"/>
            </p:nvSpPr>
            <p:spPr bwMode="auto">
              <a:xfrm>
                <a:off x="1300" y="1606"/>
                <a:ext cx="6" cy="39"/>
              </a:xfrm>
              <a:custGeom>
                <a:avLst/>
                <a:gdLst>
                  <a:gd name="T0" fmla="*/ 7 w 10"/>
                  <a:gd name="T1" fmla="*/ 0 h 63"/>
                  <a:gd name="T2" fmla="*/ 8 w 10"/>
                  <a:gd name="T3" fmla="*/ 3 h 63"/>
                  <a:gd name="T4" fmla="*/ 9 w 10"/>
                  <a:gd name="T5" fmla="*/ 6 h 63"/>
                  <a:gd name="T6" fmla="*/ 9 w 10"/>
                  <a:gd name="T7" fmla="*/ 10 h 63"/>
                  <a:gd name="T8" fmla="*/ 9 w 10"/>
                  <a:gd name="T9" fmla="*/ 32 h 63"/>
                  <a:gd name="T10" fmla="*/ 6 w 10"/>
                  <a:gd name="T11" fmla="*/ 54 h 63"/>
                  <a:gd name="T12" fmla="*/ 5 w 10"/>
                  <a:gd name="T13" fmla="*/ 58 h 63"/>
                  <a:gd name="T14" fmla="*/ 4 w 10"/>
                  <a:gd name="T15" fmla="*/ 61 h 63"/>
                  <a:gd name="T16" fmla="*/ 2 w 10"/>
                  <a:gd name="T17" fmla="*/ 63 h 63"/>
                  <a:gd name="T18" fmla="*/ 4 w 10"/>
                  <a:gd name="T19" fmla="*/ 61 h 63"/>
                  <a:gd name="T20" fmla="*/ 4 w 10"/>
                  <a:gd name="T21" fmla="*/ 58 h 63"/>
                  <a:gd name="T22" fmla="*/ 5 w 10"/>
                  <a:gd name="T23" fmla="*/ 54 h 63"/>
                  <a:gd name="T24" fmla="*/ 5 w 10"/>
                  <a:gd name="T25" fmla="*/ 33 h 63"/>
                  <a:gd name="T26" fmla="*/ 2 w 10"/>
                  <a:gd name="T27" fmla="*/ 11 h 63"/>
                  <a:gd name="T28" fmla="*/ 1 w 10"/>
                  <a:gd name="T29" fmla="*/ 8 h 63"/>
                  <a:gd name="T30" fmla="*/ 1 w 10"/>
                  <a:gd name="T31" fmla="*/ 5 h 63"/>
                  <a:gd name="T32" fmla="*/ 0 w 10"/>
                  <a:gd name="T33" fmla="*/ 2 h 63"/>
                  <a:gd name="T34" fmla="*/ 7 w 10"/>
                  <a:gd name="T35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" h="63">
                    <a:moveTo>
                      <a:pt x="7" y="0"/>
                    </a:moveTo>
                    <a:cubicBezTo>
                      <a:pt x="7" y="0"/>
                      <a:pt x="8" y="1"/>
                      <a:pt x="8" y="3"/>
                    </a:cubicBezTo>
                    <a:cubicBezTo>
                      <a:pt x="8" y="4"/>
                      <a:pt x="8" y="5"/>
                      <a:pt x="9" y="6"/>
                    </a:cubicBezTo>
                    <a:cubicBezTo>
                      <a:pt x="9" y="7"/>
                      <a:pt x="9" y="9"/>
                      <a:pt x="9" y="10"/>
                    </a:cubicBezTo>
                    <a:cubicBezTo>
                      <a:pt x="10" y="16"/>
                      <a:pt x="10" y="24"/>
                      <a:pt x="9" y="32"/>
                    </a:cubicBezTo>
                    <a:cubicBezTo>
                      <a:pt x="9" y="40"/>
                      <a:pt x="8" y="48"/>
                      <a:pt x="6" y="54"/>
                    </a:cubicBezTo>
                    <a:cubicBezTo>
                      <a:pt x="6" y="56"/>
                      <a:pt x="6" y="57"/>
                      <a:pt x="5" y="58"/>
                    </a:cubicBezTo>
                    <a:cubicBezTo>
                      <a:pt x="5" y="59"/>
                      <a:pt x="4" y="60"/>
                      <a:pt x="4" y="61"/>
                    </a:cubicBezTo>
                    <a:cubicBezTo>
                      <a:pt x="3" y="62"/>
                      <a:pt x="2" y="63"/>
                      <a:pt x="2" y="63"/>
                    </a:cubicBezTo>
                    <a:cubicBezTo>
                      <a:pt x="2" y="63"/>
                      <a:pt x="3" y="62"/>
                      <a:pt x="4" y="61"/>
                    </a:cubicBezTo>
                    <a:cubicBezTo>
                      <a:pt x="4" y="60"/>
                      <a:pt x="4" y="59"/>
                      <a:pt x="4" y="58"/>
                    </a:cubicBezTo>
                    <a:cubicBezTo>
                      <a:pt x="5" y="57"/>
                      <a:pt x="5" y="55"/>
                      <a:pt x="5" y="54"/>
                    </a:cubicBezTo>
                    <a:cubicBezTo>
                      <a:pt x="6" y="48"/>
                      <a:pt x="6" y="40"/>
                      <a:pt x="5" y="33"/>
                    </a:cubicBezTo>
                    <a:cubicBezTo>
                      <a:pt x="5" y="25"/>
                      <a:pt x="4" y="17"/>
                      <a:pt x="2" y="11"/>
                    </a:cubicBezTo>
                    <a:cubicBezTo>
                      <a:pt x="2" y="10"/>
                      <a:pt x="2" y="9"/>
                      <a:pt x="1" y="8"/>
                    </a:cubicBezTo>
                    <a:cubicBezTo>
                      <a:pt x="1" y="7"/>
                      <a:pt x="1" y="6"/>
                      <a:pt x="1" y="5"/>
                    </a:cubicBezTo>
                    <a:cubicBezTo>
                      <a:pt x="0" y="3"/>
                      <a:pt x="0" y="2"/>
                      <a:pt x="0" y="2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9" name="Freeform 516"/>
              <p:cNvSpPr>
                <a:spLocks noEditPoints="1"/>
              </p:cNvSpPr>
              <p:nvPr userDrawn="1"/>
            </p:nvSpPr>
            <p:spPr bwMode="auto">
              <a:xfrm>
                <a:off x="1215" y="1434"/>
                <a:ext cx="109" cy="180"/>
              </a:xfrm>
              <a:custGeom>
                <a:avLst/>
                <a:gdLst>
                  <a:gd name="T0" fmla="*/ 126 w 174"/>
                  <a:gd name="T1" fmla="*/ 289 h 289"/>
                  <a:gd name="T2" fmla="*/ 106 w 174"/>
                  <a:gd name="T3" fmla="*/ 269 h 289"/>
                  <a:gd name="T4" fmla="*/ 69 w 174"/>
                  <a:gd name="T5" fmla="*/ 270 h 289"/>
                  <a:gd name="T6" fmla="*/ 61 w 174"/>
                  <a:gd name="T7" fmla="*/ 242 h 289"/>
                  <a:gd name="T8" fmla="*/ 22 w 174"/>
                  <a:gd name="T9" fmla="*/ 229 h 289"/>
                  <a:gd name="T10" fmla="*/ 28 w 174"/>
                  <a:gd name="T11" fmla="*/ 199 h 289"/>
                  <a:gd name="T12" fmla="*/ 7 w 174"/>
                  <a:gd name="T13" fmla="*/ 154 h 289"/>
                  <a:gd name="T14" fmla="*/ 6 w 174"/>
                  <a:gd name="T15" fmla="*/ 134 h 289"/>
                  <a:gd name="T16" fmla="*/ 32 w 174"/>
                  <a:gd name="T17" fmla="*/ 98 h 289"/>
                  <a:gd name="T18" fmla="*/ 14 w 174"/>
                  <a:gd name="T19" fmla="*/ 66 h 289"/>
                  <a:gd name="T20" fmla="*/ 17 w 174"/>
                  <a:gd name="T21" fmla="*/ 0 h 289"/>
                  <a:gd name="T22" fmla="*/ 25 w 174"/>
                  <a:gd name="T23" fmla="*/ 2 h 289"/>
                  <a:gd name="T24" fmla="*/ 64 w 174"/>
                  <a:gd name="T25" fmla="*/ 46 h 289"/>
                  <a:gd name="T26" fmla="*/ 106 w 174"/>
                  <a:gd name="T27" fmla="*/ 157 h 289"/>
                  <a:gd name="T28" fmla="*/ 138 w 174"/>
                  <a:gd name="T29" fmla="*/ 217 h 289"/>
                  <a:gd name="T30" fmla="*/ 171 w 174"/>
                  <a:gd name="T31" fmla="*/ 208 h 289"/>
                  <a:gd name="T32" fmla="*/ 173 w 174"/>
                  <a:gd name="T33" fmla="*/ 231 h 289"/>
                  <a:gd name="T34" fmla="*/ 131 w 174"/>
                  <a:gd name="T35" fmla="*/ 289 h 289"/>
                  <a:gd name="T36" fmla="*/ 120 w 174"/>
                  <a:gd name="T37" fmla="*/ 251 h 289"/>
                  <a:gd name="T38" fmla="*/ 129 w 174"/>
                  <a:gd name="T39" fmla="*/ 277 h 289"/>
                  <a:gd name="T40" fmla="*/ 159 w 174"/>
                  <a:gd name="T41" fmla="*/ 241 h 289"/>
                  <a:gd name="T42" fmla="*/ 161 w 174"/>
                  <a:gd name="T43" fmla="*/ 226 h 289"/>
                  <a:gd name="T44" fmla="*/ 96 w 174"/>
                  <a:gd name="T45" fmla="*/ 214 h 289"/>
                  <a:gd name="T46" fmla="*/ 99 w 174"/>
                  <a:gd name="T47" fmla="*/ 95 h 289"/>
                  <a:gd name="T48" fmla="*/ 16 w 174"/>
                  <a:gd name="T49" fmla="*/ 16 h 289"/>
                  <a:gd name="T50" fmla="*/ 24 w 174"/>
                  <a:gd name="T51" fmla="*/ 59 h 289"/>
                  <a:gd name="T52" fmla="*/ 60 w 174"/>
                  <a:gd name="T53" fmla="*/ 116 h 289"/>
                  <a:gd name="T54" fmla="*/ 32 w 174"/>
                  <a:gd name="T55" fmla="*/ 110 h 289"/>
                  <a:gd name="T56" fmla="*/ 17 w 174"/>
                  <a:gd name="T57" fmla="*/ 129 h 289"/>
                  <a:gd name="T58" fmla="*/ 47 w 174"/>
                  <a:gd name="T59" fmla="*/ 156 h 289"/>
                  <a:gd name="T60" fmla="*/ 13 w 174"/>
                  <a:gd name="T61" fmla="*/ 172 h 289"/>
                  <a:gd name="T62" fmla="*/ 54 w 174"/>
                  <a:gd name="T63" fmla="*/ 187 h 289"/>
                  <a:gd name="T64" fmla="*/ 33 w 174"/>
                  <a:gd name="T65" fmla="*/ 212 h 289"/>
                  <a:gd name="T66" fmla="*/ 50 w 174"/>
                  <a:gd name="T67" fmla="*/ 231 h 289"/>
                  <a:gd name="T68" fmla="*/ 81 w 174"/>
                  <a:gd name="T69" fmla="*/ 235 h 289"/>
                  <a:gd name="T70" fmla="*/ 77 w 174"/>
                  <a:gd name="T71" fmla="*/ 261 h 289"/>
                  <a:gd name="T72" fmla="*/ 109 w 174"/>
                  <a:gd name="T73" fmla="*/ 247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4" h="289">
                    <a:moveTo>
                      <a:pt x="131" y="289"/>
                    </a:moveTo>
                    <a:cubicBezTo>
                      <a:pt x="130" y="289"/>
                      <a:pt x="128" y="289"/>
                      <a:pt x="126" y="289"/>
                    </a:cubicBezTo>
                    <a:cubicBezTo>
                      <a:pt x="119" y="287"/>
                      <a:pt x="113" y="283"/>
                      <a:pt x="110" y="277"/>
                    </a:cubicBezTo>
                    <a:cubicBezTo>
                      <a:pt x="108" y="275"/>
                      <a:pt x="107" y="272"/>
                      <a:pt x="106" y="269"/>
                    </a:cubicBezTo>
                    <a:cubicBezTo>
                      <a:pt x="100" y="273"/>
                      <a:pt x="93" y="277"/>
                      <a:pt x="85" y="277"/>
                    </a:cubicBezTo>
                    <a:cubicBezTo>
                      <a:pt x="79" y="277"/>
                      <a:pt x="73" y="274"/>
                      <a:pt x="69" y="270"/>
                    </a:cubicBezTo>
                    <a:cubicBezTo>
                      <a:pt x="62" y="265"/>
                      <a:pt x="59" y="258"/>
                      <a:pt x="59" y="251"/>
                    </a:cubicBezTo>
                    <a:cubicBezTo>
                      <a:pt x="59" y="248"/>
                      <a:pt x="60" y="245"/>
                      <a:pt x="61" y="242"/>
                    </a:cubicBezTo>
                    <a:cubicBezTo>
                      <a:pt x="57" y="243"/>
                      <a:pt x="53" y="243"/>
                      <a:pt x="50" y="243"/>
                    </a:cubicBezTo>
                    <a:cubicBezTo>
                      <a:pt x="35" y="243"/>
                      <a:pt x="26" y="238"/>
                      <a:pt x="22" y="229"/>
                    </a:cubicBezTo>
                    <a:cubicBezTo>
                      <a:pt x="19" y="221"/>
                      <a:pt x="19" y="213"/>
                      <a:pt x="23" y="206"/>
                    </a:cubicBezTo>
                    <a:cubicBezTo>
                      <a:pt x="24" y="204"/>
                      <a:pt x="26" y="201"/>
                      <a:pt x="28" y="199"/>
                    </a:cubicBezTo>
                    <a:cubicBezTo>
                      <a:pt x="7" y="196"/>
                      <a:pt x="2" y="182"/>
                      <a:pt x="1" y="174"/>
                    </a:cubicBezTo>
                    <a:cubicBezTo>
                      <a:pt x="0" y="166"/>
                      <a:pt x="2" y="159"/>
                      <a:pt x="7" y="154"/>
                    </a:cubicBezTo>
                    <a:cubicBezTo>
                      <a:pt x="10" y="151"/>
                      <a:pt x="14" y="148"/>
                      <a:pt x="19" y="146"/>
                    </a:cubicBezTo>
                    <a:cubicBezTo>
                      <a:pt x="13" y="143"/>
                      <a:pt x="8" y="139"/>
                      <a:pt x="6" y="134"/>
                    </a:cubicBezTo>
                    <a:cubicBezTo>
                      <a:pt x="3" y="128"/>
                      <a:pt x="3" y="120"/>
                      <a:pt x="7" y="111"/>
                    </a:cubicBezTo>
                    <a:cubicBezTo>
                      <a:pt x="9" y="105"/>
                      <a:pt x="16" y="98"/>
                      <a:pt x="32" y="98"/>
                    </a:cubicBezTo>
                    <a:cubicBezTo>
                      <a:pt x="34" y="98"/>
                      <a:pt x="36" y="98"/>
                      <a:pt x="38" y="98"/>
                    </a:cubicBezTo>
                    <a:cubicBezTo>
                      <a:pt x="30" y="89"/>
                      <a:pt x="22" y="78"/>
                      <a:pt x="14" y="66"/>
                    </a:cubicBezTo>
                    <a:cubicBezTo>
                      <a:pt x="1" y="44"/>
                      <a:pt x="0" y="19"/>
                      <a:pt x="6" y="8"/>
                    </a:cubicBezTo>
                    <a:cubicBezTo>
                      <a:pt x="10" y="1"/>
                      <a:pt x="15" y="0"/>
                      <a:pt x="17" y="0"/>
                    </a:cubicBezTo>
                    <a:cubicBezTo>
                      <a:pt x="18" y="0"/>
                      <a:pt x="20" y="0"/>
                      <a:pt x="21" y="1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13"/>
                      <a:pt x="49" y="33"/>
                      <a:pt x="64" y="46"/>
                    </a:cubicBezTo>
                    <a:cubicBezTo>
                      <a:pt x="82" y="60"/>
                      <a:pt x="100" y="74"/>
                      <a:pt x="109" y="87"/>
                    </a:cubicBezTo>
                    <a:cubicBezTo>
                      <a:pt x="126" y="110"/>
                      <a:pt x="125" y="138"/>
                      <a:pt x="106" y="157"/>
                    </a:cubicBezTo>
                    <a:cubicBezTo>
                      <a:pt x="91" y="174"/>
                      <a:pt x="91" y="189"/>
                      <a:pt x="106" y="206"/>
                    </a:cubicBezTo>
                    <a:cubicBezTo>
                      <a:pt x="111" y="213"/>
                      <a:pt x="124" y="217"/>
                      <a:pt x="138" y="217"/>
                    </a:cubicBezTo>
                    <a:cubicBezTo>
                      <a:pt x="150" y="217"/>
                      <a:pt x="160" y="214"/>
                      <a:pt x="164" y="212"/>
                    </a:cubicBezTo>
                    <a:cubicBezTo>
                      <a:pt x="171" y="208"/>
                      <a:pt x="171" y="208"/>
                      <a:pt x="171" y="208"/>
                    </a:cubicBezTo>
                    <a:cubicBezTo>
                      <a:pt x="173" y="216"/>
                      <a:pt x="173" y="216"/>
                      <a:pt x="173" y="216"/>
                    </a:cubicBezTo>
                    <a:cubicBezTo>
                      <a:pt x="174" y="221"/>
                      <a:pt x="174" y="224"/>
                      <a:pt x="173" y="231"/>
                    </a:cubicBezTo>
                    <a:cubicBezTo>
                      <a:pt x="172" y="234"/>
                      <a:pt x="172" y="237"/>
                      <a:pt x="171" y="243"/>
                    </a:cubicBezTo>
                    <a:cubicBezTo>
                      <a:pt x="168" y="269"/>
                      <a:pt x="150" y="289"/>
                      <a:pt x="131" y="289"/>
                    </a:cubicBezTo>
                    <a:close/>
                    <a:moveTo>
                      <a:pt x="109" y="247"/>
                    </a:moveTo>
                    <a:cubicBezTo>
                      <a:pt x="120" y="251"/>
                      <a:pt x="120" y="251"/>
                      <a:pt x="120" y="251"/>
                    </a:cubicBezTo>
                    <a:cubicBezTo>
                      <a:pt x="117" y="260"/>
                      <a:pt x="117" y="267"/>
                      <a:pt x="120" y="271"/>
                    </a:cubicBezTo>
                    <a:cubicBezTo>
                      <a:pt x="122" y="274"/>
                      <a:pt x="125" y="276"/>
                      <a:pt x="129" y="277"/>
                    </a:cubicBezTo>
                    <a:cubicBezTo>
                      <a:pt x="130" y="277"/>
                      <a:pt x="131" y="277"/>
                      <a:pt x="131" y="277"/>
                    </a:cubicBezTo>
                    <a:cubicBezTo>
                      <a:pt x="142" y="277"/>
                      <a:pt x="157" y="262"/>
                      <a:pt x="159" y="241"/>
                    </a:cubicBezTo>
                    <a:cubicBezTo>
                      <a:pt x="160" y="236"/>
                      <a:pt x="160" y="232"/>
                      <a:pt x="161" y="229"/>
                    </a:cubicBezTo>
                    <a:cubicBezTo>
                      <a:pt x="161" y="228"/>
                      <a:pt x="161" y="227"/>
                      <a:pt x="161" y="226"/>
                    </a:cubicBezTo>
                    <a:cubicBezTo>
                      <a:pt x="155" y="228"/>
                      <a:pt x="146" y="229"/>
                      <a:pt x="138" y="229"/>
                    </a:cubicBezTo>
                    <a:cubicBezTo>
                      <a:pt x="120" y="229"/>
                      <a:pt x="105" y="224"/>
                      <a:pt x="96" y="214"/>
                    </a:cubicBezTo>
                    <a:cubicBezTo>
                      <a:pt x="78" y="192"/>
                      <a:pt x="78" y="170"/>
                      <a:pt x="98" y="149"/>
                    </a:cubicBezTo>
                    <a:cubicBezTo>
                      <a:pt x="112" y="134"/>
                      <a:pt x="113" y="113"/>
                      <a:pt x="99" y="95"/>
                    </a:cubicBezTo>
                    <a:cubicBezTo>
                      <a:pt x="91" y="83"/>
                      <a:pt x="73" y="69"/>
                      <a:pt x="57" y="55"/>
                    </a:cubicBezTo>
                    <a:cubicBezTo>
                      <a:pt x="36" y="38"/>
                      <a:pt x="21" y="26"/>
                      <a:pt x="16" y="16"/>
                    </a:cubicBezTo>
                    <a:cubicBezTo>
                      <a:pt x="16" y="16"/>
                      <a:pt x="15" y="17"/>
                      <a:pt x="15" y="17"/>
                    </a:cubicBezTo>
                    <a:cubicBezTo>
                      <a:pt x="13" y="27"/>
                      <a:pt x="15" y="44"/>
                      <a:pt x="24" y="59"/>
                    </a:cubicBezTo>
                    <a:cubicBezTo>
                      <a:pt x="37" y="80"/>
                      <a:pt x="51" y="96"/>
                      <a:pt x="65" y="105"/>
                    </a:cubicBezTo>
                    <a:cubicBezTo>
                      <a:pt x="60" y="116"/>
                      <a:pt x="60" y="116"/>
                      <a:pt x="60" y="116"/>
                    </a:cubicBezTo>
                    <a:cubicBezTo>
                      <a:pt x="59" y="116"/>
                      <a:pt x="59" y="116"/>
                      <a:pt x="59" y="116"/>
                    </a:cubicBezTo>
                    <a:cubicBezTo>
                      <a:pt x="54" y="114"/>
                      <a:pt x="42" y="110"/>
                      <a:pt x="32" y="110"/>
                    </a:cubicBezTo>
                    <a:cubicBezTo>
                      <a:pt x="20" y="110"/>
                      <a:pt x="18" y="115"/>
                      <a:pt x="18" y="116"/>
                    </a:cubicBezTo>
                    <a:cubicBezTo>
                      <a:pt x="15" y="122"/>
                      <a:pt x="15" y="126"/>
                      <a:pt x="17" y="129"/>
                    </a:cubicBezTo>
                    <a:cubicBezTo>
                      <a:pt x="21" y="137"/>
                      <a:pt x="37" y="141"/>
                      <a:pt x="49" y="144"/>
                    </a:cubicBezTo>
                    <a:cubicBezTo>
                      <a:pt x="47" y="156"/>
                      <a:pt x="47" y="156"/>
                      <a:pt x="47" y="156"/>
                    </a:cubicBezTo>
                    <a:cubicBezTo>
                      <a:pt x="32" y="155"/>
                      <a:pt x="20" y="157"/>
                      <a:pt x="16" y="162"/>
                    </a:cubicBezTo>
                    <a:cubicBezTo>
                      <a:pt x="13" y="165"/>
                      <a:pt x="13" y="168"/>
                      <a:pt x="13" y="172"/>
                    </a:cubicBezTo>
                    <a:cubicBezTo>
                      <a:pt x="14" y="183"/>
                      <a:pt x="24" y="188"/>
                      <a:pt x="40" y="188"/>
                    </a:cubicBezTo>
                    <a:cubicBezTo>
                      <a:pt x="45" y="188"/>
                      <a:pt x="49" y="188"/>
                      <a:pt x="54" y="187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44" y="202"/>
                      <a:pt x="36" y="206"/>
                      <a:pt x="33" y="212"/>
                    </a:cubicBezTo>
                    <a:cubicBezTo>
                      <a:pt x="31" y="215"/>
                      <a:pt x="31" y="220"/>
                      <a:pt x="33" y="224"/>
                    </a:cubicBezTo>
                    <a:cubicBezTo>
                      <a:pt x="36" y="230"/>
                      <a:pt x="45" y="231"/>
                      <a:pt x="50" y="231"/>
                    </a:cubicBezTo>
                    <a:cubicBezTo>
                      <a:pt x="59" y="231"/>
                      <a:pt x="69" y="228"/>
                      <a:pt x="74" y="225"/>
                    </a:cubicBezTo>
                    <a:cubicBezTo>
                      <a:pt x="81" y="235"/>
                      <a:pt x="81" y="235"/>
                      <a:pt x="81" y="235"/>
                    </a:cubicBezTo>
                    <a:cubicBezTo>
                      <a:pt x="75" y="241"/>
                      <a:pt x="71" y="246"/>
                      <a:pt x="71" y="251"/>
                    </a:cubicBezTo>
                    <a:cubicBezTo>
                      <a:pt x="71" y="255"/>
                      <a:pt x="73" y="258"/>
                      <a:pt x="77" y="261"/>
                    </a:cubicBezTo>
                    <a:cubicBezTo>
                      <a:pt x="79" y="263"/>
                      <a:pt x="82" y="265"/>
                      <a:pt x="85" y="265"/>
                    </a:cubicBezTo>
                    <a:cubicBezTo>
                      <a:pt x="95" y="265"/>
                      <a:pt x="105" y="255"/>
                      <a:pt x="109" y="247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0" name="Freeform 517"/>
              <p:cNvSpPr>
                <a:spLocks/>
              </p:cNvSpPr>
              <p:nvPr userDrawn="1"/>
            </p:nvSpPr>
            <p:spPr bwMode="auto">
              <a:xfrm>
                <a:off x="1217" y="1436"/>
                <a:ext cx="104" cy="176"/>
              </a:xfrm>
              <a:custGeom>
                <a:avLst/>
                <a:gdLst>
                  <a:gd name="T0" fmla="*/ 100 w 167"/>
                  <a:gd name="T1" fmla="*/ 150 h 283"/>
                  <a:gd name="T2" fmla="*/ 102 w 167"/>
                  <a:gd name="T3" fmla="*/ 88 h 283"/>
                  <a:gd name="T4" fmla="*/ 17 w 167"/>
                  <a:gd name="T5" fmla="*/ 4 h 283"/>
                  <a:gd name="T6" fmla="*/ 17 w 167"/>
                  <a:gd name="T7" fmla="*/ 59 h 283"/>
                  <a:gd name="T8" fmla="*/ 60 w 167"/>
                  <a:gd name="T9" fmla="*/ 107 h 283"/>
                  <a:gd name="T10" fmla="*/ 10 w 167"/>
                  <a:gd name="T11" fmla="*/ 111 h 283"/>
                  <a:gd name="T12" fmla="*/ 46 w 167"/>
                  <a:gd name="T13" fmla="*/ 147 h 283"/>
                  <a:gd name="T14" fmla="*/ 5 w 167"/>
                  <a:gd name="T15" fmla="*/ 170 h 283"/>
                  <a:gd name="T16" fmla="*/ 53 w 167"/>
                  <a:gd name="T17" fmla="*/ 190 h 283"/>
                  <a:gd name="T18" fmla="*/ 26 w 167"/>
                  <a:gd name="T19" fmla="*/ 223 h 283"/>
                  <a:gd name="T20" fmla="*/ 75 w 167"/>
                  <a:gd name="T21" fmla="*/ 227 h 283"/>
                  <a:gd name="T22" fmla="*/ 71 w 167"/>
                  <a:gd name="T23" fmla="*/ 263 h 283"/>
                  <a:gd name="T24" fmla="*/ 112 w 167"/>
                  <a:gd name="T25" fmla="*/ 246 h 283"/>
                  <a:gd name="T26" fmla="*/ 126 w 167"/>
                  <a:gd name="T27" fmla="*/ 280 h 283"/>
                  <a:gd name="T28" fmla="*/ 163 w 167"/>
                  <a:gd name="T29" fmla="*/ 239 h 283"/>
                  <a:gd name="T30" fmla="*/ 165 w 167"/>
                  <a:gd name="T31" fmla="*/ 214 h 283"/>
                  <a:gd name="T32" fmla="*/ 99 w 167"/>
                  <a:gd name="T33" fmla="*/ 207 h 283"/>
                  <a:gd name="T34" fmla="*/ 100 w 167"/>
                  <a:gd name="T35" fmla="*/ 15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7" h="283">
                    <a:moveTo>
                      <a:pt x="100" y="150"/>
                    </a:moveTo>
                    <a:cubicBezTo>
                      <a:pt x="117" y="132"/>
                      <a:pt x="117" y="108"/>
                      <a:pt x="102" y="88"/>
                    </a:cubicBezTo>
                    <a:cubicBezTo>
                      <a:pt x="82" y="60"/>
                      <a:pt x="16" y="20"/>
                      <a:pt x="17" y="4"/>
                    </a:cubicBezTo>
                    <a:cubicBezTo>
                      <a:pt x="6" y="0"/>
                      <a:pt x="0" y="32"/>
                      <a:pt x="17" y="59"/>
                    </a:cubicBezTo>
                    <a:cubicBezTo>
                      <a:pt x="30" y="81"/>
                      <a:pt x="44" y="97"/>
                      <a:pt x="60" y="107"/>
                    </a:cubicBezTo>
                    <a:cubicBezTo>
                      <a:pt x="51" y="104"/>
                      <a:pt x="18" y="93"/>
                      <a:pt x="10" y="111"/>
                    </a:cubicBezTo>
                    <a:cubicBezTo>
                      <a:pt x="1" y="132"/>
                      <a:pt x="17" y="140"/>
                      <a:pt x="46" y="147"/>
                    </a:cubicBezTo>
                    <a:cubicBezTo>
                      <a:pt x="18" y="144"/>
                      <a:pt x="3" y="153"/>
                      <a:pt x="5" y="170"/>
                    </a:cubicBezTo>
                    <a:cubicBezTo>
                      <a:pt x="8" y="189"/>
                      <a:pt x="28" y="194"/>
                      <a:pt x="53" y="190"/>
                    </a:cubicBezTo>
                    <a:cubicBezTo>
                      <a:pt x="21" y="198"/>
                      <a:pt x="22" y="214"/>
                      <a:pt x="26" y="223"/>
                    </a:cubicBezTo>
                    <a:cubicBezTo>
                      <a:pt x="32" y="240"/>
                      <a:pt x="64" y="235"/>
                      <a:pt x="75" y="227"/>
                    </a:cubicBezTo>
                    <a:cubicBezTo>
                      <a:pt x="60" y="241"/>
                      <a:pt x="60" y="254"/>
                      <a:pt x="71" y="263"/>
                    </a:cubicBezTo>
                    <a:cubicBezTo>
                      <a:pt x="85" y="276"/>
                      <a:pt x="107" y="260"/>
                      <a:pt x="112" y="246"/>
                    </a:cubicBezTo>
                    <a:cubicBezTo>
                      <a:pt x="107" y="264"/>
                      <a:pt x="111" y="277"/>
                      <a:pt x="126" y="280"/>
                    </a:cubicBezTo>
                    <a:cubicBezTo>
                      <a:pt x="140" y="283"/>
                      <a:pt x="160" y="265"/>
                      <a:pt x="163" y="239"/>
                    </a:cubicBezTo>
                    <a:cubicBezTo>
                      <a:pt x="165" y="221"/>
                      <a:pt x="167" y="220"/>
                      <a:pt x="165" y="214"/>
                    </a:cubicBezTo>
                    <a:cubicBezTo>
                      <a:pt x="151" y="222"/>
                      <a:pt x="113" y="224"/>
                      <a:pt x="99" y="207"/>
                    </a:cubicBezTo>
                    <a:cubicBezTo>
                      <a:pt x="85" y="191"/>
                      <a:pt x="80" y="171"/>
                      <a:pt x="100" y="15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1" name="Freeform 518"/>
              <p:cNvSpPr>
                <a:spLocks/>
              </p:cNvSpPr>
              <p:nvPr userDrawn="1"/>
            </p:nvSpPr>
            <p:spPr bwMode="auto">
              <a:xfrm>
                <a:off x="1107" y="1299"/>
                <a:ext cx="19" cy="15"/>
              </a:xfrm>
              <a:custGeom>
                <a:avLst/>
                <a:gdLst>
                  <a:gd name="T0" fmla="*/ 31 w 31"/>
                  <a:gd name="T1" fmla="*/ 4 h 25"/>
                  <a:gd name="T2" fmla="*/ 25 w 31"/>
                  <a:gd name="T3" fmla="*/ 0 h 25"/>
                  <a:gd name="T4" fmla="*/ 21 w 31"/>
                  <a:gd name="T5" fmla="*/ 0 h 25"/>
                  <a:gd name="T6" fmla="*/ 17 w 31"/>
                  <a:gd name="T7" fmla="*/ 0 h 25"/>
                  <a:gd name="T8" fmla="*/ 9 w 31"/>
                  <a:gd name="T9" fmla="*/ 5 h 25"/>
                  <a:gd name="T10" fmla="*/ 1 w 31"/>
                  <a:gd name="T11" fmla="*/ 18 h 25"/>
                  <a:gd name="T12" fmla="*/ 0 w 31"/>
                  <a:gd name="T13" fmla="*/ 23 h 25"/>
                  <a:gd name="T14" fmla="*/ 0 w 31"/>
                  <a:gd name="T15" fmla="*/ 25 h 25"/>
                  <a:gd name="T16" fmla="*/ 1 w 31"/>
                  <a:gd name="T17" fmla="*/ 23 h 25"/>
                  <a:gd name="T18" fmla="*/ 2 w 31"/>
                  <a:gd name="T19" fmla="*/ 18 h 25"/>
                  <a:gd name="T20" fmla="*/ 11 w 31"/>
                  <a:gd name="T21" fmla="*/ 6 h 25"/>
                  <a:gd name="T22" fmla="*/ 23 w 31"/>
                  <a:gd name="T23" fmla="*/ 4 h 25"/>
                  <a:gd name="T24" fmla="*/ 28 w 31"/>
                  <a:gd name="T25" fmla="*/ 7 h 25"/>
                  <a:gd name="T26" fmla="*/ 31 w 31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25">
                    <a:moveTo>
                      <a:pt x="31" y="4"/>
                    </a:moveTo>
                    <a:cubicBezTo>
                      <a:pt x="31" y="5"/>
                      <a:pt x="29" y="2"/>
                      <a:pt x="25" y="0"/>
                    </a:cubicBezTo>
                    <a:cubicBezTo>
                      <a:pt x="23" y="0"/>
                      <a:pt x="22" y="0"/>
                      <a:pt x="21" y="0"/>
                    </a:cubicBezTo>
                    <a:cubicBezTo>
                      <a:pt x="19" y="0"/>
                      <a:pt x="18" y="0"/>
                      <a:pt x="17" y="0"/>
                    </a:cubicBezTo>
                    <a:cubicBezTo>
                      <a:pt x="14" y="1"/>
                      <a:pt x="11" y="3"/>
                      <a:pt x="9" y="5"/>
                    </a:cubicBezTo>
                    <a:cubicBezTo>
                      <a:pt x="5" y="9"/>
                      <a:pt x="3" y="14"/>
                      <a:pt x="1" y="18"/>
                    </a:cubicBezTo>
                    <a:cubicBezTo>
                      <a:pt x="1" y="20"/>
                      <a:pt x="0" y="22"/>
                      <a:pt x="0" y="23"/>
                    </a:cubicBezTo>
                    <a:cubicBezTo>
                      <a:pt x="0" y="24"/>
                      <a:pt x="0" y="25"/>
                      <a:pt x="0" y="25"/>
                    </a:cubicBezTo>
                    <a:cubicBezTo>
                      <a:pt x="0" y="25"/>
                      <a:pt x="0" y="24"/>
                      <a:pt x="1" y="23"/>
                    </a:cubicBezTo>
                    <a:cubicBezTo>
                      <a:pt x="1" y="22"/>
                      <a:pt x="1" y="20"/>
                      <a:pt x="2" y="18"/>
                    </a:cubicBezTo>
                    <a:cubicBezTo>
                      <a:pt x="4" y="15"/>
                      <a:pt x="6" y="10"/>
                      <a:pt x="11" y="6"/>
                    </a:cubicBezTo>
                    <a:cubicBezTo>
                      <a:pt x="15" y="3"/>
                      <a:pt x="20" y="2"/>
                      <a:pt x="23" y="4"/>
                    </a:cubicBezTo>
                    <a:cubicBezTo>
                      <a:pt x="27" y="5"/>
                      <a:pt x="28" y="7"/>
                      <a:pt x="28" y="7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2" name="Freeform 519"/>
              <p:cNvSpPr>
                <a:spLocks/>
              </p:cNvSpPr>
              <p:nvPr userDrawn="1"/>
            </p:nvSpPr>
            <p:spPr bwMode="auto">
              <a:xfrm>
                <a:off x="1101" y="1351"/>
                <a:ext cx="21" cy="20"/>
              </a:xfrm>
              <a:custGeom>
                <a:avLst/>
                <a:gdLst>
                  <a:gd name="T0" fmla="*/ 0 w 33"/>
                  <a:gd name="T1" fmla="*/ 2 h 32"/>
                  <a:gd name="T2" fmla="*/ 1 w 33"/>
                  <a:gd name="T3" fmla="*/ 3 h 32"/>
                  <a:gd name="T4" fmla="*/ 4 w 33"/>
                  <a:gd name="T5" fmla="*/ 8 h 32"/>
                  <a:gd name="T6" fmla="*/ 14 w 33"/>
                  <a:gd name="T7" fmla="*/ 20 h 32"/>
                  <a:gd name="T8" fmla="*/ 20 w 33"/>
                  <a:gd name="T9" fmla="*/ 25 h 32"/>
                  <a:gd name="T10" fmla="*/ 23 w 33"/>
                  <a:gd name="T11" fmla="*/ 28 h 32"/>
                  <a:gd name="T12" fmla="*/ 26 w 33"/>
                  <a:gd name="T13" fmla="*/ 29 h 32"/>
                  <a:gd name="T14" fmla="*/ 31 w 33"/>
                  <a:gd name="T15" fmla="*/ 31 h 32"/>
                  <a:gd name="T16" fmla="*/ 33 w 33"/>
                  <a:gd name="T17" fmla="*/ 32 h 32"/>
                  <a:gd name="T18" fmla="*/ 31 w 33"/>
                  <a:gd name="T19" fmla="*/ 31 h 32"/>
                  <a:gd name="T20" fmla="*/ 27 w 33"/>
                  <a:gd name="T21" fmla="*/ 29 h 32"/>
                  <a:gd name="T22" fmla="*/ 24 w 33"/>
                  <a:gd name="T23" fmla="*/ 27 h 32"/>
                  <a:gd name="T24" fmla="*/ 21 w 33"/>
                  <a:gd name="T25" fmla="*/ 24 h 32"/>
                  <a:gd name="T26" fmla="*/ 15 w 33"/>
                  <a:gd name="T27" fmla="*/ 19 h 32"/>
                  <a:gd name="T28" fmla="*/ 7 w 33"/>
                  <a:gd name="T29" fmla="*/ 6 h 32"/>
                  <a:gd name="T30" fmla="*/ 5 w 33"/>
                  <a:gd name="T31" fmla="*/ 2 h 32"/>
                  <a:gd name="T32" fmla="*/ 4 w 33"/>
                  <a:gd name="T33" fmla="*/ 0 h 32"/>
                  <a:gd name="T34" fmla="*/ 0 w 33"/>
                  <a:gd name="T35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" h="32">
                    <a:moveTo>
                      <a:pt x="0" y="2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4"/>
                      <a:pt x="3" y="6"/>
                      <a:pt x="4" y="8"/>
                    </a:cubicBezTo>
                    <a:cubicBezTo>
                      <a:pt x="6" y="12"/>
                      <a:pt x="10" y="16"/>
                      <a:pt x="14" y="20"/>
                    </a:cubicBezTo>
                    <a:cubicBezTo>
                      <a:pt x="16" y="22"/>
                      <a:pt x="18" y="24"/>
                      <a:pt x="20" y="25"/>
                    </a:cubicBezTo>
                    <a:cubicBezTo>
                      <a:pt x="21" y="26"/>
                      <a:pt x="22" y="27"/>
                      <a:pt x="23" y="28"/>
                    </a:cubicBezTo>
                    <a:cubicBezTo>
                      <a:pt x="24" y="28"/>
                      <a:pt x="25" y="29"/>
                      <a:pt x="26" y="29"/>
                    </a:cubicBezTo>
                    <a:cubicBezTo>
                      <a:pt x="28" y="30"/>
                      <a:pt x="30" y="31"/>
                      <a:pt x="31" y="31"/>
                    </a:cubicBezTo>
                    <a:cubicBezTo>
                      <a:pt x="32" y="32"/>
                      <a:pt x="33" y="32"/>
                      <a:pt x="33" y="32"/>
                    </a:cubicBezTo>
                    <a:cubicBezTo>
                      <a:pt x="33" y="32"/>
                      <a:pt x="32" y="32"/>
                      <a:pt x="31" y="31"/>
                    </a:cubicBezTo>
                    <a:cubicBezTo>
                      <a:pt x="30" y="31"/>
                      <a:pt x="28" y="30"/>
                      <a:pt x="27" y="29"/>
                    </a:cubicBezTo>
                    <a:cubicBezTo>
                      <a:pt x="26" y="28"/>
                      <a:pt x="25" y="27"/>
                      <a:pt x="24" y="27"/>
                    </a:cubicBezTo>
                    <a:cubicBezTo>
                      <a:pt x="23" y="26"/>
                      <a:pt x="22" y="25"/>
                      <a:pt x="21" y="24"/>
                    </a:cubicBezTo>
                    <a:cubicBezTo>
                      <a:pt x="19" y="23"/>
                      <a:pt x="17" y="20"/>
                      <a:pt x="15" y="19"/>
                    </a:cubicBezTo>
                    <a:cubicBezTo>
                      <a:pt x="12" y="14"/>
                      <a:pt x="9" y="10"/>
                      <a:pt x="7" y="6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4" y="1"/>
                      <a:pt x="4" y="0"/>
                      <a:pt x="4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3" name="Freeform 520"/>
              <p:cNvSpPr>
                <a:spLocks/>
              </p:cNvSpPr>
              <p:nvPr userDrawn="1"/>
            </p:nvSpPr>
            <p:spPr bwMode="auto">
              <a:xfrm>
                <a:off x="1100" y="1338"/>
                <a:ext cx="13" cy="18"/>
              </a:xfrm>
              <a:custGeom>
                <a:avLst/>
                <a:gdLst>
                  <a:gd name="T0" fmla="*/ 0 w 22"/>
                  <a:gd name="T1" fmla="*/ 1 h 29"/>
                  <a:gd name="T2" fmla="*/ 3 w 22"/>
                  <a:gd name="T3" fmla="*/ 6 h 29"/>
                  <a:gd name="T4" fmla="*/ 9 w 22"/>
                  <a:gd name="T5" fmla="*/ 17 h 29"/>
                  <a:gd name="T6" fmla="*/ 18 w 22"/>
                  <a:gd name="T7" fmla="*/ 26 h 29"/>
                  <a:gd name="T8" fmla="*/ 21 w 22"/>
                  <a:gd name="T9" fmla="*/ 28 h 29"/>
                  <a:gd name="T10" fmla="*/ 22 w 22"/>
                  <a:gd name="T11" fmla="*/ 29 h 29"/>
                  <a:gd name="T12" fmla="*/ 21 w 22"/>
                  <a:gd name="T13" fmla="*/ 28 h 29"/>
                  <a:gd name="T14" fmla="*/ 18 w 22"/>
                  <a:gd name="T15" fmla="*/ 25 h 29"/>
                  <a:gd name="T16" fmla="*/ 11 w 22"/>
                  <a:gd name="T17" fmla="*/ 16 h 29"/>
                  <a:gd name="T18" fmla="*/ 6 w 22"/>
                  <a:gd name="T19" fmla="*/ 5 h 29"/>
                  <a:gd name="T20" fmla="*/ 4 w 22"/>
                  <a:gd name="T21" fmla="*/ 0 h 29"/>
                  <a:gd name="T22" fmla="*/ 0 w 22"/>
                  <a:gd name="T23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29">
                    <a:moveTo>
                      <a:pt x="0" y="1"/>
                    </a:moveTo>
                    <a:cubicBezTo>
                      <a:pt x="0" y="1"/>
                      <a:pt x="1" y="3"/>
                      <a:pt x="3" y="6"/>
                    </a:cubicBezTo>
                    <a:cubicBezTo>
                      <a:pt x="4" y="9"/>
                      <a:pt x="6" y="13"/>
                      <a:pt x="9" y="17"/>
                    </a:cubicBezTo>
                    <a:cubicBezTo>
                      <a:pt x="12" y="20"/>
                      <a:pt x="15" y="24"/>
                      <a:pt x="18" y="26"/>
                    </a:cubicBezTo>
                    <a:cubicBezTo>
                      <a:pt x="19" y="27"/>
                      <a:pt x="20" y="27"/>
                      <a:pt x="21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8"/>
                      <a:pt x="21" y="28"/>
                    </a:cubicBezTo>
                    <a:cubicBezTo>
                      <a:pt x="20" y="27"/>
                      <a:pt x="19" y="26"/>
                      <a:pt x="18" y="25"/>
                    </a:cubicBezTo>
                    <a:cubicBezTo>
                      <a:pt x="15" y="23"/>
                      <a:pt x="13" y="19"/>
                      <a:pt x="11" y="16"/>
                    </a:cubicBezTo>
                    <a:cubicBezTo>
                      <a:pt x="9" y="12"/>
                      <a:pt x="7" y="8"/>
                      <a:pt x="6" y="5"/>
                    </a:cubicBezTo>
                    <a:cubicBezTo>
                      <a:pt x="5" y="2"/>
                      <a:pt x="4" y="0"/>
                      <a:pt x="4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4" name="Freeform 521"/>
              <p:cNvSpPr>
                <a:spLocks/>
              </p:cNvSpPr>
              <p:nvPr userDrawn="1"/>
            </p:nvSpPr>
            <p:spPr bwMode="auto">
              <a:xfrm>
                <a:off x="1111" y="1379"/>
                <a:ext cx="20" cy="13"/>
              </a:xfrm>
              <a:custGeom>
                <a:avLst/>
                <a:gdLst>
                  <a:gd name="T0" fmla="*/ 0 w 31"/>
                  <a:gd name="T1" fmla="*/ 2 h 21"/>
                  <a:gd name="T2" fmla="*/ 1 w 31"/>
                  <a:gd name="T3" fmla="*/ 3 h 21"/>
                  <a:gd name="T4" fmla="*/ 4 w 31"/>
                  <a:gd name="T5" fmla="*/ 7 h 21"/>
                  <a:gd name="T6" fmla="*/ 14 w 31"/>
                  <a:gd name="T7" fmla="*/ 15 h 21"/>
                  <a:gd name="T8" fmla="*/ 20 w 31"/>
                  <a:gd name="T9" fmla="*/ 18 h 21"/>
                  <a:gd name="T10" fmla="*/ 26 w 31"/>
                  <a:gd name="T11" fmla="*/ 20 h 21"/>
                  <a:gd name="T12" fmla="*/ 31 w 31"/>
                  <a:gd name="T13" fmla="*/ 21 h 21"/>
                  <a:gd name="T14" fmla="*/ 26 w 31"/>
                  <a:gd name="T15" fmla="*/ 19 h 21"/>
                  <a:gd name="T16" fmla="*/ 20 w 31"/>
                  <a:gd name="T17" fmla="*/ 17 h 21"/>
                  <a:gd name="T18" fmla="*/ 15 w 31"/>
                  <a:gd name="T19" fmla="*/ 13 h 21"/>
                  <a:gd name="T20" fmla="*/ 6 w 31"/>
                  <a:gd name="T21" fmla="*/ 4 h 21"/>
                  <a:gd name="T22" fmla="*/ 5 w 31"/>
                  <a:gd name="T23" fmla="*/ 3 h 21"/>
                  <a:gd name="T24" fmla="*/ 4 w 31"/>
                  <a:gd name="T25" fmla="*/ 1 h 21"/>
                  <a:gd name="T26" fmla="*/ 3 w 31"/>
                  <a:gd name="T27" fmla="*/ 0 h 21"/>
                  <a:gd name="T28" fmla="*/ 0 w 31"/>
                  <a:gd name="T29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" h="21">
                    <a:moveTo>
                      <a:pt x="0" y="2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4" y="7"/>
                    </a:cubicBezTo>
                    <a:cubicBezTo>
                      <a:pt x="6" y="9"/>
                      <a:pt x="10" y="12"/>
                      <a:pt x="14" y="15"/>
                    </a:cubicBezTo>
                    <a:cubicBezTo>
                      <a:pt x="16" y="16"/>
                      <a:pt x="18" y="17"/>
                      <a:pt x="20" y="18"/>
                    </a:cubicBezTo>
                    <a:cubicBezTo>
                      <a:pt x="22" y="19"/>
                      <a:pt x="24" y="19"/>
                      <a:pt x="26" y="20"/>
                    </a:cubicBezTo>
                    <a:cubicBezTo>
                      <a:pt x="29" y="21"/>
                      <a:pt x="31" y="21"/>
                      <a:pt x="31" y="21"/>
                    </a:cubicBezTo>
                    <a:cubicBezTo>
                      <a:pt x="31" y="21"/>
                      <a:pt x="29" y="20"/>
                      <a:pt x="26" y="19"/>
                    </a:cubicBezTo>
                    <a:cubicBezTo>
                      <a:pt x="24" y="18"/>
                      <a:pt x="22" y="18"/>
                      <a:pt x="20" y="17"/>
                    </a:cubicBezTo>
                    <a:cubicBezTo>
                      <a:pt x="19" y="15"/>
                      <a:pt x="17" y="14"/>
                      <a:pt x="15" y="13"/>
                    </a:cubicBezTo>
                    <a:cubicBezTo>
                      <a:pt x="11" y="10"/>
                      <a:pt x="8" y="7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5" name="Freeform 522"/>
              <p:cNvSpPr>
                <a:spLocks/>
              </p:cNvSpPr>
              <p:nvPr userDrawn="1"/>
            </p:nvSpPr>
            <p:spPr bwMode="auto">
              <a:xfrm>
                <a:off x="1133" y="1411"/>
                <a:ext cx="20" cy="8"/>
              </a:xfrm>
              <a:custGeom>
                <a:avLst/>
                <a:gdLst>
                  <a:gd name="T0" fmla="*/ 0 w 32"/>
                  <a:gd name="T1" fmla="*/ 3 h 13"/>
                  <a:gd name="T2" fmla="*/ 1 w 32"/>
                  <a:gd name="T3" fmla="*/ 4 h 13"/>
                  <a:gd name="T4" fmla="*/ 4 w 32"/>
                  <a:gd name="T5" fmla="*/ 6 h 13"/>
                  <a:gd name="T6" fmla="*/ 15 w 32"/>
                  <a:gd name="T7" fmla="*/ 10 h 13"/>
                  <a:gd name="T8" fmla="*/ 27 w 32"/>
                  <a:gd name="T9" fmla="*/ 12 h 13"/>
                  <a:gd name="T10" fmla="*/ 32 w 32"/>
                  <a:gd name="T11" fmla="*/ 13 h 13"/>
                  <a:gd name="T12" fmla="*/ 27 w 32"/>
                  <a:gd name="T13" fmla="*/ 12 h 13"/>
                  <a:gd name="T14" fmla="*/ 16 w 32"/>
                  <a:gd name="T15" fmla="*/ 8 h 13"/>
                  <a:gd name="T16" fmla="*/ 6 w 32"/>
                  <a:gd name="T17" fmla="*/ 3 h 13"/>
                  <a:gd name="T18" fmla="*/ 3 w 32"/>
                  <a:gd name="T19" fmla="*/ 1 h 13"/>
                  <a:gd name="T20" fmla="*/ 2 w 32"/>
                  <a:gd name="T21" fmla="*/ 0 h 13"/>
                  <a:gd name="T22" fmla="*/ 0 w 32"/>
                  <a:gd name="T23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13">
                    <a:moveTo>
                      <a:pt x="0" y="3"/>
                    </a:moveTo>
                    <a:cubicBezTo>
                      <a:pt x="0" y="3"/>
                      <a:pt x="0" y="3"/>
                      <a:pt x="1" y="4"/>
                    </a:cubicBezTo>
                    <a:cubicBezTo>
                      <a:pt x="2" y="4"/>
                      <a:pt x="3" y="5"/>
                      <a:pt x="4" y="6"/>
                    </a:cubicBezTo>
                    <a:cubicBezTo>
                      <a:pt x="7" y="7"/>
                      <a:pt x="11" y="9"/>
                      <a:pt x="15" y="10"/>
                    </a:cubicBezTo>
                    <a:cubicBezTo>
                      <a:pt x="19" y="11"/>
                      <a:pt x="24" y="12"/>
                      <a:pt x="27" y="12"/>
                    </a:cubicBezTo>
                    <a:cubicBezTo>
                      <a:pt x="30" y="13"/>
                      <a:pt x="32" y="13"/>
                      <a:pt x="32" y="13"/>
                    </a:cubicBezTo>
                    <a:cubicBezTo>
                      <a:pt x="32" y="13"/>
                      <a:pt x="30" y="12"/>
                      <a:pt x="27" y="12"/>
                    </a:cubicBezTo>
                    <a:cubicBezTo>
                      <a:pt x="24" y="11"/>
                      <a:pt x="20" y="10"/>
                      <a:pt x="16" y="8"/>
                    </a:cubicBezTo>
                    <a:cubicBezTo>
                      <a:pt x="12" y="6"/>
                      <a:pt x="9" y="4"/>
                      <a:pt x="6" y="3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6" name="Freeform 523"/>
              <p:cNvSpPr>
                <a:spLocks/>
              </p:cNvSpPr>
              <p:nvPr userDrawn="1"/>
            </p:nvSpPr>
            <p:spPr bwMode="auto">
              <a:xfrm>
                <a:off x="1143" y="1422"/>
                <a:ext cx="20" cy="8"/>
              </a:xfrm>
              <a:custGeom>
                <a:avLst/>
                <a:gdLst>
                  <a:gd name="T0" fmla="*/ 0 w 32"/>
                  <a:gd name="T1" fmla="*/ 3 h 13"/>
                  <a:gd name="T2" fmla="*/ 1 w 32"/>
                  <a:gd name="T3" fmla="*/ 4 h 13"/>
                  <a:gd name="T4" fmla="*/ 4 w 32"/>
                  <a:gd name="T5" fmla="*/ 6 h 13"/>
                  <a:gd name="T6" fmla="*/ 15 w 32"/>
                  <a:gd name="T7" fmla="*/ 10 h 13"/>
                  <a:gd name="T8" fmla="*/ 26 w 32"/>
                  <a:gd name="T9" fmla="*/ 13 h 13"/>
                  <a:gd name="T10" fmla="*/ 32 w 32"/>
                  <a:gd name="T11" fmla="*/ 13 h 13"/>
                  <a:gd name="T12" fmla="*/ 26 w 32"/>
                  <a:gd name="T13" fmla="*/ 12 h 13"/>
                  <a:gd name="T14" fmla="*/ 16 w 32"/>
                  <a:gd name="T15" fmla="*/ 8 h 13"/>
                  <a:gd name="T16" fmla="*/ 6 w 32"/>
                  <a:gd name="T17" fmla="*/ 3 h 13"/>
                  <a:gd name="T18" fmla="*/ 3 w 32"/>
                  <a:gd name="T19" fmla="*/ 1 h 13"/>
                  <a:gd name="T20" fmla="*/ 2 w 32"/>
                  <a:gd name="T21" fmla="*/ 0 h 13"/>
                  <a:gd name="T22" fmla="*/ 0 w 32"/>
                  <a:gd name="T23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13">
                    <a:moveTo>
                      <a:pt x="0" y="3"/>
                    </a:moveTo>
                    <a:cubicBezTo>
                      <a:pt x="0" y="3"/>
                      <a:pt x="0" y="4"/>
                      <a:pt x="1" y="4"/>
                    </a:cubicBezTo>
                    <a:cubicBezTo>
                      <a:pt x="2" y="5"/>
                      <a:pt x="3" y="5"/>
                      <a:pt x="4" y="6"/>
                    </a:cubicBezTo>
                    <a:cubicBezTo>
                      <a:pt x="7" y="8"/>
                      <a:pt x="11" y="9"/>
                      <a:pt x="15" y="10"/>
                    </a:cubicBezTo>
                    <a:cubicBezTo>
                      <a:pt x="19" y="12"/>
                      <a:pt x="23" y="12"/>
                      <a:pt x="26" y="13"/>
                    </a:cubicBezTo>
                    <a:cubicBezTo>
                      <a:pt x="29" y="13"/>
                      <a:pt x="32" y="13"/>
                      <a:pt x="32" y="13"/>
                    </a:cubicBezTo>
                    <a:cubicBezTo>
                      <a:pt x="32" y="13"/>
                      <a:pt x="30" y="13"/>
                      <a:pt x="26" y="12"/>
                    </a:cubicBezTo>
                    <a:cubicBezTo>
                      <a:pt x="23" y="11"/>
                      <a:pt x="19" y="10"/>
                      <a:pt x="16" y="8"/>
                    </a:cubicBezTo>
                    <a:cubicBezTo>
                      <a:pt x="12" y="7"/>
                      <a:pt x="8" y="5"/>
                      <a:pt x="6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7" name="Freeform 524"/>
              <p:cNvSpPr>
                <a:spLocks/>
              </p:cNvSpPr>
              <p:nvPr userDrawn="1"/>
            </p:nvSpPr>
            <p:spPr bwMode="auto">
              <a:xfrm>
                <a:off x="1075" y="1348"/>
                <a:ext cx="12" cy="17"/>
              </a:xfrm>
              <a:custGeom>
                <a:avLst/>
                <a:gdLst>
                  <a:gd name="T0" fmla="*/ 19 w 19"/>
                  <a:gd name="T1" fmla="*/ 1 h 27"/>
                  <a:gd name="T2" fmla="*/ 17 w 19"/>
                  <a:gd name="T3" fmla="*/ 0 h 27"/>
                  <a:gd name="T4" fmla="*/ 15 w 19"/>
                  <a:gd name="T5" fmla="*/ 0 h 27"/>
                  <a:gd name="T6" fmla="*/ 13 w 19"/>
                  <a:gd name="T7" fmla="*/ 0 h 27"/>
                  <a:gd name="T8" fmla="*/ 3 w 19"/>
                  <a:gd name="T9" fmla="*/ 9 h 27"/>
                  <a:gd name="T10" fmla="*/ 1 w 19"/>
                  <a:gd name="T11" fmla="*/ 21 h 27"/>
                  <a:gd name="T12" fmla="*/ 1 w 19"/>
                  <a:gd name="T13" fmla="*/ 25 h 27"/>
                  <a:gd name="T14" fmla="*/ 2 w 19"/>
                  <a:gd name="T15" fmla="*/ 27 h 27"/>
                  <a:gd name="T16" fmla="*/ 1 w 19"/>
                  <a:gd name="T17" fmla="*/ 25 h 27"/>
                  <a:gd name="T18" fmla="*/ 1 w 19"/>
                  <a:gd name="T19" fmla="*/ 21 h 27"/>
                  <a:gd name="T20" fmla="*/ 5 w 19"/>
                  <a:gd name="T21" fmla="*/ 10 h 27"/>
                  <a:gd name="T22" fmla="*/ 9 w 19"/>
                  <a:gd name="T23" fmla="*/ 6 h 27"/>
                  <a:gd name="T24" fmla="*/ 13 w 19"/>
                  <a:gd name="T25" fmla="*/ 4 h 27"/>
                  <a:gd name="T26" fmla="*/ 17 w 19"/>
                  <a:gd name="T27" fmla="*/ 5 h 27"/>
                  <a:gd name="T28" fmla="*/ 19 w 19"/>
                  <a:gd name="T2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27">
                    <a:moveTo>
                      <a:pt x="19" y="1"/>
                    </a:moveTo>
                    <a:cubicBezTo>
                      <a:pt x="19" y="1"/>
                      <a:pt x="19" y="1"/>
                      <a:pt x="17" y="0"/>
                    </a:cubicBezTo>
                    <a:cubicBezTo>
                      <a:pt x="17" y="0"/>
                      <a:pt x="16" y="0"/>
                      <a:pt x="15" y="0"/>
                    </a:cubicBezTo>
                    <a:cubicBezTo>
                      <a:pt x="14" y="0"/>
                      <a:pt x="13" y="0"/>
                      <a:pt x="13" y="0"/>
                    </a:cubicBezTo>
                    <a:cubicBezTo>
                      <a:pt x="9" y="1"/>
                      <a:pt x="5" y="5"/>
                      <a:pt x="3" y="9"/>
                    </a:cubicBezTo>
                    <a:cubicBezTo>
                      <a:pt x="1" y="13"/>
                      <a:pt x="0" y="18"/>
                      <a:pt x="1" y="21"/>
                    </a:cubicBezTo>
                    <a:cubicBezTo>
                      <a:pt x="1" y="23"/>
                      <a:pt x="1" y="24"/>
                      <a:pt x="1" y="25"/>
                    </a:cubicBezTo>
                    <a:cubicBezTo>
                      <a:pt x="1" y="26"/>
                      <a:pt x="2" y="27"/>
                      <a:pt x="2" y="27"/>
                    </a:cubicBezTo>
                    <a:cubicBezTo>
                      <a:pt x="2" y="27"/>
                      <a:pt x="1" y="26"/>
                      <a:pt x="1" y="25"/>
                    </a:cubicBezTo>
                    <a:cubicBezTo>
                      <a:pt x="1" y="24"/>
                      <a:pt x="1" y="23"/>
                      <a:pt x="1" y="21"/>
                    </a:cubicBezTo>
                    <a:cubicBezTo>
                      <a:pt x="1" y="18"/>
                      <a:pt x="3" y="14"/>
                      <a:pt x="5" y="10"/>
                    </a:cubicBezTo>
                    <a:cubicBezTo>
                      <a:pt x="6" y="8"/>
                      <a:pt x="7" y="7"/>
                      <a:pt x="9" y="6"/>
                    </a:cubicBezTo>
                    <a:cubicBezTo>
                      <a:pt x="10" y="5"/>
                      <a:pt x="12" y="4"/>
                      <a:pt x="13" y="4"/>
                    </a:cubicBezTo>
                    <a:cubicBezTo>
                      <a:pt x="16" y="3"/>
                      <a:pt x="17" y="5"/>
                      <a:pt x="17" y="5"/>
                    </a:cubicBezTo>
                    <a:lnTo>
                      <a:pt x="19" y="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8" name="Freeform 525"/>
              <p:cNvSpPr>
                <a:spLocks/>
              </p:cNvSpPr>
              <p:nvPr userDrawn="1"/>
            </p:nvSpPr>
            <p:spPr bwMode="auto">
              <a:xfrm>
                <a:off x="1055" y="1409"/>
                <a:ext cx="8" cy="15"/>
              </a:xfrm>
              <a:custGeom>
                <a:avLst/>
                <a:gdLst>
                  <a:gd name="T0" fmla="*/ 14 w 14"/>
                  <a:gd name="T1" fmla="*/ 0 h 24"/>
                  <a:gd name="T2" fmla="*/ 12 w 14"/>
                  <a:gd name="T3" fmla="*/ 0 h 24"/>
                  <a:gd name="T4" fmla="*/ 8 w 14"/>
                  <a:gd name="T5" fmla="*/ 0 h 24"/>
                  <a:gd name="T6" fmla="*/ 1 w 14"/>
                  <a:gd name="T7" fmla="*/ 9 h 24"/>
                  <a:gd name="T8" fmla="*/ 1 w 14"/>
                  <a:gd name="T9" fmla="*/ 20 h 24"/>
                  <a:gd name="T10" fmla="*/ 2 w 14"/>
                  <a:gd name="T11" fmla="*/ 23 h 24"/>
                  <a:gd name="T12" fmla="*/ 3 w 14"/>
                  <a:gd name="T13" fmla="*/ 24 h 24"/>
                  <a:gd name="T14" fmla="*/ 3 w 14"/>
                  <a:gd name="T15" fmla="*/ 23 h 24"/>
                  <a:gd name="T16" fmla="*/ 2 w 14"/>
                  <a:gd name="T17" fmla="*/ 20 h 24"/>
                  <a:gd name="T18" fmla="*/ 3 w 14"/>
                  <a:gd name="T19" fmla="*/ 10 h 24"/>
                  <a:gd name="T20" fmla="*/ 9 w 14"/>
                  <a:gd name="T21" fmla="*/ 4 h 24"/>
                  <a:gd name="T22" fmla="*/ 13 w 14"/>
                  <a:gd name="T23" fmla="*/ 4 h 24"/>
                  <a:gd name="T24" fmla="*/ 14 w 14"/>
                  <a:gd name="T2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cubicBezTo>
                      <a:pt x="14" y="0"/>
                      <a:pt x="13" y="0"/>
                      <a:pt x="12" y="0"/>
                    </a:cubicBezTo>
                    <a:cubicBezTo>
                      <a:pt x="11" y="0"/>
                      <a:pt x="10" y="0"/>
                      <a:pt x="8" y="0"/>
                    </a:cubicBezTo>
                    <a:cubicBezTo>
                      <a:pt x="5" y="2"/>
                      <a:pt x="2" y="5"/>
                      <a:pt x="1" y="9"/>
                    </a:cubicBezTo>
                    <a:cubicBezTo>
                      <a:pt x="0" y="13"/>
                      <a:pt x="1" y="17"/>
                      <a:pt x="1" y="20"/>
                    </a:cubicBezTo>
                    <a:cubicBezTo>
                      <a:pt x="2" y="21"/>
                      <a:pt x="2" y="22"/>
                      <a:pt x="2" y="23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3"/>
                    </a:cubicBezTo>
                    <a:cubicBezTo>
                      <a:pt x="2" y="22"/>
                      <a:pt x="2" y="21"/>
                      <a:pt x="2" y="20"/>
                    </a:cubicBezTo>
                    <a:cubicBezTo>
                      <a:pt x="2" y="17"/>
                      <a:pt x="1" y="13"/>
                      <a:pt x="3" y="10"/>
                    </a:cubicBezTo>
                    <a:cubicBezTo>
                      <a:pt x="4" y="6"/>
                      <a:pt x="7" y="4"/>
                      <a:pt x="9" y="4"/>
                    </a:cubicBezTo>
                    <a:cubicBezTo>
                      <a:pt x="11" y="3"/>
                      <a:pt x="13" y="4"/>
                      <a:pt x="13" y="4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9" name="Freeform 526"/>
              <p:cNvSpPr>
                <a:spLocks/>
              </p:cNvSpPr>
              <p:nvPr userDrawn="1"/>
            </p:nvSpPr>
            <p:spPr bwMode="auto">
              <a:xfrm>
                <a:off x="1077" y="1398"/>
                <a:ext cx="17" cy="11"/>
              </a:xfrm>
              <a:custGeom>
                <a:avLst/>
                <a:gdLst>
                  <a:gd name="T0" fmla="*/ 0 w 28"/>
                  <a:gd name="T1" fmla="*/ 2 h 17"/>
                  <a:gd name="T2" fmla="*/ 1 w 28"/>
                  <a:gd name="T3" fmla="*/ 3 h 17"/>
                  <a:gd name="T4" fmla="*/ 3 w 28"/>
                  <a:gd name="T5" fmla="*/ 4 h 17"/>
                  <a:gd name="T6" fmla="*/ 4 w 28"/>
                  <a:gd name="T7" fmla="*/ 5 h 17"/>
                  <a:gd name="T8" fmla="*/ 14 w 28"/>
                  <a:gd name="T9" fmla="*/ 11 h 17"/>
                  <a:gd name="T10" fmla="*/ 24 w 28"/>
                  <a:gd name="T11" fmla="*/ 16 h 17"/>
                  <a:gd name="T12" fmla="*/ 28 w 28"/>
                  <a:gd name="T13" fmla="*/ 17 h 17"/>
                  <a:gd name="T14" fmla="*/ 24 w 28"/>
                  <a:gd name="T15" fmla="*/ 15 h 17"/>
                  <a:gd name="T16" fmla="*/ 15 w 28"/>
                  <a:gd name="T17" fmla="*/ 10 h 17"/>
                  <a:gd name="T18" fmla="*/ 10 w 28"/>
                  <a:gd name="T19" fmla="*/ 6 h 17"/>
                  <a:gd name="T20" fmla="*/ 6 w 28"/>
                  <a:gd name="T21" fmla="*/ 3 h 17"/>
                  <a:gd name="T22" fmla="*/ 5 w 28"/>
                  <a:gd name="T23" fmla="*/ 2 h 17"/>
                  <a:gd name="T24" fmla="*/ 4 w 28"/>
                  <a:gd name="T25" fmla="*/ 0 h 17"/>
                  <a:gd name="T26" fmla="*/ 4 w 28"/>
                  <a:gd name="T27" fmla="*/ 0 h 17"/>
                  <a:gd name="T28" fmla="*/ 0 w 28"/>
                  <a:gd name="T2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" h="17">
                    <a:moveTo>
                      <a:pt x="0" y="2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3" y="4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7" y="7"/>
                      <a:pt x="10" y="10"/>
                      <a:pt x="14" y="11"/>
                    </a:cubicBezTo>
                    <a:cubicBezTo>
                      <a:pt x="17" y="13"/>
                      <a:pt x="21" y="15"/>
                      <a:pt x="24" y="16"/>
                    </a:cubicBezTo>
                    <a:cubicBezTo>
                      <a:pt x="27" y="17"/>
                      <a:pt x="28" y="17"/>
                      <a:pt x="28" y="17"/>
                    </a:cubicBezTo>
                    <a:cubicBezTo>
                      <a:pt x="28" y="17"/>
                      <a:pt x="27" y="16"/>
                      <a:pt x="24" y="15"/>
                    </a:cubicBezTo>
                    <a:cubicBezTo>
                      <a:pt x="21" y="14"/>
                      <a:pt x="18" y="12"/>
                      <a:pt x="15" y="10"/>
                    </a:cubicBezTo>
                    <a:cubicBezTo>
                      <a:pt x="13" y="9"/>
                      <a:pt x="12" y="7"/>
                      <a:pt x="10" y="6"/>
                    </a:cubicBezTo>
                    <a:cubicBezTo>
                      <a:pt x="9" y="5"/>
                      <a:pt x="7" y="4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0" name="Freeform 527"/>
              <p:cNvSpPr>
                <a:spLocks/>
              </p:cNvSpPr>
              <p:nvPr userDrawn="1"/>
            </p:nvSpPr>
            <p:spPr bwMode="auto">
              <a:xfrm>
                <a:off x="1072" y="1385"/>
                <a:ext cx="16" cy="12"/>
              </a:xfrm>
              <a:custGeom>
                <a:avLst/>
                <a:gdLst>
                  <a:gd name="T0" fmla="*/ 0 w 26"/>
                  <a:gd name="T1" fmla="*/ 2 h 19"/>
                  <a:gd name="T2" fmla="*/ 1 w 26"/>
                  <a:gd name="T3" fmla="*/ 3 h 19"/>
                  <a:gd name="T4" fmla="*/ 3 w 26"/>
                  <a:gd name="T5" fmla="*/ 6 h 19"/>
                  <a:gd name="T6" fmla="*/ 12 w 26"/>
                  <a:gd name="T7" fmla="*/ 13 h 19"/>
                  <a:gd name="T8" fmla="*/ 21 w 26"/>
                  <a:gd name="T9" fmla="*/ 18 h 19"/>
                  <a:gd name="T10" fmla="*/ 25 w 26"/>
                  <a:gd name="T11" fmla="*/ 19 h 19"/>
                  <a:gd name="T12" fmla="*/ 26 w 26"/>
                  <a:gd name="T13" fmla="*/ 19 h 19"/>
                  <a:gd name="T14" fmla="*/ 25 w 26"/>
                  <a:gd name="T15" fmla="*/ 19 h 19"/>
                  <a:gd name="T16" fmla="*/ 21 w 26"/>
                  <a:gd name="T17" fmla="*/ 17 h 19"/>
                  <a:gd name="T18" fmla="*/ 13 w 26"/>
                  <a:gd name="T19" fmla="*/ 11 h 19"/>
                  <a:gd name="T20" fmla="*/ 6 w 26"/>
                  <a:gd name="T21" fmla="*/ 4 h 19"/>
                  <a:gd name="T22" fmla="*/ 4 w 26"/>
                  <a:gd name="T23" fmla="*/ 1 h 19"/>
                  <a:gd name="T24" fmla="*/ 4 w 26"/>
                  <a:gd name="T25" fmla="*/ 0 h 19"/>
                  <a:gd name="T26" fmla="*/ 0 w 26"/>
                  <a:gd name="T27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" h="19">
                    <a:moveTo>
                      <a:pt x="0" y="2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4"/>
                      <a:pt x="2" y="5"/>
                      <a:pt x="3" y="6"/>
                    </a:cubicBezTo>
                    <a:cubicBezTo>
                      <a:pt x="6" y="8"/>
                      <a:pt x="9" y="11"/>
                      <a:pt x="12" y="13"/>
                    </a:cubicBezTo>
                    <a:cubicBezTo>
                      <a:pt x="15" y="15"/>
                      <a:pt x="19" y="16"/>
                      <a:pt x="21" y="18"/>
                    </a:cubicBezTo>
                    <a:cubicBezTo>
                      <a:pt x="23" y="18"/>
                      <a:pt x="24" y="18"/>
                      <a:pt x="25" y="19"/>
                    </a:cubicBezTo>
                    <a:cubicBezTo>
                      <a:pt x="25" y="19"/>
                      <a:pt x="26" y="19"/>
                      <a:pt x="26" y="19"/>
                    </a:cubicBezTo>
                    <a:cubicBezTo>
                      <a:pt x="26" y="19"/>
                      <a:pt x="25" y="19"/>
                      <a:pt x="25" y="19"/>
                    </a:cubicBezTo>
                    <a:cubicBezTo>
                      <a:pt x="24" y="18"/>
                      <a:pt x="23" y="18"/>
                      <a:pt x="21" y="17"/>
                    </a:cubicBezTo>
                    <a:cubicBezTo>
                      <a:pt x="19" y="16"/>
                      <a:pt x="16" y="14"/>
                      <a:pt x="13" y="11"/>
                    </a:cubicBezTo>
                    <a:cubicBezTo>
                      <a:pt x="10" y="9"/>
                      <a:pt x="8" y="6"/>
                      <a:pt x="6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1" name="Freeform 528"/>
              <p:cNvSpPr>
                <a:spLocks/>
              </p:cNvSpPr>
              <p:nvPr userDrawn="1"/>
            </p:nvSpPr>
            <p:spPr bwMode="auto">
              <a:xfrm>
                <a:off x="1091" y="1420"/>
                <a:ext cx="17" cy="7"/>
              </a:xfrm>
              <a:custGeom>
                <a:avLst/>
                <a:gdLst>
                  <a:gd name="T0" fmla="*/ 0 w 28"/>
                  <a:gd name="T1" fmla="*/ 3 h 12"/>
                  <a:gd name="T2" fmla="*/ 4 w 28"/>
                  <a:gd name="T3" fmla="*/ 5 h 12"/>
                  <a:gd name="T4" fmla="*/ 6 w 28"/>
                  <a:gd name="T5" fmla="*/ 7 h 12"/>
                  <a:gd name="T6" fmla="*/ 9 w 28"/>
                  <a:gd name="T7" fmla="*/ 8 h 12"/>
                  <a:gd name="T8" fmla="*/ 14 w 28"/>
                  <a:gd name="T9" fmla="*/ 10 h 12"/>
                  <a:gd name="T10" fmla="*/ 23 w 28"/>
                  <a:gd name="T11" fmla="*/ 12 h 12"/>
                  <a:gd name="T12" fmla="*/ 28 w 28"/>
                  <a:gd name="T13" fmla="*/ 12 h 12"/>
                  <a:gd name="T14" fmla="*/ 24 w 28"/>
                  <a:gd name="T15" fmla="*/ 11 h 12"/>
                  <a:gd name="T16" fmla="*/ 14 w 28"/>
                  <a:gd name="T17" fmla="*/ 8 h 12"/>
                  <a:gd name="T18" fmla="*/ 10 w 28"/>
                  <a:gd name="T19" fmla="*/ 5 h 12"/>
                  <a:gd name="T20" fmla="*/ 8 w 28"/>
                  <a:gd name="T21" fmla="*/ 4 h 12"/>
                  <a:gd name="T22" fmla="*/ 6 w 28"/>
                  <a:gd name="T23" fmla="*/ 3 h 12"/>
                  <a:gd name="T24" fmla="*/ 3 w 28"/>
                  <a:gd name="T25" fmla="*/ 0 h 12"/>
                  <a:gd name="T26" fmla="*/ 0 w 28"/>
                  <a:gd name="T2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" h="12">
                    <a:moveTo>
                      <a:pt x="0" y="3"/>
                    </a:moveTo>
                    <a:cubicBezTo>
                      <a:pt x="0" y="3"/>
                      <a:pt x="2" y="4"/>
                      <a:pt x="4" y="5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7" y="7"/>
                      <a:pt x="8" y="7"/>
                      <a:pt x="9" y="8"/>
                    </a:cubicBezTo>
                    <a:cubicBezTo>
                      <a:pt x="10" y="8"/>
                      <a:pt x="12" y="9"/>
                      <a:pt x="14" y="10"/>
                    </a:cubicBezTo>
                    <a:cubicBezTo>
                      <a:pt x="17" y="10"/>
                      <a:pt x="21" y="12"/>
                      <a:pt x="23" y="12"/>
                    </a:cubicBezTo>
                    <a:cubicBezTo>
                      <a:pt x="26" y="12"/>
                      <a:pt x="28" y="12"/>
                      <a:pt x="28" y="12"/>
                    </a:cubicBezTo>
                    <a:cubicBezTo>
                      <a:pt x="28" y="12"/>
                      <a:pt x="26" y="12"/>
                      <a:pt x="24" y="11"/>
                    </a:cubicBezTo>
                    <a:cubicBezTo>
                      <a:pt x="21" y="10"/>
                      <a:pt x="18" y="9"/>
                      <a:pt x="14" y="8"/>
                    </a:cubicBezTo>
                    <a:cubicBezTo>
                      <a:pt x="13" y="7"/>
                      <a:pt x="11" y="6"/>
                      <a:pt x="10" y="5"/>
                    </a:cubicBezTo>
                    <a:cubicBezTo>
                      <a:pt x="9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4" y="1"/>
                      <a:pt x="3" y="0"/>
                      <a:pt x="3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2" name="Freeform 529"/>
              <p:cNvSpPr>
                <a:spLocks/>
              </p:cNvSpPr>
              <p:nvPr userDrawn="1"/>
            </p:nvSpPr>
            <p:spPr bwMode="auto">
              <a:xfrm>
                <a:off x="1109" y="1440"/>
                <a:ext cx="22" cy="7"/>
              </a:xfrm>
              <a:custGeom>
                <a:avLst/>
                <a:gdLst>
                  <a:gd name="T0" fmla="*/ 0 w 35"/>
                  <a:gd name="T1" fmla="*/ 3 h 12"/>
                  <a:gd name="T2" fmla="*/ 5 w 35"/>
                  <a:gd name="T3" fmla="*/ 6 h 12"/>
                  <a:gd name="T4" fmla="*/ 11 w 35"/>
                  <a:gd name="T5" fmla="*/ 9 h 12"/>
                  <a:gd name="T6" fmla="*/ 17 w 35"/>
                  <a:gd name="T7" fmla="*/ 10 h 12"/>
                  <a:gd name="T8" fmla="*/ 29 w 35"/>
                  <a:gd name="T9" fmla="*/ 12 h 12"/>
                  <a:gd name="T10" fmla="*/ 35 w 35"/>
                  <a:gd name="T11" fmla="*/ 12 h 12"/>
                  <a:gd name="T12" fmla="*/ 29 w 35"/>
                  <a:gd name="T13" fmla="*/ 11 h 12"/>
                  <a:gd name="T14" fmla="*/ 18 w 35"/>
                  <a:gd name="T15" fmla="*/ 8 h 12"/>
                  <a:gd name="T16" fmla="*/ 12 w 35"/>
                  <a:gd name="T17" fmla="*/ 6 h 12"/>
                  <a:gd name="T18" fmla="*/ 7 w 35"/>
                  <a:gd name="T19" fmla="*/ 3 h 12"/>
                  <a:gd name="T20" fmla="*/ 3 w 35"/>
                  <a:gd name="T21" fmla="*/ 0 h 12"/>
                  <a:gd name="T22" fmla="*/ 0 w 35"/>
                  <a:gd name="T2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12">
                    <a:moveTo>
                      <a:pt x="0" y="3"/>
                    </a:moveTo>
                    <a:cubicBezTo>
                      <a:pt x="0" y="3"/>
                      <a:pt x="2" y="5"/>
                      <a:pt x="5" y="6"/>
                    </a:cubicBezTo>
                    <a:cubicBezTo>
                      <a:pt x="7" y="7"/>
                      <a:pt x="9" y="8"/>
                      <a:pt x="11" y="9"/>
                    </a:cubicBezTo>
                    <a:cubicBezTo>
                      <a:pt x="13" y="9"/>
                      <a:pt x="15" y="10"/>
                      <a:pt x="17" y="10"/>
                    </a:cubicBezTo>
                    <a:cubicBezTo>
                      <a:pt x="21" y="11"/>
                      <a:pt x="26" y="11"/>
                      <a:pt x="29" y="12"/>
                    </a:cubicBezTo>
                    <a:cubicBezTo>
                      <a:pt x="32" y="12"/>
                      <a:pt x="35" y="12"/>
                      <a:pt x="35" y="12"/>
                    </a:cubicBezTo>
                    <a:cubicBezTo>
                      <a:pt x="35" y="12"/>
                      <a:pt x="32" y="11"/>
                      <a:pt x="29" y="11"/>
                    </a:cubicBezTo>
                    <a:cubicBezTo>
                      <a:pt x="26" y="10"/>
                      <a:pt x="22" y="10"/>
                      <a:pt x="18" y="8"/>
                    </a:cubicBezTo>
                    <a:cubicBezTo>
                      <a:pt x="15" y="8"/>
                      <a:pt x="14" y="7"/>
                      <a:pt x="12" y="6"/>
                    </a:cubicBezTo>
                    <a:cubicBezTo>
                      <a:pt x="10" y="5"/>
                      <a:pt x="8" y="4"/>
                      <a:pt x="7" y="3"/>
                    </a:cubicBezTo>
                    <a:cubicBezTo>
                      <a:pt x="4" y="1"/>
                      <a:pt x="3" y="0"/>
                      <a:pt x="3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3" name="Freeform 530"/>
              <p:cNvSpPr>
                <a:spLocks/>
              </p:cNvSpPr>
              <p:nvPr userDrawn="1"/>
            </p:nvSpPr>
            <p:spPr bwMode="auto">
              <a:xfrm>
                <a:off x="1063" y="1447"/>
                <a:ext cx="19" cy="7"/>
              </a:xfrm>
              <a:custGeom>
                <a:avLst/>
                <a:gdLst>
                  <a:gd name="T0" fmla="*/ 0 w 29"/>
                  <a:gd name="T1" fmla="*/ 3 h 12"/>
                  <a:gd name="T2" fmla="*/ 1 w 29"/>
                  <a:gd name="T3" fmla="*/ 4 h 12"/>
                  <a:gd name="T4" fmla="*/ 4 w 29"/>
                  <a:gd name="T5" fmla="*/ 6 h 12"/>
                  <a:gd name="T6" fmla="*/ 14 w 29"/>
                  <a:gd name="T7" fmla="*/ 10 h 12"/>
                  <a:gd name="T8" fmla="*/ 24 w 29"/>
                  <a:gd name="T9" fmla="*/ 12 h 12"/>
                  <a:gd name="T10" fmla="*/ 28 w 29"/>
                  <a:gd name="T11" fmla="*/ 12 h 12"/>
                  <a:gd name="T12" fmla="*/ 29 w 29"/>
                  <a:gd name="T13" fmla="*/ 12 h 12"/>
                  <a:gd name="T14" fmla="*/ 28 w 29"/>
                  <a:gd name="T15" fmla="*/ 12 h 12"/>
                  <a:gd name="T16" fmla="*/ 24 w 29"/>
                  <a:gd name="T17" fmla="*/ 11 h 12"/>
                  <a:gd name="T18" fmla="*/ 14 w 29"/>
                  <a:gd name="T19" fmla="*/ 8 h 12"/>
                  <a:gd name="T20" fmla="*/ 6 w 29"/>
                  <a:gd name="T21" fmla="*/ 3 h 12"/>
                  <a:gd name="T22" fmla="*/ 4 w 29"/>
                  <a:gd name="T23" fmla="*/ 1 h 12"/>
                  <a:gd name="T24" fmla="*/ 3 w 29"/>
                  <a:gd name="T25" fmla="*/ 0 h 12"/>
                  <a:gd name="T26" fmla="*/ 0 w 29"/>
                  <a:gd name="T2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" h="12">
                    <a:moveTo>
                      <a:pt x="0" y="3"/>
                    </a:moveTo>
                    <a:cubicBezTo>
                      <a:pt x="0" y="3"/>
                      <a:pt x="0" y="3"/>
                      <a:pt x="1" y="4"/>
                    </a:cubicBezTo>
                    <a:cubicBezTo>
                      <a:pt x="2" y="4"/>
                      <a:pt x="3" y="5"/>
                      <a:pt x="4" y="6"/>
                    </a:cubicBezTo>
                    <a:cubicBezTo>
                      <a:pt x="6" y="8"/>
                      <a:pt x="10" y="9"/>
                      <a:pt x="14" y="10"/>
                    </a:cubicBezTo>
                    <a:cubicBezTo>
                      <a:pt x="17" y="11"/>
                      <a:pt x="21" y="12"/>
                      <a:pt x="24" y="12"/>
                    </a:cubicBezTo>
                    <a:cubicBezTo>
                      <a:pt x="26" y="12"/>
                      <a:pt x="27" y="12"/>
                      <a:pt x="28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8" y="12"/>
                    </a:cubicBezTo>
                    <a:cubicBezTo>
                      <a:pt x="27" y="11"/>
                      <a:pt x="26" y="12"/>
                      <a:pt x="24" y="11"/>
                    </a:cubicBezTo>
                    <a:cubicBezTo>
                      <a:pt x="22" y="11"/>
                      <a:pt x="18" y="10"/>
                      <a:pt x="14" y="8"/>
                    </a:cubicBezTo>
                    <a:cubicBezTo>
                      <a:pt x="11" y="7"/>
                      <a:pt x="8" y="5"/>
                      <a:pt x="6" y="3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4" name="Freeform 531"/>
              <p:cNvSpPr>
                <a:spLocks/>
              </p:cNvSpPr>
              <p:nvPr userDrawn="1"/>
            </p:nvSpPr>
            <p:spPr bwMode="auto">
              <a:xfrm>
                <a:off x="1079" y="1462"/>
                <a:ext cx="20" cy="7"/>
              </a:xfrm>
              <a:custGeom>
                <a:avLst/>
                <a:gdLst>
                  <a:gd name="T0" fmla="*/ 0 w 32"/>
                  <a:gd name="T1" fmla="*/ 4 h 11"/>
                  <a:gd name="T2" fmla="*/ 5 w 32"/>
                  <a:gd name="T3" fmla="*/ 6 h 11"/>
                  <a:gd name="T4" fmla="*/ 16 w 32"/>
                  <a:gd name="T5" fmla="*/ 9 h 11"/>
                  <a:gd name="T6" fmla="*/ 27 w 32"/>
                  <a:gd name="T7" fmla="*/ 10 h 11"/>
                  <a:gd name="T8" fmla="*/ 31 w 32"/>
                  <a:gd name="T9" fmla="*/ 10 h 11"/>
                  <a:gd name="T10" fmla="*/ 32 w 32"/>
                  <a:gd name="T11" fmla="*/ 10 h 11"/>
                  <a:gd name="T12" fmla="*/ 31 w 32"/>
                  <a:gd name="T13" fmla="*/ 10 h 11"/>
                  <a:gd name="T14" fmla="*/ 27 w 32"/>
                  <a:gd name="T15" fmla="*/ 10 h 11"/>
                  <a:gd name="T16" fmla="*/ 16 w 32"/>
                  <a:gd name="T17" fmla="*/ 7 h 11"/>
                  <a:gd name="T18" fmla="*/ 6 w 32"/>
                  <a:gd name="T19" fmla="*/ 3 h 11"/>
                  <a:gd name="T20" fmla="*/ 2 w 32"/>
                  <a:gd name="T21" fmla="*/ 0 h 11"/>
                  <a:gd name="T22" fmla="*/ 0 w 32"/>
                  <a:gd name="T2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11">
                    <a:moveTo>
                      <a:pt x="0" y="4"/>
                    </a:moveTo>
                    <a:cubicBezTo>
                      <a:pt x="0" y="4"/>
                      <a:pt x="2" y="5"/>
                      <a:pt x="5" y="6"/>
                    </a:cubicBezTo>
                    <a:cubicBezTo>
                      <a:pt x="8" y="7"/>
                      <a:pt x="12" y="8"/>
                      <a:pt x="16" y="9"/>
                    </a:cubicBezTo>
                    <a:cubicBezTo>
                      <a:pt x="20" y="10"/>
                      <a:pt x="24" y="11"/>
                      <a:pt x="27" y="10"/>
                    </a:cubicBezTo>
                    <a:cubicBezTo>
                      <a:pt x="29" y="10"/>
                      <a:pt x="30" y="10"/>
                      <a:pt x="31" y="1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10"/>
                      <a:pt x="32" y="10"/>
                      <a:pt x="31" y="10"/>
                    </a:cubicBezTo>
                    <a:cubicBezTo>
                      <a:pt x="30" y="10"/>
                      <a:pt x="29" y="10"/>
                      <a:pt x="27" y="10"/>
                    </a:cubicBezTo>
                    <a:cubicBezTo>
                      <a:pt x="24" y="10"/>
                      <a:pt x="20" y="9"/>
                      <a:pt x="16" y="7"/>
                    </a:cubicBezTo>
                    <a:cubicBezTo>
                      <a:pt x="12" y="6"/>
                      <a:pt x="9" y="4"/>
                      <a:pt x="6" y="3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5" name="Freeform 532"/>
              <p:cNvSpPr>
                <a:spLocks/>
              </p:cNvSpPr>
              <p:nvPr userDrawn="1"/>
            </p:nvSpPr>
            <p:spPr bwMode="auto">
              <a:xfrm>
                <a:off x="1097" y="1477"/>
                <a:ext cx="19" cy="5"/>
              </a:xfrm>
              <a:custGeom>
                <a:avLst/>
                <a:gdLst>
                  <a:gd name="T0" fmla="*/ 0 w 32"/>
                  <a:gd name="T1" fmla="*/ 3 h 7"/>
                  <a:gd name="T2" fmla="*/ 2 w 32"/>
                  <a:gd name="T3" fmla="*/ 4 h 7"/>
                  <a:gd name="T4" fmla="*/ 5 w 32"/>
                  <a:gd name="T5" fmla="*/ 5 h 7"/>
                  <a:gd name="T6" fmla="*/ 17 w 32"/>
                  <a:gd name="T7" fmla="*/ 7 h 7"/>
                  <a:gd name="T8" fmla="*/ 28 w 32"/>
                  <a:gd name="T9" fmla="*/ 6 h 7"/>
                  <a:gd name="T10" fmla="*/ 31 w 32"/>
                  <a:gd name="T11" fmla="*/ 5 h 7"/>
                  <a:gd name="T12" fmla="*/ 32 w 32"/>
                  <a:gd name="T13" fmla="*/ 4 h 7"/>
                  <a:gd name="T14" fmla="*/ 31 w 32"/>
                  <a:gd name="T15" fmla="*/ 4 h 7"/>
                  <a:gd name="T16" fmla="*/ 27 w 32"/>
                  <a:gd name="T17" fmla="*/ 5 h 7"/>
                  <a:gd name="T18" fmla="*/ 17 w 32"/>
                  <a:gd name="T19" fmla="*/ 5 h 7"/>
                  <a:gd name="T20" fmla="*/ 6 w 32"/>
                  <a:gd name="T21" fmla="*/ 2 h 7"/>
                  <a:gd name="T22" fmla="*/ 3 w 32"/>
                  <a:gd name="T23" fmla="*/ 1 h 7"/>
                  <a:gd name="T24" fmla="*/ 2 w 32"/>
                  <a:gd name="T25" fmla="*/ 0 h 7"/>
                  <a:gd name="T26" fmla="*/ 0 w 32"/>
                  <a:gd name="T2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7">
                    <a:moveTo>
                      <a:pt x="0" y="3"/>
                    </a:move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4" y="5"/>
                      <a:pt x="5" y="5"/>
                    </a:cubicBezTo>
                    <a:cubicBezTo>
                      <a:pt x="8" y="6"/>
                      <a:pt x="12" y="7"/>
                      <a:pt x="17" y="7"/>
                    </a:cubicBezTo>
                    <a:cubicBezTo>
                      <a:pt x="21" y="7"/>
                      <a:pt x="25" y="7"/>
                      <a:pt x="28" y="6"/>
                    </a:cubicBezTo>
                    <a:cubicBezTo>
                      <a:pt x="29" y="6"/>
                      <a:pt x="30" y="5"/>
                      <a:pt x="31" y="5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1" y="4"/>
                    </a:cubicBezTo>
                    <a:cubicBezTo>
                      <a:pt x="30" y="5"/>
                      <a:pt x="29" y="5"/>
                      <a:pt x="27" y="5"/>
                    </a:cubicBezTo>
                    <a:cubicBezTo>
                      <a:pt x="25" y="6"/>
                      <a:pt x="20" y="5"/>
                      <a:pt x="17" y="5"/>
                    </a:cubicBezTo>
                    <a:cubicBezTo>
                      <a:pt x="13" y="4"/>
                      <a:pt x="9" y="3"/>
                      <a:pt x="6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6" name="Freeform 533"/>
              <p:cNvSpPr>
                <a:spLocks/>
              </p:cNvSpPr>
              <p:nvPr userDrawn="1"/>
            </p:nvSpPr>
            <p:spPr bwMode="auto">
              <a:xfrm>
                <a:off x="1059" y="1495"/>
                <a:ext cx="19" cy="5"/>
              </a:xfrm>
              <a:custGeom>
                <a:avLst/>
                <a:gdLst>
                  <a:gd name="T0" fmla="*/ 0 w 31"/>
                  <a:gd name="T1" fmla="*/ 3 h 8"/>
                  <a:gd name="T2" fmla="*/ 1 w 31"/>
                  <a:gd name="T3" fmla="*/ 4 h 8"/>
                  <a:gd name="T4" fmla="*/ 5 w 31"/>
                  <a:gd name="T5" fmla="*/ 6 h 8"/>
                  <a:gd name="T6" fmla="*/ 16 w 31"/>
                  <a:gd name="T7" fmla="*/ 8 h 8"/>
                  <a:gd name="T8" fmla="*/ 26 w 31"/>
                  <a:gd name="T9" fmla="*/ 7 h 8"/>
                  <a:gd name="T10" fmla="*/ 30 w 31"/>
                  <a:gd name="T11" fmla="*/ 6 h 8"/>
                  <a:gd name="T12" fmla="*/ 31 w 31"/>
                  <a:gd name="T13" fmla="*/ 5 h 8"/>
                  <a:gd name="T14" fmla="*/ 30 w 31"/>
                  <a:gd name="T15" fmla="*/ 6 h 8"/>
                  <a:gd name="T16" fmla="*/ 26 w 31"/>
                  <a:gd name="T17" fmla="*/ 6 h 8"/>
                  <a:gd name="T18" fmla="*/ 16 w 31"/>
                  <a:gd name="T19" fmla="*/ 6 h 8"/>
                  <a:gd name="T20" fmla="*/ 6 w 31"/>
                  <a:gd name="T21" fmla="*/ 2 h 8"/>
                  <a:gd name="T22" fmla="*/ 3 w 31"/>
                  <a:gd name="T23" fmla="*/ 1 h 8"/>
                  <a:gd name="T24" fmla="*/ 2 w 31"/>
                  <a:gd name="T25" fmla="*/ 0 h 8"/>
                  <a:gd name="T26" fmla="*/ 0 w 31"/>
                  <a:gd name="T2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8">
                    <a:moveTo>
                      <a:pt x="0" y="3"/>
                    </a:moveTo>
                    <a:cubicBezTo>
                      <a:pt x="0" y="3"/>
                      <a:pt x="0" y="4"/>
                      <a:pt x="1" y="4"/>
                    </a:cubicBezTo>
                    <a:cubicBezTo>
                      <a:pt x="2" y="5"/>
                      <a:pt x="3" y="5"/>
                      <a:pt x="5" y="6"/>
                    </a:cubicBezTo>
                    <a:cubicBezTo>
                      <a:pt x="8" y="7"/>
                      <a:pt x="12" y="7"/>
                      <a:pt x="16" y="8"/>
                    </a:cubicBezTo>
                    <a:cubicBezTo>
                      <a:pt x="20" y="8"/>
                      <a:pt x="24" y="7"/>
                      <a:pt x="26" y="7"/>
                    </a:cubicBezTo>
                    <a:cubicBezTo>
                      <a:pt x="28" y="6"/>
                      <a:pt x="29" y="6"/>
                      <a:pt x="30" y="6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0" y="6"/>
                    </a:cubicBezTo>
                    <a:cubicBezTo>
                      <a:pt x="29" y="6"/>
                      <a:pt x="28" y="6"/>
                      <a:pt x="26" y="6"/>
                    </a:cubicBezTo>
                    <a:cubicBezTo>
                      <a:pt x="23" y="6"/>
                      <a:pt x="20" y="6"/>
                      <a:pt x="16" y="6"/>
                    </a:cubicBezTo>
                    <a:cubicBezTo>
                      <a:pt x="12" y="5"/>
                      <a:pt x="8" y="4"/>
                      <a:pt x="6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7" name="Freeform 534"/>
              <p:cNvSpPr>
                <a:spLocks/>
              </p:cNvSpPr>
              <p:nvPr userDrawn="1"/>
            </p:nvSpPr>
            <p:spPr bwMode="auto">
              <a:xfrm>
                <a:off x="1073" y="1504"/>
                <a:ext cx="20" cy="3"/>
              </a:xfrm>
              <a:custGeom>
                <a:avLst/>
                <a:gdLst>
                  <a:gd name="T0" fmla="*/ 0 w 32"/>
                  <a:gd name="T1" fmla="*/ 4 h 5"/>
                  <a:gd name="T2" fmla="*/ 5 w 32"/>
                  <a:gd name="T3" fmla="*/ 5 h 5"/>
                  <a:gd name="T4" fmla="*/ 16 w 32"/>
                  <a:gd name="T5" fmla="*/ 5 h 5"/>
                  <a:gd name="T6" fmla="*/ 28 w 32"/>
                  <a:gd name="T7" fmla="*/ 4 h 5"/>
                  <a:gd name="T8" fmla="*/ 31 w 32"/>
                  <a:gd name="T9" fmla="*/ 2 h 5"/>
                  <a:gd name="T10" fmla="*/ 32 w 32"/>
                  <a:gd name="T11" fmla="*/ 2 h 5"/>
                  <a:gd name="T12" fmla="*/ 31 w 32"/>
                  <a:gd name="T13" fmla="*/ 2 h 5"/>
                  <a:gd name="T14" fmla="*/ 27 w 32"/>
                  <a:gd name="T15" fmla="*/ 3 h 5"/>
                  <a:gd name="T16" fmla="*/ 16 w 32"/>
                  <a:gd name="T17" fmla="*/ 3 h 5"/>
                  <a:gd name="T18" fmla="*/ 5 w 32"/>
                  <a:gd name="T19" fmla="*/ 1 h 5"/>
                  <a:gd name="T20" fmla="*/ 0 w 32"/>
                  <a:gd name="T21" fmla="*/ 0 h 5"/>
                  <a:gd name="T22" fmla="*/ 0 w 32"/>
                  <a:gd name="T2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5">
                    <a:moveTo>
                      <a:pt x="0" y="4"/>
                    </a:moveTo>
                    <a:cubicBezTo>
                      <a:pt x="0" y="4"/>
                      <a:pt x="2" y="4"/>
                      <a:pt x="5" y="5"/>
                    </a:cubicBezTo>
                    <a:cubicBezTo>
                      <a:pt x="8" y="5"/>
                      <a:pt x="12" y="5"/>
                      <a:pt x="16" y="5"/>
                    </a:cubicBezTo>
                    <a:cubicBezTo>
                      <a:pt x="20" y="5"/>
                      <a:pt x="25" y="5"/>
                      <a:pt x="28" y="4"/>
                    </a:cubicBezTo>
                    <a:cubicBezTo>
                      <a:pt x="29" y="3"/>
                      <a:pt x="30" y="3"/>
                      <a:pt x="31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1" y="2"/>
                    </a:cubicBezTo>
                    <a:cubicBezTo>
                      <a:pt x="30" y="2"/>
                      <a:pt x="29" y="3"/>
                      <a:pt x="27" y="3"/>
                    </a:cubicBezTo>
                    <a:cubicBezTo>
                      <a:pt x="24" y="4"/>
                      <a:pt x="20" y="4"/>
                      <a:pt x="16" y="3"/>
                    </a:cubicBezTo>
                    <a:cubicBezTo>
                      <a:pt x="12" y="3"/>
                      <a:pt x="8" y="2"/>
                      <a:pt x="5" y="1"/>
                    </a:cubicBezTo>
                    <a:cubicBezTo>
                      <a:pt x="2" y="0"/>
                      <a:pt x="0" y="0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8" name="Freeform 535"/>
              <p:cNvSpPr>
                <a:spLocks/>
              </p:cNvSpPr>
              <p:nvPr userDrawn="1"/>
            </p:nvSpPr>
            <p:spPr bwMode="auto">
              <a:xfrm>
                <a:off x="1105" y="1517"/>
                <a:ext cx="20" cy="5"/>
              </a:xfrm>
              <a:custGeom>
                <a:avLst/>
                <a:gdLst>
                  <a:gd name="T0" fmla="*/ 0 w 32"/>
                  <a:gd name="T1" fmla="*/ 7 h 8"/>
                  <a:gd name="T2" fmla="*/ 1 w 32"/>
                  <a:gd name="T3" fmla="*/ 7 h 8"/>
                  <a:gd name="T4" fmla="*/ 5 w 32"/>
                  <a:gd name="T5" fmla="*/ 8 h 8"/>
                  <a:gd name="T6" fmla="*/ 17 w 32"/>
                  <a:gd name="T7" fmla="*/ 7 h 8"/>
                  <a:gd name="T8" fmla="*/ 27 w 32"/>
                  <a:gd name="T9" fmla="*/ 3 h 8"/>
                  <a:gd name="T10" fmla="*/ 31 w 32"/>
                  <a:gd name="T11" fmla="*/ 1 h 8"/>
                  <a:gd name="T12" fmla="*/ 32 w 32"/>
                  <a:gd name="T13" fmla="*/ 0 h 8"/>
                  <a:gd name="T14" fmla="*/ 30 w 32"/>
                  <a:gd name="T15" fmla="*/ 1 h 8"/>
                  <a:gd name="T16" fmla="*/ 27 w 32"/>
                  <a:gd name="T17" fmla="*/ 3 h 8"/>
                  <a:gd name="T18" fmla="*/ 16 w 32"/>
                  <a:gd name="T19" fmla="*/ 5 h 8"/>
                  <a:gd name="T20" fmla="*/ 6 w 32"/>
                  <a:gd name="T21" fmla="*/ 4 h 8"/>
                  <a:gd name="T22" fmla="*/ 2 w 32"/>
                  <a:gd name="T23" fmla="*/ 4 h 8"/>
                  <a:gd name="T24" fmla="*/ 1 w 32"/>
                  <a:gd name="T25" fmla="*/ 3 h 8"/>
                  <a:gd name="T26" fmla="*/ 0 w 32"/>
                  <a:gd name="T2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8">
                    <a:moveTo>
                      <a:pt x="0" y="7"/>
                    </a:moveTo>
                    <a:cubicBezTo>
                      <a:pt x="0" y="7"/>
                      <a:pt x="0" y="7"/>
                      <a:pt x="1" y="7"/>
                    </a:cubicBezTo>
                    <a:cubicBezTo>
                      <a:pt x="2" y="7"/>
                      <a:pt x="4" y="8"/>
                      <a:pt x="5" y="8"/>
                    </a:cubicBezTo>
                    <a:cubicBezTo>
                      <a:pt x="8" y="8"/>
                      <a:pt x="13" y="7"/>
                      <a:pt x="17" y="7"/>
                    </a:cubicBezTo>
                    <a:cubicBezTo>
                      <a:pt x="21" y="6"/>
                      <a:pt x="25" y="5"/>
                      <a:pt x="27" y="3"/>
                    </a:cubicBezTo>
                    <a:cubicBezTo>
                      <a:pt x="29" y="2"/>
                      <a:pt x="30" y="2"/>
                      <a:pt x="31" y="1"/>
                    </a:cubicBezTo>
                    <a:cubicBezTo>
                      <a:pt x="31" y="1"/>
                      <a:pt x="32" y="0"/>
                      <a:pt x="32" y="0"/>
                    </a:cubicBezTo>
                    <a:cubicBezTo>
                      <a:pt x="32" y="0"/>
                      <a:pt x="31" y="1"/>
                      <a:pt x="30" y="1"/>
                    </a:cubicBezTo>
                    <a:cubicBezTo>
                      <a:pt x="30" y="1"/>
                      <a:pt x="29" y="2"/>
                      <a:pt x="27" y="3"/>
                    </a:cubicBezTo>
                    <a:cubicBezTo>
                      <a:pt x="24" y="4"/>
                      <a:pt x="20" y="4"/>
                      <a:pt x="16" y="5"/>
                    </a:cubicBezTo>
                    <a:cubicBezTo>
                      <a:pt x="12" y="5"/>
                      <a:pt x="8" y="5"/>
                      <a:pt x="6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9" name="Freeform 536"/>
              <p:cNvSpPr>
                <a:spLocks/>
              </p:cNvSpPr>
              <p:nvPr userDrawn="1"/>
            </p:nvSpPr>
            <p:spPr bwMode="auto">
              <a:xfrm>
                <a:off x="1067" y="1542"/>
                <a:ext cx="19" cy="3"/>
              </a:xfrm>
              <a:custGeom>
                <a:avLst/>
                <a:gdLst>
                  <a:gd name="T0" fmla="*/ 0 w 31"/>
                  <a:gd name="T1" fmla="*/ 5 h 6"/>
                  <a:gd name="T2" fmla="*/ 1 w 31"/>
                  <a:gd name="T3" fmla="*/ 5 h 6"/>
                  <a:gd name="T4" fmla="*/ 5 w 31"/>
                  <a:gd name="T5" fmla="*/ 6 h 6"/>
                  <a:gd name="T6" fmla="*/ 16 w 31"/>
                  <a:gd name="T7" fmla="*/ 5 h 6"/>
                  <a:gd name="T8" fmla="*/ 26 w 31"/>
                  <a:gd name="T9" fmla="*/ 2 h 6"/>
                  <a:gd name="T10" fmla="*/ 30 w 31"/>
                  <a:gd name="T11" fmla="*/ 1 h 6"/>
                  <a:gd name="T12" fmla="*/ 31 w 31"/>
                  <a:gd name="T13" fmla="*/ 0 h 6"/>
                  <a:gd name="T14" fmla="*/ 30 w 31"/>
                  <a:gd name="T15" fmla="*/ 0 h 6"/>
                  <a:gd name="T16" fmla="*/ 26 w 31"/>
                  <a:gd name="T17" fmla="*/ 2 h 6"/>
                  <a:gd name="T18" fmla="*/ 16 w 31"/>
                  <a:gd name="T19" fmla="*/ 3 h 6"/>
                  <a:gd name="T20" fmla="*/ 6 w 31"/>
                  <a:gd name="T21" fmla="*/ 2 h 6"/>
                  <a:gd name="T22" fmla="*/ 2 w 31"/>
                  <a:gd name="T23" fmla="*/ 1 h 6"/>
                  <a:gd name="T24" fmla="*/ 1 w 31"/>
                  <a:gd name="T25" fmla="*/ 1 h 6"/>
                  <a:gd name="T26" fmla="*/ 0 w 31"/>
                  <a:gd name="T2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6">
                    <a:moveTo>
                      <a:pt x="0" y="5"/>
                    </a:moveTo>
                    <a:cubicBezTo>
                      <a:pt x="0" y="5"/>
                      <a:pt x="0" y="5"/>
                      <a:pt x="1" y="5"/>
                    </a:cubicBezTo>
                    <a:cubicBezTo>
                      <a:pt x="2" y="5"/>
                      <a:pt x="3" y="6"/>
                      <a:pt x="5" y="6"/>
                    </a:cubicBezTo>
                    <a:cubicBezTo>
                      <a:pt x="8" y="6"/>
                      <a:pt x="12" y="6"/>
                      <a:pt x="16" y="5"/>
                    </a:cubicBezTo>
                    <a:cubicBezTo>
                      <a:pt x="20" y="5"/>
                      <a:pt x="24" y="3"/>
                      <a:pt x="26" y="2"/>
                    </a:cubicBezTo>
                    <a:cubicBezTo>
                      <a:pt x="28" y="2"/>
                      <a:pt x="29" y="1"/>
                      <a:pt x="30" y="1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0"/>
                      <a:pt x="30" y="0"/>
                      <a:pt x="30" y="0"/>
                    </a:cubicBezTo>
                    <a:cubicBezTo>
                      <a:pt x="29" y="1"/>
                      <a:pt x="28" y="1"/>
                      <a:pt x="26" y="2"/>
                    </a:cubicBezTo>
                    <a:cubicBezTo>
                      <a:pt x="23" y="2"/>
                      <a:pt x="20" y="3"/>
                      <a:pt x="16" y="3"/>
                    </a:cubicBezTo>
                    <a:cubicBezTo>
                      <a:pt x="12" y="3"/>
                      <a:pt x="8" y="3"/>
                      <a:pt x="6" y="2"/>
                    </a:cubicBezTo>
                    <a:cubicBezTo>
                      <a:pt x="4" y="2"/>
                      <a:pt x="3" y="2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0" name="Freeform 537"/>
              <p:cNvSpPr>
                <a:spLocks/>
              </p:cNvSpPr>
              <p:nvPr userDrawn="1"/>
            </p:nvSpPr>
            <p:spPr bwMode="auto">
              <a:xfrm>
                <a:off x="1095" y="1546"/>
                <a:ext cx="17" cy="8"/>
              </a:xfrm>
              <a:custGeom>
                <a:avLst/>
                <a:gdLst>
                  <a:gd name="T0" fmla="*/ 1 w 28"/>
                  <a:gd name="T1" fmla="*/ 12 h 12"/>
                  <a:gd name="T2" fmla="*/ 5 w 28"/>
                  <a:gd name="T3" fmla="*/ 12 h 12"/>
                  <a:gd name="T4" fmla="*/ 15 w 28"/>
                  <a:gd name="T5" fmla="*/ 9 h 12"/>
                  <a:gd name="T6" fmla="*/ 24 w 28"/>
                  <a:gd name="T7" fmla="*/ 3 h 12"/>
                  <a:gd name="T8" fmla="*/ 27 w 28"/>
                  <a:gd name="T9" fmla="*/ 1 h 12"/>
                  <a:gd name="T10" fmla="*/ 28 w 28"/>
                  <a:gd name="T11" fmla="*/ 0 h 12"/>
                  <a:gd name="T12" fmla="*/ 27 w 28"/>
                  <a:gd name="T13" fmla="*/ 1 h 12"/>
                  <a:gd name="T14" fmla="*/ 24 w 28"/>
                  <a:gd name="T15" fmla="*/ 3 h 12"/>
                  <a:gd name="T16" fmla="*/ 15 w 28"/>
                  <a:gd name="T17" fmla="*/ 7 h 12"/>
                  <a:gd name="T18" fmla="*/ 5 w 28"/>
                  <a:gd name="T19" fmla="*/ 8 h 12"/>
                  <a:gd name="T20" fmla="*/ 0 w 28"/>
                  <a:gd name="T21" fmla="*/ 8 h 12"/>
                  <a:gd name="T22" fmla="*/ 1 w 28"/>
                  <a:gd name="T2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12">
                    <a:moveTo>
                      <a:pt x="1" y="12"/>
                    </a:moveTo>
                    <a:cubicBezTo>
                      <a:pt x="1" y="12"/>
                      <a:pt x="2" y="12"/>
                      <a:pt x="5" y="12"/>
                    </a:cubicBezTo>
                    <a:cubicBezTo>
                      <a:pt x="8" y="11"/>
                      <a:pt x="12" y="10"/>
                      <a:pt x="15" y="9"/>
                    </a:cubicBezTo>
                    <a:cubicBezTo>
                      <a:pt x="19" y="7"/>
                      <a:pt x="22" y="5"/>
                      <a:pt x="24" y="3"/>
                    </a:cubicBezTo>
                    <a:cubicBezTo>
                      <a:pt x="25" y="3"/>
                      <a:pt x="26" y="2"/>
                      <a:pt x="27" y="1"/>
                    </a:cubicBezTo>
                    <a:cubicBezTo>
                      <a:pt x="27" y="1"/>
                      <a:pt x="28" y="0"/>
                      <a:pt x="28" y="0"/>
                    </a:cubicBezTo>
                    <a:cubicBezTo>
                      <a:pt x="28" y="0"/>
                      <a:pt x="27" y="0"/>
                      <a:pt x="27" y="1"/>
                    </a:cubicBezTo>
                    <a:cubicBezTo>
                      <a:pt x="26" y="1"/>
                      <a:pt x="25" y="2"/>
                      <a:pt x="24" y="3"/>
                    </a:cubicBezTo>
                    <a:cubicBezTo>
                      <a:pt x="22" y="5"/>
                      <a:pt x="18" y="6"/>
                      <a:pt x="15" y="7"/>
                    </a:cubicBezTo>
                    <a:cubicBezTo>
                      <a:pt x="11" y="8"/>
                      <a:pt x="8" y="8"/>
                      <a:pt x="5" y="8"/>
                    </a:cubicBezTo>
                    <a:cubicBezTo>
                      <a:pt x="2" y="8"/>
                      <a:pt x="0" y="8"/>
                      <a:pt x="0" y="8"/>
                    </a:cubicBez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1" name="Freeform 538"/>
              <p:cNvSpPr>
                <a:spLocks/>
              </p:cNvSpPr>
              <p:nvPr userDrawn="1"/>
            </p:nvSpPr>
            <p:spPr bwMode="auto">
              <a:xfrm>
                <a:off x="1116" y="1549"/>
                <a:ext cx="15" cy="9"/>
              </a:xfrm>
              <a:custGeom>
                <a:avLst/>
                <a:gdLst>
                  <a:gd name="T0" fmla="*/ 0 w 24"/>
                  <a:gd name="T1" fmla="*/ 15 h 15"/>
                  <a:gd name="T2" fmla="*/ 2 w 24"/>
                  <a:gd name="T3" fmla="*/ 15 h 15"/>
                  <a:gd name="T4" fmla="*/ 5 w 24"/>
                  <a:gd name="T5" fmla="*/ 14 h 15"/>
                  <a:gd name="T6" fmla="*/ 14 w 24"/>
                  <a:gd name="T7" fmla="*/ 10 h 15"/>
                  <a:gd name="T8" fmla="*/ 21 w 24"/>
                  <a:gd name="T9" fmla="*/ 4 h 15"/>
                  <a:gd name="T10" fmla="*/ 23 w 24"/>
                  <a:gd name="T11" fmla="*/ 1 h 15"/>
                  <a:gd name="T12" fmla="*/ 24 w 24"/>
                  <a:gd name="T13" fmla="*/ 0 h 15"/>
                  <a:gd name="T14" fmla="*/ 23 w 24"/>
                  <a:gd name="T15" fmla="*/ 1 h 15"/>
                  <a:gd name="T16" fmla="*/ 21 w 24"/>
                  <a:gd name="T17" fmla="*/ 4 h 15"/>
                  <a:gd name="T18" fmla="*/ 13 w 24"/>
                  <a:gd name="T19" fmla="*/ 9 h 15"/>
                  <a:gd name="T20" fmla="*/ 4 w 24"/>
                  <a:gd name="T21" fmla="*/ 11 h 15"/>
                  <a:gd name="T22" fmla="*/ 1 w 24"/>
                  <a:gd name="T23" fmla="*/ 11 h 15"/>
                  <a:gd name="T24" fmla="*/ 0 w 24"/>
                  <a:gd name="T25" fmla="*/ 11 h 15"/>
                  <a:gd name="T26" fmla="*/ 0 w 24"/>
                  <a:gd name="T2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" h="15">
                    <a:moveTo>
                      <a:pt x="0" y="15"/>
                    </a:moveTo>
                    <a:cubicBezTo>
                      <a:pt x="0" y="15"/>
                      <a:pt x="1" y="15"/>
                      <a:pt x="2" y="15"/>
                    </a:cubicBezTo>
                    <a:cubicBezTo>
                      <a:pt x="2" y="15"/>
                      <a:pt x="4" y="14"/>
                      <a:pt x="5" y="14"/>
                    </a:cubicBezTo>
                    <a:cubicBezTo>
                      <a:pt x="7" y="13"/>
                      <a:pt x="11" y="12"/>
                      <a:pt x="14" y="10"/>
                    </a:cubicBezTo>
                    <a:cubicBezTo>
                      <a:pt x="17" y="8"/>
                      <a:pt x="20" y="6"/>
                      <a:pt x="21" y="4"/>
                    </a:cubicBezTo>
                    <a:cubicBezTo>
                      <a:pt x="22" y="3"/>
                      <a:pt x="23" y="2"/>
                      <a:pt x="23" y="1"/>
                    </a:cubicBezTo>
                    <a:cubicBezTo>
                      <a:pt x="23" y="1"/>
                      <a:pt x="24" y="0"/>
                      <a:pt x="24" y="0"/>
                    </a:cubicBezTo>
                    <a:cubicBezTo>
                      <a:pt x="24" y="0"/>
                      <a:pt x="23" y="1"/>
                      <a:pt x="23" y="1"/>
                    </a:cubicBezTo>
                    <a:cubicBezTo>
                      <a:pt x="22" y="2"/>
                      <a:pt x="22" y="3"/>
                      <a:pt x="21" y="4"/>
                    </a:cubicBezTo>
                    <a:cubicBezTo>
                      <a:pt x="19" y="6"/>
                      <a:pt x="16" y="7"/>
                      <a:pt x="13" y="9"/>
                    </a:cubicBezTo>
                    <a:cubicBezTo>
                      <a:pt x="10" y="10"/>
                      <a:pt x="7" y="10"/>
                      <a:pt x="4" y="11"/>
                    </a:cubicBezTo>
                    <a:cubicBezTo>
                      <a:pt x="3" y="11"/>
                      <a:pt x="2" y="11"/>
                      <a:pt x="1" y="11"/>
                    </a:cubicBezTo>
                    <a:cubicBezTo>
                      <a:pt x="1" y="11"/>
                      <a:pt x="0" y="11"/>
                      <a:pt x="0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2" name="Freeform 539"/>
              <p:cNvSpPr>
                <a:spLocks/>
              </p:cNvSpPr>
              <p:nvPr userDrawn="1"/>
            </p:nvSpPr>
            <p:spPr bwMode="auto">
              <a:xfrm>
                <a:off x="1230" y="1453"/>
                <a:ext cx="80" cy="132"/>
              </a:xfrm>
              <a:custGeom>
                <a:avLst/>
                <a:gdLst>
                  <a:gd name="T0" fmla="*/ 126 w 127"/>
                  <a:gd name="T1" fmla="*/ 202 h 212"/>
                  <a:gd name="T2" fmla="*/ 122 w 127"/>
                  <a:gd name="T3" fmla="*/ 203 h 212"/>
                  <a:gd name="T4" fmla="*/ 118 w 127"/>
                  <a:gd name="T5" fmla="*/ 203 h 212"/>
                  <a:gd name="T6" fmla="*/ 113 w 127"/>
                  <a:gd name="T7" fmla="*/ 204 h 212"/>
                  <a:gd name="T8" fmla="*/ 99 w 127"/>
                  <a:gd name="T9" fmla="*/ 204 h 212"/>
                  <a:gd name="T10" fmla="*/ 82 w 127"/>
                  <a:gd name="T11" fmla="*/ 199 h 212"/>
                  <a:gd name="T12" fmla="*/ 65 w 127"/>
                  <a:gd name="T13" fmla="*/ 187 h 212"/>
                  <a:gd name="T14" fmla="*/ 54 w 127"/>
                  <a:gd name="T15" fmla="*/ 166 h 212"/>
                  <a:gd name="T16" fmla="*/ 54 w 127"/>
                  <a:gd name="T17" fmla="*/ 165 h 212"/>
                  <a:gd name="T18" fmla="*/ 54 w 127"/>
                  <a:gd name="T19" fmla="*/ 163 h 212"/>
                  <a:gd name="T20" fmla="*/ 53 w 127"/>
                  <a:gd name="T21" fmla="*/ 160 h 212"/>
                  <a:gd name="T22" fmla="*/ 53 w 127"/>
                  <a:gd name="T23" fmla="*/ 157 h 212"/>
                  <a:gd name="T24" fmla="*/ 53 w 127"/>
                  <a:gd name="T25" fmla="*/ 153 h 212"/>
                  <a:gd name="T26" fmla="*/ 54 w 127"/>
                  <a:gd name="T27" fmla="*/ 140 h 212"/>
                  <a:gd name="T28" fmla="*/ 63 w 127"/>
                  <a:gd name="T29" fmla="*/ 115 h 212"/>
                  <a:gd name="T30" fmla="*/ 75 w 127"/>
                  <a:gd name="T31" fmla="*/ 89 h 212"/>
                  <a:gd name="T32" fmla="*/ 75 w 127"/>
                  <a:gd name="T33" fmla="*/ 75 h 212"/>
                  <a:gd name="T34" fmla="*/ 69 w 127"/>
                  <a:gd name="T35" fmla="*/ 62 h 212"/>
                  <a:gd name="T36" fmla="*/ 51 w 127"/>
                  <a:gd name="T37" fmla="*/ 44 h 212"/>
                  <a:gd name="T38" fmla="*/ 32 w 127"/>
                  <a:gd name="T39" fmla="*/ 31 h 212"/>
                  <a:gd name="T40" fmla="*/ 5 w 127"/>
                  <a:gd name="T41" fmla="*/ 11 h 212"/>
                  <a:gd name="T42" fmla="*/ 1 w 127"/>
                  <a:gd name="T43" fmla="*/ 3 h 212"/>
                  <a:gd name="T44" fmla="*/ 1 w 127"/>
                  <a:gd name="T45" fmla="*/ 0 h 212"/>
                  <a:gd name="T46" fmla="*/ 1 w 127"/>
                  <a:gd name="T47" fmla="*/ 3 h 212"/>
                  <a:gd name="T48" fmla="*/ 5 w 127"/>
                  <a:gd name="T49" fmla="*/ 12 h 212"/>
                  <a:gd name="T50" fmla="*/ 32 w 127"/>
                  <a:gd name="T51" fmla="*/ 33 h 212"/>
                  <a:gd name="T52" fmla="*/ 50 w 127"/>
                  <a:gd name="T53" fmla="*/ 46 h 212"/>
                  <a:gd name="T54" fmla="*/ 67 w 127"/>
                  <a:gd name="T55" fmla="*/ 64 h 212"/>
                  <a:gd name="T56" fmla="*/ 72 w 127"/>
                  <a:gd name="T57" fmla="*/ 75 h 212"/>
                  <a:gd name="T58" fmla="*/ 72 w 127"/>
                  <a:gd name="T59" fmla="*/ 88 h 212"/>
                  <a:gd name="T60" fmla="*/ 60 w 127"/>
                  <a:gd name="T61" fmla="*/ 113 h 212"/>
                  <a:gd name="T62" fmla="*/ 49 w 127"/>
                  <a:gd name="T63" fmla="*/ 139 h 212"/>
                  <a:gd name="T64" fmla="*/ 48 w 127"/>
                  <a:gd name="T65" fmla="*/ 153 h 212"/>
                  <a:gd name="T66" fmla="*/ 48 w 127"/>
                  <a:gd name="T67" fmla="*/ 157 h 212"/>
                  <a:gd name="T68" fmla="*/ 48 w 127"/>
                  <a:gd name="T69" fmla="*/ 160 h 212"/>
                  <a:gd name="T70" fmla="*/ 48 w 127"/>
                  <a:gd name="T71" fmla="*/ 164 h 212"/>
                  <a:gd name="T72" fmla="*/ 48 w 127"/>
                  <a:gd name="T73" fmla="*/ 165 h 212"/>
                  <a:gd name="T74" fmla="*/ 49 w 127"/>
                  <a:gd name="T75" fmla="*/ 167 h 212"/>
                  <a:gd name="T76" fmla="*/ 60 w 127"/>
                  <a:gd name="T77" fmla="*/ 191 h 212"/>
                  <a:gd name="T78" fmla="*/ 79 w 127"/>
                  <a:gd name="T79" fmla="*/ 206 h 212"/>
                  <a:gd name="T80" fmla="*/ 98 w 127"/>
                  <a:gd name="T81" fmla="*/ 211 h 212"/>
                  <a:gd name="T82" fmla="*/ 114 w 127"/>
                  <a:gd name="T83" fmla="*/ 212 h 212"/>
                  <a:gd name="T84" fmla="*/ 120 w 127"/>
                  <a:gd name="T85" fmla="*/ 211 h 212"/>
                  <a:gd name="T86" fmla="*/ 124 w 127"/>
                  <a:gd name="T87" fmla="*/ 210 h 212"/>
                  <a:gd name="T88" fmla="*/ 127 w 127"/>
                  <a:gd name="T89" fmla="*/ 210 h 212"/>
                  <a:gd name="T90" fmla="*/ 126 w 127"/>
                  <a:gd name="T91" fmla="*/ 20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27" h="212">
                    <a:moveTo>
                      <a:pt x="126" y="202"/>
                    </a:moveTo>
                    <a:cubicBezTo>
                      <a:pt x="126" y="202"/>
                      <a:pt x="124" y="202"/>
                      <a:pt x="122" y="203"/>
                    </a:cubicBezTo>
                    <a:cubicBezTo>
                      <a:pt x="121" y="203"/>
                      <a:pt x="120" y="203"/>
                      <a:pt x="118" y="203"/>
                    </a:cubicBezTo>
                    <a:cubicBezTo>
                      <a:pt x="117" y="204"/>
                      <a:pt x="115" y="204"/>
                      <a:pt x="113" y="204"/>
                    </a:cubicBezTo>
                    <a:cubicBezTo>
                      <a:pt x="110" y="204"/>
                      <a:pt x="105" y="205"/>
                      <a:pt x="99" y="204"/>
                    </a:cubicBezTo>
                    <a:cubicBezTo>
                      <a:pt x="94" y="203"/>
                      <a:pt x="88" y="202"/>
                      <a:pt x="82" y="199"/>
                    </a:cubicBezTo>
                    <a:cubicBezTo>
                      <a:pt x="76" y="197"/>
                      <a:pt x="70" y="193"/>
                      <a:pt x="65" y="187"/>
                    </a:cubicBezTo>
                    <a:cubicBezTo>
                      <a:pt x="60" y="181"/>
                      <a:pt x="56" y="174"/>
                      <a:pt x="54" y="166"/>
                    </a:cubicBezTo>
                    <a:cubicBezTo>
                      <a:pt x="54" y="165"/>
                      <a:pt x="54" y="165"/>
                      <a:pt x="54" y="165"/>
                    </a:cubicBezTo>
                    <a:cubicBezTo>
                      <a:pt x="54" y="164"/>
                      <a:pt x="54" y="164"/>
                      <a:pt x="54" y="163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53" y="157"/>
                      <a:pt x="53" y="157"/>
                      <a:pt x="53" y="157"/>
                    </a:cubicBezTo>
                    <a:cubicBezTo>
                      <a:pt x="53" y="155"/>
                      <a:pt x="53" y="154"/>
                      <a:pt x="53" y="153"/>
                    </a:cubicBezTo>
                    <a:cubicBezTo>
                      <a:pt x="53" y="149"/>
                      <a:pt x="53" y="145"/>
                      <a:pt x="54" y="140"/>
                    </a:cubicBezTo>
                    <a:cubicBezTo>
                      <a:pt x="55" y="131"/>
                      <a:pt x="59" y="123"/>
                      <a:pt x="63" y="115"/>
                    </a:cubicBezTo>
                    <a:cubicBezTo>
                      <a:pt x="68" y="107"/>
                      <a:pt x="73" y="98"/>
                      <a:pt x="75" y="89"/>
                    </a:cubicBezTo>
                    <a:cubicBezTo>
                      <a:pt x="76" y="84"/>
                      <a:pt x="76" y="79"/>
                      <a:pt x="75" y="75"/>
                    </a:cubicBezTo>
                    <a:cubicBezTo>
                      <a:pt x="74" y="70"/>
                      <a:pt x="72" y="66"/>
                      <a:pt x="69" y="62"/>
                    </a:cubicBezTo>
                    <a:cubicBezTo>
                      <a:pt x="64" y="55"/>
                      <a:pt x="58" y="49"/>
                      <a:pt x="51" y="44"/>
                    </a:cubicBezTo>
                    <a:cubicBezTo>
                      <a:pt x="45" y="39"/>
                      <a:pt x="38" y="35"/>
                      <a:pt x="32" y="31"/>
                    </a:cubicBezTo>
                    <a:cubicBezTo>
                      <a:pt x="20" y="24"/>
                      <a:pt x="10" y="18"/>
                      <a:pt x="5" y="11"/>
                    </a:cubicBezTo>
                    <a:cubicBezTo>
                      <a:pt x="3" y="8"/>
                      <a:pt x="1" y="5"/>
                      <a:pt x="1" y="3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3"/>
                    </a:cubicBezTo>
                    <a:cubicBezTo>
                      <a:pt x="1" y="5"/>
                      <a:pt x="2" y="8"/>
                      <a:pt x="5" y="12"/>
                    </a:cubicBezTo>
                    <a:cubicBezTo>
                      <a:pt x="10" y="18"/>
                      <a:pt x="20" y="25"/>
                      <a:pt x="32" y="33"/>
                    </a:cubicBezTo>
                    <a:cubicBezTo>
                      <a:pt x="38" y="36"/>
                      <a:pt x="44" y="41"/>
                      <a:pt x="50" y="46"/>
                    </a:cubicBezTo>
                    <a:cubicBezTo>
                      <a:pt x="56" y="51"/>
                      <a:pt x="63" y="56"/>
                      <a:pt x="67" y="64"/>
                    </a:cubicBezTo>
                    <a:cubicBezTo>
                      <a:pt x="69" y="67"/>
                      <a:pt x="71" y="71"/>
                      <a:pt x="72" y="75"/>
                    </a:cubicBezTo>
                    <a:cubicBezTo>
                      <a:pt x="73" y="80"/>
                      <a:pt x="73" y="84"/>
                      <a:pt x="72" y="88"/>
                    </a:cubicBezTo>
                    <a:cubicBezTo>
                      <a:pt x="70" y="97"/>
                      <a:pt x="64" y="105"/>
                      <a:pt x="60" y="113"/>
                    </a:cubicBezTo>
                    <a:cubicBezTo>
                      <a:pt x="55" y="121"/>
                      <a:pt x="51" y="130"/>
                      <a:pt x="49" y="139"/>
                    </a:cubicBezTo>
                    <a:cubicBezTo>
                      <a:pt x="48" y="144"/>
                      <a:pt x="48" y="149"/>
                      <a:pt x="48" y="153"/>
                    </a:cubicBezTo>
                    <a:cubicBezTo>
                      <a:pt x="48" y="155"/>
                      <a:pt x="48" y="156"/>
                      <a:pt x="48" y="157"/>
                    </a:cubicBezTo>
                    <a:cubicBezTo>
                      <a:pt x="48" y="160"/>
                      <a:pt x="48" y="160"/>
                      <a:pt x="48" y="160"/>
                    </a:cubicBezTo>
                    <a:cubicBezTo>
                      <a:pt x="48" y="164"/>
                      <a:pt x="48" y="164"/>
                      <a:pt x="48" y="164"/>
                    </a:cubicBezTo>
                    <a:cubicBezTo>
                      <a:pt x="48" y="164"/>
                      <a:pt x="48" y="165"/>
                      <a:pt x="48" y="165"/>
                    </a:cubicBezTo>
                    <a:cubicBezTo>
                      <a:pt x="49" y="167"/>
                      <a:pt x="49" y="167"/>
                      <a:pt x="49" y="167"/>
                    </a:cubicBezTo>
                    <a:cubicBezTo>
                      <a:pt x="50" y="176"/>
                      <a:pt x="54" y="185"/>
                      <a:pt x="60" y="191"/>
                    </a:cubicBezTo>
                    <a:cubicBezTo>
                      <a:pt x="66" y="198"/>
                      <a:pt x="72" y="202"/>
                      <a:pt x="79" y="206"/>
                    </a:cubicBezTo>
                    <a:cubicBezTo>
                      <a:pt x="86" y="209"/>
                      <a:pt x="93" y="210"/>
                      <a:pt x="98" y="211"/>
                    </a:cubicBezTo>
                    <a:cubicBezTo>
                      <a:pt x="104" y="212"/>
                      <a:pt x="110" y="212"/>
                      <a:pt x="114" y="212"/>
                    </a:cubicBezTo>
                    <a:cubicBezTo>
                      <a:pt x="116" y="212"/>
                      <a:pt x="118" y="211"/>
                      <a:pt x="120" y="211"/>
                    </a:cubicBezTo>
                    <a:cubicBezTo>
                      <a:pt x="121" y="211"/>
                      <a:pt x="123" y="211"/>
                      <a:pt x="124" y="210"/>
                    </a:cubicBezTo>
                    <a:cubicBezTo>
                      <a:pt x="126" y="210"/>
                      <a:pt x="127" y="210"/>
                      <a:pt x="127" y="210"/>
                    </a:cubicBezTo>
                    <a:lnTo>
                      <a:pt x="126" y="20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3" name="Freeform 540"/>
              <p:cNvSpPr>
                <a:spLocks/>
              </p:cNvSpPr>
              <p:nvPr userDrawn="1"/>
            </p:nvSpPr>
            <p:spPr bwMode="auto">
              <a:xfrm>
                <a:off x="1224" y="1441"/>
                <a:ext cx="6" cy="22"/>
              </a:xfrm>
              <a:custGeom>
                <a:avLst/>
                <a:gdLst>
                  <a:gd name="T0" fmla="*/ 9 w 10"/>
                  <a:gd name="T1" fmla="*/ 0 h 36"/>
                  <a:gd name="T2" fmla="*/ 7 w 10"/>
                  <a:gd name="T3" fmla="*/ 1 h 36"/>
                  <a:gd name="T4" fmla="*/ 4 w 10"/>
                  <a:gd name="T5" fmla="*/ 4 h 36"/>
                  <a:gd name="T6" fmla="*/ 0 w 10"/>
                  <a:gd name="T7" fmla="*/ 18 h 36"/>
                  <a:gd name="T8" fmla="*/ 3 w 10"/>
                  <a:gd name="T9" fmla="*/ 31 h 36"/>
                  <a:gd name="T10" fmla="*/ 5 w 10"/>
                  <a:gd name="T11" fmla="*/ 34 h 36"/>
                  <a:gd name="T12" fmla="*/ 6 w 10"/>
                  <a:gd name="T13" fmla="*/ 36 h 36"/>
                  <a:gd name="T14" fmla="*/ 5 w 10"/>
                  <a:gd name="T15" fmla="*/ 34 h 36"/>
                  <a:gd name="T16" fmla="*/ 4 w 10"/>
                  <a:gd name="T17" fmla="*/ 30 h 36"/>
                  <a:gd name="T18" fmla="*/ 2 w 10"/>
                  <a:gd name="T19" fmla="*/ 18 h 36"/>
                  <a:gd name="T20" fmla="*/ 6 w 10"/>
                  <a:gd name="T21" fmla="*/ 6 h 36"/>
                  <a:gd name="T22" fmla="*/ 9 w 10"/>
                  <a:gd name="T23" fmla="*/ 4 h 36"/>
                  <a:gd name="T24" fmla="*/ 10 w 10"/>
                  <a:gd name="T25" fmla="*/ 3 h 36"/>
                  <a:gd name="T26" fmla="*/ 9 w 10"/>
                  <a:gd name="T2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36">
                    <a:moveTo>
                      <a:pt x="9" y="0"/>
                    </a:move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5" y="3"/>
                      <a:pt x="4" y="4"/>
                    </a:cubicBezTo>
                    <a:cubicBezTo>
                      <a:pt x="1" y="8"/>
                      <a:pt x="0" y="13"/>
                      <a:pt x="0" y="18"/>
                    </a:cubicBezTo>
                    <a:cubicBezTo>
                      <a:pt x="0" y="23"/>
                      <a:pt x="2" y="27"/>
                      <a:pt x="3" y="31"/>
                    </a:cubicBezTo>
                    <a:cubicBezTo>
                      <a:pt x="4" y="32"/>
                      <a:pt x="5" y="34"/>
                      <a:pt x="5" y="34"/>
                    </a:cubicBezTo>
                    <a:cubicBezTo>
                      <a:pt x="6" y="35"/>
                      <a:pt x="6" y="36"/>
                      <a:pt x="6" y="36"/>
                    </a:cubicBezTo>
                    <a:cubicBezTo>
                      <a:pt x="6" y="36"/>
                      <a:pt x="6" y="35"/>
                      <a:pt x="5" y="34"/>
                    </a:cubicBezTo>
                    <a:cubicBezTo>
                      <a:pt x="5" y="33"/>
                      <a:pt x="4" y="32"/>
                      <a:pt x="4" y="30"/>
                    </a:cubicBezTo>
                    <a:cubicBezTo>
                      <a:pt x="3" y="27"/>
                      <a:pt x="2" y="22"/>
                      <a:pt x="2" y="18"/>
                    </a:cubicBezTo>
                    <a:cubicBezTo>
                      <a:pt x="3" y="13"/>
                      <a:pt x="4" y="9"/>
                      <a:pt x="6" y="6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10" y="4"/>
                      <a:pt x="10" y="3"/>
                      <a:pt x="10" y="3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4" name="Freeform 541"/>
              <p:cNvSpPr>
                <a:spLocks/>
              </p:cNvSpPr>
              <p:nvPr userDrawn="1"/>
            </p:nvSpPr>
            <p:spPr bwMode="auto">
              <a:xfrm>
                <a:off x="1222" y="1469"/>
                <a:ext cx="15" cy="8"/>
              </a:xfrm>
              <a:custGeom>
                <a:avLst/>
                <a:gdLst>
                  <a:gd name="T0" fmla="*/ 0 w 24"/>
                  <a:gd name="T1" fmla="*/ 2 h 13"/>
                  <a:gd name="T2" fmla="*/ 3 w 24"/>
                  <a:gd name="T3" fmla="*/ 5 h 13"/>
                  <a:gd name="T4" fmla="*/ 11 w 24"/>
                  <a:gd name="T5" fmla="*/ 10 h 13"/>
                  <a:gd name="T6" fmla="*/ 20 w 24"/>
                  <a:gd name="T7" fmla="*/ 12 h 13"/>
                  <a:gd name="T8" fmla="*/ 23 w 24"/>
                  <a:gd name="T9" fmla="*/ 13 h 13"/>
                  <a:gd name="T10" fmla="*/ 24 w 24"/>
                  <a:gd name="T11" fmla="*/ 13 h 13"/>
                  <a:gd name="T12" fmla="*/ 23 w 24"/>
                  <a:gd name="T13" fmla="*/ 13 h 13"/>
                  <a:gd name="T14" fmla="*/ 20 w 24"/>
                  <a:gd name="T15" fmla="*/ 12 h 13"/>
                  <a:gd name="T16" fmla="*/ 12 w 24"/>
                  <a:gd name="T17" fmla="*/ 8 h 13"/>
                  <a:gd name="T18" fmla="*/ 6 w 24"/>
                  <a:gd name="T19" fmla="*/ 3 h 13"/>
                  <a:gd name="T20" fmla="*/ 4 w 24"/>
                  <a:gd name="T21" fmla="*/ 1 h 13"/>
                  <a:gd name="T22" fmla="*/ 4 w 24"/>
                  <a:gd name="T23" fmla="*/ 0 h 13"/>
                  <a:gd name="T24" fmla="*/ 0 w 24"/>
                  <a:gd name="T25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13">
                    <a:moveTo>
                      <a:pt x="0" y="2"/>
                    </a:moveTo>
                    <a:cubicBezTo>
                      <a:pt x="0" y="2"/>
                      <a:pt x="1" y="4"/>
                      <a:pt x="3" y="5"/>
                    </a:cubicBezTo>
                    <a:cubicBezTo>
                      <a:pt x="5" y="7"/>
                      <a:pt x="8" y="8"/>
                      <a:pt x="11" y="10"/>
                    </a:cubicBezTo>
                    <a:cubicBezTo>
                      <a:pt x="14" y="11"/>
                      <a:pt x="17" y="12"/>
                      <a:pt x="20" y="12"/>
                    </a:cubicBezTo>
                    <a:cubicBezTo>
                      <a:pt x="21" y="13"/>
                      <a:pt x="22" y="13"/>
                      <a:pt x="23" y="13"/>
                    </a:cubicBezTo>
                    <a:cubicBezTo>
                      <a:pt x="23" y="13"/>
                      <a:pt x="24" y="13"/>
                      <a:pt x="24" y="13"/>
                    </a:cubicBezTo>
                    <a:cubicBezTo>
                      <a:pt x="24" y="13"/>
                      <a:pt x="23" y="13"/>
                      <a:pt x="23" y="13"/>
                    </a:cubicBezTo>
                    <a:cubicBezTo>
                      <a:pt x="22" y="12"/>
                      <a:pt x="21" y="12"/>
                      <a:pt x="20" y="12"/>
                    </a:cubicBezTo>
                    <a:cubicBezTo>
                      <a:pt x="18" y="11"/>
                      <a:pt x="15" y="9"/>
                      <a:pt x="12" y="8"/>
                    </a:cubicBezTo>
                    <a:cubicBezTo>
                      <a:pt x="10" y="6"/>
                      <a:pt x="7" y="4"/>
                      <a:pt x="6" y="3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5" name="Freeform 542"/>
              <p:cNvSpPr>
                <a:spLocks/>
              </p:cNvSpPr>
              <p:nvPr userDrawn="1"/>
            </p:nvSpPr>
            <p:spPr bwMode="auto">
              <a:xfrm>
                <a:off x="1230" y="1481"/>
                <a:ext cx="17" cy="6"/>
              </a:xfrm>
              <a:custGeom>
                <a:avLst/>
                <a:gdLst>
                  <a:gd name="T0" fmla="*/ 0 w 26"/>
                  <a:gd name="T1" fmla="*/ 3 h 10"/>
                  <a:gd name="T2" fmla="*/ 1 w 26"/>
                  <a:gd name="T3" fmla="*/ 4 h 10"/>
                  <a:gd name="T4" fmla="*/ 4 w 26"/>
                  <a:gd name="T5" fmla="*/ 5 h 10"/>
                  <a:gd name="T6" fmla="*/ 13 w 26"/>
                  <a:gd name="T7" fmla="*/ 8 h 10"/>
                  <a:gd name="T8" fmla="*/ 22 w 26"/>
                  <a:gd name="T9" fmla="*/ 10 h 10"/>
                  <a:gd name="T10" fmla="*/ 25 w 26"/>
                  <a:gd name="T11" fmla="*/ 9 h 10"/>
                  <a:gd name="T12" fmla="*/ 26 w 26"/>
                  <a:gd name="T13" fmla="*/ 9 h 10"/>
                  <a:gd name="T14" fmla="*/ 25 w 26"/>
                  <a:gd name="T15" fmla="*/ 9 h 10"/>
                  <a:gd name="T16" fmla="*/ 22 w 26"/>
                  <a:gd name="T17" fmla="*/ 9 h 10"/>
                  <a:gd name="T18" fmla="*/ 13 w 26"/>
                  <a:gd name="T19" fmla="*/ 6 h 10"/>
                  <a:gd name="T20" fmla="*/ 6 w 26"/>
                  <a:gd name="T21" fmla="*/ 2 h 10"/>
                  <a:gd name="T22" fmla="*/ 4 w 26"/>
                  <a:gd name="T23" fmla="*/ 1 h 10"/>
                  <a:gd name="T24" fmla="*/ 4 w 26"/>
                  <a:gd name="T25" fmla="*/ 1 h 10"/>
                  <a:gd name="T26" fmla="*/ 3 w 26"/>
                  <a:gd name="T27" fmla="*/ 0 h 10"/>
                  <a:gd name="T28" fmla="*/ 0 w 26"/>
                  <a:gd name="T2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10">
                    <a:moveTo>
                      <a:pt x="0" y="3"/>
                    </a:moveTo>
                    <a:cubicBezTo>
                      <a:pt x="0" y="3"/>
                      <a:pt x="0" y="3"/>
                      <a:pt x="1" y="4"/>
                    </a:cubicBezTo>
                    <a:cubicBezTo>
                      <a:pt x="2" y="4"/>
                      <a:pt x="3" y="5"/>
                      <a:pt x="4" y="5"/>
                    </a:cubicBezTo>
                    <a:cubicBezTo>
                      <a:pt x="6" y="6"/>
                      <a:pt x="10" y="7"/>
                      <a:pt x="13" y="8"/>
                    </a:cubicBezTo>
                    <a:cubicBezTo>
                      <a:pt x="16" y="9"/>
                      <a:pt x="19" y="9"/>
                      <a:pt x="22" y="10"/>
                    </a:cubicBezTo>
                    <a:cubicBezTo>
                      <a:pt x="23" y="10"/>
                      <a:pt x="24" y="10"/>
                      <a:pt x="25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4" y="9"/>
                      <a:pt x="23" y="9"/>
                      <a:pt x="22" y="9"/>
                    </a:cubicBezTo>
                    <a:cubicBezTo>
                      <a:pt x="20" y="8"/>
                      <a:pt x="16" y="8"/>
                      <a:pt x="13" y="6"/>
                    </a:cubicBezTo>
                    <a:cubicBezTo>
                      <a:pt x="10" y="5"/>
                      <a:pt x="8" y="4"/>
                      <a:pt x="6" y="2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6" name="Freeform 543"/>
              <p:cNvSpPr>
                <a:spLocks/>
              </p:cNvSpPr>
              <p:nvPr userDrawn="1"/>
            </p:nvSpPr>
            <p:spPr bwMode="auto">
              <a:xfrm>
                <a:off x="1232" y="1509"/>
                <a:ext cx="26" cy="9"/>
              </a:xfrm>
              <a:custGeom>
                <a:avLst/>
                <a:gdLst>
                  <a:gd name="T0" fmla="*/ 42 w 42"/>
                  <a:gd name="T1" fmla="*/ 14 h 14"/>
                  <a:gd name="T2" fmla="*/ 0 w 42"/>
                  <a:gd name="T3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2" h="14">
                    <a:moveTo>
                      <a:pt x="42" y="14"/>
                    </a:moveTo>
                    <a:cubicBezTo>
                      <a:pt x="37" y="9"/>
                      <a:pt x="14" y="0"/>
                      <a:pt x="0" y="4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7" name="Freeform 544"/>
              <p:cNvSpPr>
                <a:spLocks/>
              </p:cNvSpPr>
              <p:nvPr userDrawn="1"/>
            </p:nvSpPr>
            <p:spPr bwMode="auto">
              <a:xfrm>
                <a:off x="1232" y="1510"/>
                <a:ext cx="26" cy="9"/>
              </a:xfrm>
              <a:custGeom>
                <a:avLst/>
                <a:gdLst>
                  <a:gd name="T0" fmla="*/ 40 w 43"/>
                  <a:gd name="T1" fmla="*/ 7 h 13"/>
                  <a:gd name="T2" fmla="*/ 40 w 43"/>
                  <a:gd name="T3" fmla="*/ 7 h 13"/>
                  <a:gd name="T4" fmla="*/ 33 w 43"/>
                  <a:gd name="T5" fmla="*/ 4 h 13"/>
                  <a:gd name="T6" fmla="*/ 20 w 43"/>
                  <a:gd name="T7" fmla="*/ 1 h 13"/>
                  <a:gd name="T8" fmla="*/ 6 w 43"/>
                  <a:gd name="T9" fmla="*/ 1 h 13"/>
                  <a:gd name="T10" fmla="*/ 1 w 43"/>
                  <a:gd name="T11" fmla="*/ 1 h 13"/>
                  <a:gd name="T12" fmla="*/ 0 w 43"/>
                  <a:gd name="T13" fmla="*/ 2 h 13"/>
                  <a:gd name="T14" fmla="*/ 1 w 43"/>
                  <a:gd name="T15" fmla="*/ 2 h 13"/>
                  <a:gd name="T16" fmla="*/ 6 w 43"/>
                  <a:gd name="T17" fmla="*/ 1 h 13"/>
                  <a:gd name="T18" fmla="*/ 19 w 43"/>
                  <a:gd name="T19" fmla="*/ 4 h 13"/>
                  <a:gd name="T20" fmla="*/ 32 w 43"/>
                  <a:gd name="T21" fmla="*/ 9 h 13"/>
                  <a:gd name="T22" fmla="*/ 37 w 43"/>
                  <a:gd name="T23" fmla="*/ 12 h 13"/>
                  <a:gd name="T24" fmla="*/ 37 w 43"/>
                  <a:gd name="T25" fmla="*/ 12 h 13"/>
                  <a:gd name="T26" fmla="*/ 38 w 43"/>
                  <a:gd name="T27" fmla="*/ 12 h 13"/>
                  <a:gd name="T28" fmla="*/ 39 w 43"/>
                  <a:gd name="T29" fmla="*/ 13 h 13"/>
                  <a:gd name="T30" fmla="*/ 40 w 43"/>
                  <a:gd name="T31" fmla="*/ 13 h 13"/>
                  <a:gd name="T32" fmla="*/ 42 w 43"/>
                  <a:gd name="T33" fmla="*/ 12 h 13"/>
                  <a:gd name="T34" fmla="*/ 43 w 43"/>
                  <a:gd name="T35" fmla="*/ 10 h 13"/>
                  <a:gd name="T36" fmla="*/ 42 w 43"/>
                  <a:gd name="T37" fmla="*/ 9 h 13"/>
                  <a:gd name="T38" fmla="*/ 41 w 43"/>
                  <a:gd name="T39" fmla="*/ 8 h 13"/>
                  <a:gd name="T40" fmla="*/ 40 w 43"/>
                  <a:gd name="T4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13">
                    <a:moveTo>
                      <a:pt x="40" y="7"/>
                    </a:moveTo>
                    <a:cubicBezTo>
                      <a:pt x="40" y="7"/>
                      <a:pt x="40" y="7"/>
                      <a:pt x="40" y="7"/>
                    </a:cubicBezTo>
                    <a:cubicBezTo>
                      <a:pt x="40" y="7"/>
                      <a:pt x="37" y="5"/>
                      <a:pt x="33" y="4"/>
                    </a:cubicBezTo>
                    <a:cubicBezTo>
                      <a:pt x="30" y="3"/>
                      <a:pt x="25" y="2"/>
                      <a:pt x="20" y="1"/>
                    </a:cubicBezTo>
                    <a:cubicBezTo>
                      <a:pt x="15" y="0"/>
                      <a:pt x="10" y="0"/>
                      <a:pt x="6" y="1"/>
                    </a:cubicBezTo>
                    <a:cubicBezTo>
                      <a:pt x="4" y="1"/>
                      <a:pt x="2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3" y="1"/>
                      <a:pt x="4" y="1"/>
                      <a:pt x="6" y="1"/>
                    </a:cubicBezTo>
                    <a:cubicBezTo>
                      <a:pt x="10" y="2"/>
                      <a:pt x="15" y="2"/>
                      <a:pt x="19" y="4"/>
                    </a:cubicBezTo>
                    <a:cubicBezTo>
                      <a:pt x="24" y="5"/>
                      <a:pt x="28" y="7"/>
                      <a:pt x="32" y="9"/>
                    </a:cubicBezTo>
                    <a:cubicBezTo>
                      <a:pt x="35" y="10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2"/>
                      <a:pt x="38" y="12"/>
                      <a:pt x="38" y="12"/>
                    </a:cubicBezTo>
                    <a:cubicBezTo>
                      <a:pt x="38" y="13"/>
                      <a:pt x="39" y="13"/>
                      <a:pt x="39" y="13"/>
                    </a:cubicBezTo>
                    <a:cubicBezTo>
                      <a:pt x="39" y="13"/>
                      <a:pt x="40" y="13"/>
                      <a:pt x="40" y="13"/>
                    </a:cubicBezTo>
                    <a:cubicBezTo>
                      <a:pt x="41" y="13"/>
                      <a:pt x="42" y="13"/>
                      <a:pt x="42" y="12"/>
                    </a:cubicBezTo>
                    <a:cubicBezTo>
                      <a:pt x="43" y="12"/>
                      <a:pt x="43" y="11"/>
                      <a:pt x="43" y="10"/>
                    </a:cubicBezTo>
                    <a:cubicBezTo>
                      <a:pt x="43" y="10"/>
                      <a:pt x="43" y="9"/>
                      <a:pt x="42" y="9"/>
                    </a:cubicBezTo>
                    <a:cubicBezTo>
                      <a:pt x="42" y="8"/>
                      <a:pt x="42" y="8"/>
                      <a:pt x="41" y="8"/>
                    </a:cubicBezTo>
                    <a:cubicBezTo>
                      <a:pt x="41" y="7"/>
                      <a:pt x="40" y="7"/>
                      <a:pt x="40" y="7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8" name="Freeform 545"/>
              <p:cNvSpPr>
                <a:spLocks/>
              </p:cNvSpPr>
              <p:nvPr userDrawn="1"/>
            </p:nvSpPr>
            <p:spPr bwMode="auto">
              <a:xfrm>
                <a:off x="1227" y="1540"/>
                <a:ext cx="24" cy="3"/>
              </a:xfrm>
              <a:custGeom>
                <a:avLst/>
                <a:gdLst>
                  <a:gd name="T0" fmla="*/ 38 w 38"/>
                  <a:gd name="T1" fmla="*/ 3 h 4"/>
                  <a:gd name="T2" fmla="*/ 0 w 38"/>
                  <a:gd name="T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8" h="4">
                    <a:moveTo>
                      <a:pt x="38" y="3"/>
                    </a:moveTo>
                    <a:cubicBezTo>
                      <a:pt x="32" y="1"/>
                      <a:pt x="13" y="0"/>
                      <a:pt x="0" y="4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9" name="Freeform 546"/>
              <p:cNvSpPr>
                <a:spLocks/>
              </p:cNvSpPr>
              <p:nvPr userDrawn="1"/>
            </p:nvSpPr>
            <p:spPr bwMode="auto">
              <a:xfrm>
                <a:off x="1227" y="1540"/>
                <a:ext cx="25" cy="4"/>
              </a:xfrm>
              <a:custGeom>
                <a:avLst/>
                <a:gdLst>
                  <a:gd name="T0" fmla="*/ 35 w 39"/>
                  <a:gd name="T1" fmla="*/ 0 h 6"/>
                  <a:gd name="T2" fmla="*/ 35 w 39"/>
                  <a:gd name="T3" fmla="*/ 0 h 6"/>
                  <a:gd name="T4" fmla="*/ 29 w 39"/>
                  <a:gd name="T5" fmla="*/ 0 h 6"/>
                  <a:gd name="T6" fmla="*/ 17 w 39"/>
                  <a:gd name="T7" fmla="*/ 1 h 6"/>
                  <a:gd name="T8" fmla="*/ 10 w 39"/>
                  <a:gd name="T9" fmla="*/ 2 h 6"/>
                  <a:gd name="T10" fmla="*/ 5 w 39"/>
                  <a:gd name="T11" fmla="*/ 3 h 6"/>
                  <a:gd name="T12" fmla="*/ 0 w 39"/>
                  <a:gd name="T13" fmla="*/ 5 h 6"/>
                  <a:gd name="T14" fmla="*/ 5 w 39"/>
                  <a:gd name="T15" fmla="*/ 4 h 6"/>
                  <a:gd name="T16" fmla="*/ 11 w 39"/>
                  <a:gd name="T17" fmla="*/ 4 h 6"/>
                  <a:gd name="T18" fmla="*/ 17 w 39"/>
                  <a:gd name="T19" fmla="*/ 4 h 6"/>
                  <a:gd name="T20" fmla="*/ 28 w 39"/>
                  <a:gd name="T21" fmla="*/ 5 h 6"/>
                  <a:gd name="T22" fmla="*/ 33 w 39"/>
                  <a:gd name="T23" fmla="*/ 6 h 6"/>
                  <a:gd name="T24" fmla="*/ 33 w 39"/>
                  <a:gd name="T25" fmla="*/ 6 h 6"/>
                  <a:gd name="T26" fmla="*/ 36 w 39"/>
                  <a:gd name="T27" fmla="*/ 6 h 6"/>
                  <a:gd name="T28" fmla="*/ 37 w 39"/>
                  <a:gd name="T29" fmla="*/ 6 h 6"/>
                  <a:gd name="T30" fmla="*/ 38 w 39"/>
                  <a:gd name="T31" fmla="*/ 4 h 6"/>
                  <a:gd name="T32" fmla="*/ 38 w 39"/>
                  <a:gd name="T33" fmla="*/ 2 h 6"/>
                  <a:gd name="T34" fmla="*/ 37 w 39"/>
                  <a:gd name="T35" fmla="*/ 1 h 6"/>
                  <a:gd name="T36" fmla="*/ 35 w 39"/>
                  <a:gd name="T3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9" h="6">
                    <a:moveTo>
                      <a:pt x="35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2" y="0"/>
                      <a:pt x="29" y="0"/>
                    </a:cubicBezTo>
                    <a:cubicBezTo>
                      <a:pt x="26" y="0"/>
                      <a:pt x="21" y="0"/>
                      <a:pt x="17" y="1"/>
                    </a:cubicBezTo>
                    <a:cubicBezTo>
                      <a:pt x="15" y="1"/>
                      <a:pt x="12" y="1"/>
                      <a:pt x="10" y="2"/>
                    </a:cubicBezTo>
                    <a:cubicBezTo>
                      <a:pt x="8" y="2"/>
                      <a:pt x="7" y="3"/>
                      <a:pt x="5" y="3"/>
                    </a:cubicBezTo>
                    <a:cubicBezTo>
                      <a:pt x="2" y="4"/>
                      <a:pt x="0" y="5"/>
                      <a:pt x="0" y="5"/>
                    </a:cubicBezTo>
                    <a:cubicBezTo>
                      <a:pt x="0" y="5"/>
                      <a:pt x="2" y="5"/>
                      <a:pt x="5" y="4"/>
                    </a:cubicBezTo>
                    <a:cubicBezTo>
                      <a:pt x="7" y="4"/>
                      <a:pt x="9" y="4"/>
                      <a:pt x="11" y="4"/>
                    </a:cubicBezTo>
                    <a:cubicBezTo>
                      <a:pt x="13" y="4"/>
                      <a:pt x="15" y="4"/>
                      <a:pt x="17" y="4"/>
                    </a:cubicBezTo>
                    <a:cubicBezTo>
                      <a:pt x="21" y="4"/>
                      <a:pt x="25" y="4"/>
                      <a:pt x="28" y="5"/>
                    </a:cubicBezTo>
                    <a:cubicBezTo>
                      <a:pt x="32" y="5"/>
                      <a:pt x="33" y="6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4" y="6"/>
                      <a:pt x="35" y="6"/>
                      <a:pt x="36" y="6"/>
                    </a:cubicBezTo>
                    <a:cubicBezTo>
                      <a:pt x="36" y="6"/>
                      <a:pt x="37" y="6"/>
                      <a:pt x="37" y="6"/>
                    </a:cubicBezTo>
                    <a:cubicBezTo>
                      <a:pt x="38" y="6"/>
                      <a:pt x="38" y="5"/>
                      <a:pt x="38" y="4"/>
                    </a:cubicBezTo>
                    <a:cubicBezTo>
                      <a:pt x="39" y="3"/>
                      <a:pt x="39" y="3"/>
                      <a:pt x="38" y="2"/>
                    </a:cubicBezTo>
                    <a:cubicBezTo>
                      <a:pt x="38" y="2"/>
                      <a:pt x="38" y="1"/>
                      <a:pt x="37" y="1"/>
                    </a:cubicBezTo>
                    <a:cubicBezTo>
                      <a:pt x="37" y="1"/>
                      <a:pt x="36" y="1"/>
                      <a:pt x="35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0" name="Freeform 547"/>
              <p:cNvSpPr>
                <a:spLocks/>
              </p:cNvSpPr>
              <p:nvPr userDrawn="1"/>
            </p:nvSpPr>
            <p:spPr bwMode="auto">
              <a:xfrm>
                <a:off x="1239" y="1564"/>
                <a:ext cx="18" cy="10"/>
              </a:xfrm>
              <a:custGeom>
                <a:avLst/>
                <a:gdLst>
                  <a:gd name="T0" fmla="*/ 29 w 29"/>
                  <a:gd name="T1" fmla="*/ 0 h 16"/>
                  <a:gd name="T2" fmla="*/ 0 w 29"/>
                  <a:gd name="T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9" h="16">
                    <a:moveTo>
                      <a:pt x="29" y="0"/>
                    </a:moveTo>
                    <a:cubicBezTo>
                      <a:pt x="21" y="0"/>
                      <a:pt x="8" y="4"/>
                      <a:pt x="0" y="16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1" name="Freeform 548"/>
              <p:cNvSpPr>
                <a:spLocks/>
              </p:cNvSpPr>
              <p:nvPr userDrawn="1"/>
            </p:nvSpPr>
            <p:spPr bwMode="auto">
              <a:xfrm>
                <a:off x="1239" y="1562"/>
                <a:ext cx="18" cy="12"/>
              </a:xfrm>
              <a:custGeom>
                <a:avLst/>
                <a:gdLst>
                  <a:gd name="T0" fmla="*/ 25 w 29"/>
                  <a:gd name="T1" fmla="*/ 1 h 19"/>
                  <a:gd name="T2" fmla="*/ 25 w 29"/>
                  <a:gd name="T3" fmla="*/ 1 h 19"/>
                  <a:gd name="T4" fmla="*/ 23 w 29"/>
                  <a:gd name="T5" fmla="*/ 1 h 19"/>
                  <a:gd name="T6" fmla="*/ 20 w 29"/>
                  <a:gd name="T7" fmla="*/ 2 h 19"/>
                  <a:gd name="T8" fmla="*/ 10 w 29"/>
                  <a:gd name="T9" fmla="*/ 7 h 19"/>
                  <a:gd name="T10" fmla="*/ 6 w 29"/>
                  <a:gd name="T11" fmla="*/ 11 h 19"/>
                  <a:gd name="T12" fmla="*/ 3 w 29"/>
                  <a:gd name="T13" fmla="*/ 15 h 19"/>
                  <a:gd name="T14" fmla="*/ 0 w 29"/>
                  <a:gd name="T15" fmla="*/ 19 h 19"/>
                  <a:gd name="T16" fmla="*/ 3 w 29"/>
                  <a:gd name="T17" fmla="*/ 15 h 19"/>
                  <a:gd name="T18" fmla="*/ 7 w 29"/>
                  <a:gd name="T19" fmla="*/ 12 h 19"/>
                  <a:gd name="T20" fmla="*/ 11 w 29"/>
                  <a:gd name="T21" fmla="*/ 10 h 19"/>
                  <a:gd name="T22" fmla="*/ 21 w 29"/>
                  <a:gd name="T23" fmla="*/ 7 h 19"/>
                  <a:gd name="T24" fmla="*/ 25 w 29"/>
                  <a:gd name="T25" fmla="*/ 6 h 19"/>
                  <a:gd name="T26" fmla="*/ 25 w 29"/>
                  <a:gd name="T27" fmla="*/ 6 h 19"/>
                  <a:gd name="T28" fmla="*/ 29 w 29"/>
                  <a:gd name="T29" fmla="*/ 3 h 19"/>
                  <a:gd name="T30" fmla="*/ 25 w 29"/>
                  <a:gd name="T3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9" h="19">
                    <a:moveTo>
                      <a:pt x="25" y="1"/>
                    </a:move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4" y="1"/>
                      <a:pt x="23" y="1"/>
                    </a:cubicBezTo>
                    <a:cubicBezTo>
                      <a:pt x="22" y="1"/>
                      <a:pt x="21" y="2"/>
                      <a:pt x="20" y="2"/>
                    </a:cubicBezTo>
                    <a:cubicBezTo>
                      <a:pt x="17" y="3"/>
                      <a:pt x="13" y="5"/>
                      <a:pt x="10" y="7"/>
                    </a:cubicBezTo>
                    <a:cubicBezTo>
                      <a:pt x="9" y="8"/>
                      <a:pt x="7" y="10"/>
                      <a:pt x="6" y="11"/>
                    </a:cubicBezTo>
                    <a:cubicBezTo>
                      <a:pt x="5" y="12"/>
                      <a:pt x="3" y="14"/>
                      <a:pt x="3" y="15"/>
                    </a:cubicBezTo>
                    <a:cubicBezTo>
                      <a:pt x="1" y="17"/>
                      <a:pt x="0" y="19"/>
                      <a:pt x="0" y="19"/>
                    </a:cubicBezTo>
                    <a:cubicBezTo>
                      <a:pt x="0" y="19"/>
                      <a:pt x="1" y="17"/>
                      <a:pt x="3" y="15"/>
                    </a:cubicBezTo>
                    <a:cubicBezTo>
                      <a:pt x="4" y="14"/>
                      <a:pt x="6" y="13"/>
                      <a:pt x="7" y="12"/>
                    </a:cubicBezTo>
                    <a:cubicBezTo>
                      <a:pt x="8" y="11"/>
                      <a:pt x="10" y="11"/>
                      <a:pt x="11" y="10"/>
                    </a:cubicBezTo>
                    <a:cubicBezTo>
                      <a:pt x="15" y="8"/>
                      <a:pt x="18" y="7"/>
                      <a:pt x="21" y="7"/>
                    </a:cubicBezTo>
                    <a:cubicBezTo>
                      <a:pt x="24" y="6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9" y="6"/>
                      <a:pt x="29" y="5"/>
                      <a:pt x="29" y="3"/>
                    </a:cubicBezTo>
                    <a:cubicBezTo>
                      <a:pt x="29" y="2"/>
                      <a:pt x="29" y="0"/>
                      <a:pt x="25" y="1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2" name="Freeform 549"/>
              <p:cNvSpPr>
                <a:spLocks/>
              </p:cNvSpPr>
              <p:nvPr userDrawn="1"/>
            </p:nvSpPr>
            <p:spPr bwMode="auto">
              <a:xfrm>
                <a:off x="1267" y="1585"/>
                <a:ext cx="8" cy="12"/>
              </a:xfrm>
              <a:custGeom>
                <a:avLst/>
                <a:gdLst>
                  <a:gd name="T0" fmla="*/ 12 w 12"/>
                  <a:gd name="T1" fmla="*/ 0 h 20"/>
                  <a:gd name="T2" fmla="*/ 0 w 12"/>
                  <a:gd name="T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20">
                    <a:moveTo>
                      <a:pt x="12" y="0"/>
                    </a:moveTo>
                    <a:cubicBezTo>
                      <a:pt x="8" y="2"/>
                      <a:pt x="0" y="10"/>
                      <a:pt x="0" y="2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3" name="Freeform 550"/>
              <p:cNvSpPr>
                <a:spLocks/>
              </p:cNvSpPr>
              <p:nvPr userDrawn="1"/>
            </p:nvSpPr>
            <p:spPr bwMode="auto">
              <a:xfrm>
                <a:off x="1267" y="1583"/>
                <a:ext cx="8" cy="14"/>
              </a:xfrm>
              <a:custGeom>
                <a:avLst/>
                <a:gdLst>
                  <a:gd name="T0" fmla="*/ 8 w 13"/>
                  <a:gd name="T1" fmla="*/ 1 h 22"/>
                  <a:gd name="T2" fmla="*/ 8 w 13"/>
                  <a:gd name="T3" fmla="*/ 1 h 22"/>
                  <a:gd name="T4" fmla="*/ 7 w 13"/>
                  <a:gd name="T5" fmla="*/ 2 h 22"/>
                  <a:gd name="T6" fmla="*/ 6 w 13"/>
                  <a:gd name="T7" fmla="*/ 4 h 22"/>
                  <a:gd name="T8" fmla="*/ 1 w 13"/>
                  <a:gd name="T9" fmla="*/ 11 h 22"/>
                  <a:gd name="T10" fmla="*/ 0 w 13"/>
                  <a:gd name="T11" fmla="*/ 15 h 22"/>
                  <a:gd name="T12" fmla="*/ 0 w 13"/>
                  <a:gd name="T13" fmla="*/ 19 h 22"/>
                  <a:gd name="T14" fmla="*/ 0 w 13"/>
                  <a:gd name="T15" fmla="*/ 22 h 22"/>
                  <a:gd name="T16" fmla="*/ 1 w 13"/>
                  <a:gd name="T17" fmla="*/ 19 h 22"/>
                  <a:gd name="T18" fmla="*/ 2 w 13"/>
                  <a:gd name="T19" fmla="*/ 16 h 22"/>
                  <a:gd name="T20" fmla="*/ 4 w 13"/>
                  <a:gd name="T21" fmla="*/ 12 h 22"/>
                  <a:gd name="T22" fmla="*/ 9 w 13"/>
                  <a:gd name="T23" fmla="*/ 8 h 22"/>
                  <a:gd name="T24" fmla="*/ 11 w 13"/>
                  <a:gd name="T25" fmla="*/ 6 h 22"/>
                  <a:gd name="T26" fmla="*/ 11 w 13"/>
                  <a:gd name="T27" fmla="*/ 6 h 22"/>
                  <a:gd name="T28" fmla="*/ 12 w 13"/>
                  <a:gd name="T29" fmla="*/ 2 h 22"/>
                  <a:gd name="T30" fmla="*/ 8 w 13"/>
                  <a:gd name="T31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" h="22">
                    <a:moveTo>
                      <a:pt x="8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2"/>
                      <a:pt x="7" y="2"/>
                    </a:cubicBezTo>
                    <a:cubicBezTo>
                      <a:pt x="7" y="3"/>
                      <a:pt x="6" y="3"/>
                      <a:pt x="6" y="4"/>
                    </a:cubicBezTo>
                    <a:cubicBezTo>
                      <a:pt x="4" y="6"/>
                      <a:pt x="3" y="8"/>
                      <a:pt x="1" y="11"/>
                    </a:cubicBezTo>
                    <a:cubicBezTo>
                      <a:pt x="1" y="12"/>
                      <a:pt x="1" y="14"/>
                      <a:pt x="0" y="15"/>
                    </a:cubicBezTo>
                    <a:cubicBezTo>
                      <a:pt x="0" y="16"/>
                      <a:pt x="0" y="18"/>
                      <a:pt x="0" y="19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1" y="19"/>
                    </a:cubicBezTo>
                    <a:cubicBezTo>
                      <a:pt x="1" y="18"/>
                      <a:pt x="2" y="17"/>
                      <a:pt x="2" y="16"/>
                    </a:cubicBezTo>
                    <a:cubicBezTo>
                      <a:pt x="3" y="15"/>
                      <a:pt x="3" y="14"/>
                      <a:pt x="4" y="12"/>
                    </a:cubicBezTo>
                    <a:cubicBezTo>
                      <a:pt x="6" y="10"/>
                      <a:pt x="7" y="9"/>
                      <a:pt x="9" y="8"/>
                    </a:cubicBezTo>
                    <a:cubicBezTo>
                      <a:pt x="10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3" y="5"/>
                      <a:pt x="13" y="3"/>
                      <a:pt x="12" y="2"/>
                    </a:cubicBezTo>
                    <a:cubicBezTo>
                      <a:pt x="11" y="1"/>
                      <a:pt x="11" y="0"/>
                      <a:pt x="8" y="1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4" name="Freeform 551"/>
              <p:cNvSpPr>
                <a:spLocks/>
              </p:cNvSpPr>
              <p:nvPr userDrawn="1"/>
            </p:nvSpPr>
            <p:spPr bwMode="auto">
              <a:xfrm>
                <a:off x="1296" y="1592"/>
                <a:ext cx="3" cy="12"/>
              </a:xfrm>
              <a:custGeom>
                <a:avLst/>
                <a:gdLst>
                  <a:gd name="T0" fmla="*/ 4 w 4"/>
                  <a:gd name="T1" fmla="*/ 0 h 20"/>
                  <a:gd name="T2" fmla="*/ 3 w 4"/>
                  <a:gd name="T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0">
                    <a:moveTo>
                      <a:pt x="4" y="0"/>
                    </a:moveTo>
                    <a:cubicBezTo>
                      <a:pt x="0" y="6"/>
                      <a:pt x="0" y="11"/>
                      <a:pt x="3" y="2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5" name="Freeform 552"/>
              <p:cNvSpPr>
                <a:spLocks/>
              </p:cNvSpPr>
              <p:nvPr userDrawn="1"/>
            </p:nvSpPr>
            <p:spPr bwMode="auto">
              <a:xfrm>
                <a:off x="1296" y="1591"/>
                <a:ext cx="4" cy="13"/>
              </a:xfrm>
              <a:custGeom>
                <a:avLst/>
                <a:gdLst>
                  <a:gd name="T0" fmla="*/ 1 w 7"/>
                  <a:gd name="T1" fmla="*/ 2 h 21"/>
                  <a:gd name="T2" fmla="*/ 1 w 7"/>
                  <a:gd name="T3" fmla="*/ 2 h 21"/>
                  <a:gd name="T4" fmla="*/ 1 w 7"/>
                  <a:gd name="T5" fmla="*/ 3 h 21"/>
                  <a:gd name="T6" fmla="*/ 0 w 7"/>
                  <a:gd name="T7" fmla="*/ 5 h 21"/>
                  <a:gd name="T8" fmla="*/ 1 w 7"/>
                  <a:gd name="T9" fmla="*/ 12 h 21"/>
                  <a:gd name="T10" fmla="*/ 3 w 7"/>
                  <a:gd name="T11" fmla="*/ 18 h 21"/>
                  <a:gd name="T12" fmla="*/ 4 w 7"/>
                  <a:gd name="T13" fmla="*/ 21 h 21"/>
                  <a:gd name="T14" fmla="*/ 4 w 7"/>
                  <a:gd name="T15" fmla="*/ 18 h 21"/>
                  <a:gd name="T16" fmla="*/ 3 w 7"/>
                  <a:gd name="T17" fmla="*/ 12 h 21"/>
                  <a:gd name="T18" fmla="*/ 5 w 7"/>
                  <a:gd name="T19" fmla="*/ 7 h 21"/>
                  <a:gd name="T20" fmla="*/ 6 w 7"/>
                  <a:gd name="T21" fmla="*/ 5 h 21"/>
                  <a:gd name="T22" fmla="*/ 6 w 7"/>
                  <a:gd name="T23" fmla="*/ 5 h 21"/>
                  <a:gd name="T24" fmla="*/ 5 w 7"/>
                  <a:gd name="T25" fmla="*/ 1 h 21"/>
                  <a:gd name="T26" fmla="*/ 1 w 7"/>
                  <a:gd name="T27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21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0" y="7"/>
                      <a:pt x="0" y="10"/>
                      <a:pt x="1" y="12"/>
                    </a:cubicBezTo>
                    <a:cubicBezTo>
                      <a:pt x="1" y="15"/>
                      <a:pt x="2" y="17"/>
                      <a:pt x="3" y="18"/>
                    </a:cubicBezTo>
                    <a:cubicBezTo>
                      <a:pt x="4" y="20"/>
                      <a:pt x="4" y="21"/>
                      <a:pt x="4" y="21"/>
                    </a:cubicBezTo>
                    <a:cubicBezTo>
                      <a:pt x="4" y="21"/>
                      <a:pt x="4" y="20"/>
                      <a:pt x="4" y="18"/>
                    </a:cubicBezTo>
                    <a:cubicBezTo>
                      <a:pt x="4" y="17"/>
                      <a:pt x="3" y="14"/>
                      <a:pt x="3" y="12"/>
                    </a:cubicBezTo>
                    <a:cubicBezTo>
                      <a:pt x="4" y="10"/>
                      <a:pt x="4" y="8"/>
                      <a:pt x="5" y="7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3" y="1"/>
                      <a:pt x="2" y="0"/>
                      <a:pt x="1" y="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6" name="Freeform 553"/>
              <p:cNvSpPr>
                <a:spLocks/>
              </p:cNvSpPr>
              <p:nvPr userDrawn="1"/>
            </p:nvSpPr>
            <p:spPr bwMode="auto">
              <a:xfrm>
                <a:off x="1049" y="1465"/>
                <a:ext cx="5" cy="15"/>
              </a:xfrm>
              <a:custGeom>
                <a:avLst/>
                <a:gdLst>
                  <a:gd name="T0" fmla="*/ 6 w 8"/>
                  <a:gd name="T1" fmla="*/ 0 h 25"/>
                  <a:gd name="T2" fmla="*/ 5 w 8"/>
                  <a:gd name="T3" fmla="*/ 1 h 25"/>
                  <a:gd name="T4" fmla="*/ 3 w 8"/>
                  <a:gd name="T5" fmla="*/ 3 h 25"/>
                  <a:gd name="T6" fmla="*/ 0 w 8"/>
                  <a:gd name="T7" fmla="*/ 7 h 25"/>
                  <a:gd name="T8" fmla="*/ 0 w 8"/>
                  <a:gd name="T9" fmla="*/ 13 h 25"/>
                  <a:gd name="T10" fmla="*/ 3 w 8"/>
                  <a:gd name="T11" fmla="*/ 21 h 25"/>
                  <a:gd name="T12" fmla="*/ 5 w 8"/>
                  <a:gd name="T13" fmla="*/ 25 h 25"/>
                  <a:gd name="T14" fmla="*/ 4 w 8"/>
                  <a:gd name="T15" fmla="*/ 21 h 25"/>
                  <a:gd name="T16" fmla="*/ 2 w 8"/>
                  <a:gd name="T17" fmla="*/ 12 h 25"/>
                  <a:gd name="T18" fmla="*/ 3 w 8"/>
                  <a:gd name="T19" fmla="*/ 8 h 25"/>
                  <a:gd name="T20" fmla="*/ 5 w 8"/>
                  <a:gd name="T21" fmla="*/ 5 h 25"/>
                  <a:gd name="T22" fmla="*/ 7 w 8"/>
                  <a:gd name="T23" fmla="*/ 4 h 25"/>
                  <a:gd name="T24" fmla="*/ 8 w 8"/>
                  <a:gd name="T25" fmla="*/ 3 h 25"/>
                  <a:gd name="T26" fmla="*/ 6 w 8"/>
                  <a:gd name="T2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25">
                    <a:moveTo>
                      <a:pt x="6" y="0"/>
                    </a:move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2" y="4"/>
                      <a:pt x="1" y="6"/>
                      <a:pt x="0" y="7"/>
                    </a:cubicBezTo>
                    <a:cubicBezTo>
                      <a:pt x="0" y="9"/>
                      <a:pt x="0" y="11"/>
                      <a:pt x="0" y="13"/>
                    </a:cubicBezTo>
                    <a:cubicBezTo>
                      <a:pt x="1" y="16"/>
                      <a:pt x="2" y="19"/>
                      <a:pt x="3" y="21"/>
                    </a:cubicBezTo>
                    <a:cubicBezTo>
                      <a:pt x="4" y="23"/>
                      <a:pt x="5" y="25"/>
                      <a:pt x="5" y="25"/>
                    </a:cubicBezTo>
                    <a:cubicBezTo>
                      <a:pt x="5" y="25"/>
                      <a:pt x="5" y="23"/>
                      <a:pt x="4" y="21"/>
                    </a:cubicBezTo>
                    <a:cubicBezTo>
                      <a:pt x="3" y="19"/>
                      <a:pt x="2" y="16"/>
                      <a:pt x="2" y="12"/>
                    </a:cubicBezTo>
                    <a:cubicBezTo>
                      <a:pt x="2" y="11"/>
                      <a:pt x="3" y="9"/>
                      <a:pt x="3" y="8"/>
                    </a:cubicBezTo>
                    <a:cubicBezTo>
                      <a:pt x="4" y="7"/>
                      <a:pt x="4" y="6"/>
                      <a:pt x="5" y="5"/>
                    </a:cubicBezTo>
                    <a:cubicBezTo>
                      <a:pt x="6" y="5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7" name="Freeform 554"/>
              <p:cNvSpPr>
                <a:spLocks/>
              </p:cNvSpPr>
              <p:nvPr userDrawn="1"/>
            </p:nvSpPr>
            <p:spPr bwMode="auto">
              <a:xfrm>
                <a:off x="1051" y="1515"/>
                <a:ext cx="5" cy="15"/>
              </a:xfrm>
              <a:custGeom>
                <a:avLst/>
                <a:gdLst>
                  <a:gd name="T0" fmla="*/ 6 w 8"/>
                  <a:gd name="T1" fmla="*/ 0 h 24"/>
                  <a:gd name="T2" fmla="*/ 5 w 8"/>
                  <a:gd name="T3" fmla="*/ 1 h 24"/>
                  <a:gd name="T4" fmla="*/ 2 w 8"/>
                  <a:gd name="T5" fmla="*/ 3 h 24"/>
                  <a:gd name="T6" fmla="*/ 0 w 8"/>
                  <a:gd name="T7" fmla="*/ 7 h 24"/>
                  <a:gd name="T8" fmla="*/ 0 w 8"/>
                  <a:gd name="T9" fmla="*/ 13 h 24"/>
                  <a:gd name="T10" fmla="*/ 3 w 8"/>
                  <a:gd name="T11" fmla="*/ 21 h 24"/>
                  <a:gd name="T12" fmla="*/ 6 w 8"/>
                  <a:gd name="T13" fmla="*/ 24 h 24"/>
                  <a:gd name="T14" fmla="*/ 4 w 8"/>
                  <a:gd name="T15" fmla="*/ 21 h 24"/>
                  <a:gd name="T16" fmla="*/ 2 w 8"/>
                  <a:gd name="T17" fmla="*/ 12 h 24"/>
                  <a:gd name="T18" fmla="*/ 5 w 8"/>
                  <a:gd name="T19" fmla="*/ 6 h 24"/>
                  <a:gd name="T20" fmla="*/ 7 w 8"/>
                  <a:gd name="T21" fmla="*/ 4 h 24"/>
                  <a:gd name="T22" fmla="*/ 8 w 8"/>
                  <a:gd name="T23" fmla="*/ 4 h 24"/>
                  <a:gd name="T24" fmla="*/ 6 w 8"/>
                  <a:gd name="T2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24">
                    <a:moveTo>
                      <a:pt x="6" y="0"/>
                    </a:moveTo>
                    <a:cubicBezTo>
                      <a:pt x="6" y="0"/>
                      <a:pt x="5" y="1"/>
                      <a:pt x="5" y="1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2" y="4"/>
                      <a:pt x="1" y="6"/>
                      <a:pt x="0" y="7"/>
                    </a:cubicBezTo>
                    <a:cubicBezTo>
                      <a:pt x="0" y="9"/>
                      <a:pt x="0" y="11"/>
                      <a:pt x="0" y="13"/>
                    </a:cubicBezTo>
                    <a:cubicBezTo>
                      <a:pt x="0" y="16"/>
                      <a:pt x="2" y="19"/>
                      <a:pt x="3" y="21"/>
                    </a:cubicBezTo>
                    <a:cubicBezTo>
                      <a:pt x="5" y="23"/>
                      <a:pt x="6" y="24"/>
                      <a:pt x="6" y="24"/>
                    </a:cubicBezTo>
                    <a:cubicBezTo>
                      <a:pt x="6" y="24"/>
                      <a:pt x="5" y="23"/>
                      <a:pt x="4" y="21"/>
                    </a:cubicBezTo>
                    <a:cubicBezTo>
                      <a:pt x="3" y="18"/>
                      <a:pt x="2" y="15"/>
                      <a:pt x="2" y="12"/>
                    </a:cubicBezTo>
                    <a:cubicBezTo>
                      <a:pt x="2" y="9"/>
                      <a:pt x="3" y="7"/>
                      <a:pt x="5" y="6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8" name="Freeform 555"/>
              <p:cNvSpPr>
                <a:spLocks/>
              </p:cNvSpPr>
              <p:nvPr userDrawn="1"/>
            </p:nvSpPr>
            <p:spPr bwMode="auto">
              <a:xfrm>
                <a:off x="1078" y="1579"/>
                <a:ext cx="17" cy="8"/>
              </a:xfrm>
              <a:custGeom>
                <a:avLst/>
                <a:gdLst>
                  <a:gd name="T0" fmla="*/ 0 w 28"/>
                  <a:gd name="T1" fmla="*/ 12 h 12"/>
                  <a:gd name="T2" fmla="*/ 2 w 28"/>
                  <a:gd name="T3" fmla="*/ 12 h 12"/>
                  <a:gd name="T4" fmla="*/ 5 w 28"/>
                  <a:gd name="T5" fmla="*/ 11 h 12"/>
                  <a:gd name="T6" fmla="*/ 15 w 28"/>
                  <a:gd name="T7" fmla="*/ 8 h 12"/>
                  <a:gd name="T8" fmla="*/ 24 w 28"/>
                  <a:gd name="T9" fmla="*/ 3 h 12"/>
                  <a:gd name="T10" fmla="*/ 27 w 28"/>
                  <a:gd name="T11" fmla="*/ 1 h 12"/>
                  <a:gd name="T12" fmla="*/ 28 w 28"/>
                  <a:gd name="T13" fmla="*/ 0 h 12"/>
                  <a:gd name="T14" fmla="*/ 27 w 28"/>
                  <a:gd name="T15" fmla="*/ 1 h 12"/>
                  <a:gd name="T16" fmla="*/ 24 w 28"/>
                  <a:gd name="T17" fmla="*/ 3 h 12"/>
                  <a:gd name="T18" fmla="*/ 15 w 28"/>
                  <a:gd name="T19" fmla="*/ 7 h 12"/>
                  <a:gd name="T20" fmla="*/ 5 w 28"/>
                  <a:gd name="T21" fmla="*/ 8 h 12"/>
                  <a:gd name="T22" fmla="*/ 1 w 28"/>
                  <a:gd name="T23" fmla="*/ 8 h 12"/>
                  <a:gd name="T24" fmla="*/ 0 w 28"/>
                  <a:gd name="T25" fmla="*/ 8 h 12"/>
                  <a:gd name="T26" fmla="*/ 0 w 28"/>
                  <a:gd name="T2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" h="12">
                    <a:moveTo>
                      <a:pt x="0" y="12"/>
                    </a:moveTo>
                    <a:cubicBezTo>
                      <a:pt x="0" y="12"/>
                      <a:pt x="1" y="12"/>
                      <a:pt x="2" y="12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8" y="11"/>
                      <a:pt x="12" y="10"/>
                      <a:pt x="15" y="8"/>
                    </a:cubicBezTo>
                    <a:cubicBezTo>
                      <a:pt x="19" y="7"/>
                      <a:pt x="22" y="5"/>
                      <a:pt x="24" y="3"/>
                    </a:cubicBezTo>
                    <a:cubicBezTo>
                      <a:pt x="26" y="3"/>
                      <a:pt x="26" y="2"/>
                      <a:pt x="27" y="1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7" y="0"/>
                      <a:pt x="27" y="1"/>
                    </a:cubicBezTo>
                    <a:cubicBezTo>
                      <a:pt x="26" y="1"/>
                      <a:pt x="25" y="2"/>
                      <a:pt x="24" y="3"/>
                    </a:cubicBezTo>
                    <a:cubicBezTo>
                      <a:pt x="22" y="4"/>
                      <a:pt x="18" y="6"/>
                      <a:pt x="15" y="7"/>
                    </a:cubicBezTo>
                    <a:cubicBezTo>
                      <a:pt x="11" y="7"/>
                      <a:pt x="7" y="8"/>
                      <a:pt x="5" y="8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1" y="8"/>
                      <a:pt x="0" y="8"/>
                      <a:pt x="0" y="8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9" name="Freeform 556"/>
              <p:cNvSpPr>
                <a:spLocks/>
              </p:cNvSpPr>
              <p:nvPr userDrawn="1"/>
            </p:nvSpPr>
            <p:spPr bwMode="auto">
              <a:xfrm>
                <a:off x="1101" y="1579"/>
                <a:ext cx="16" cy="11"/>
              </a:xfrm>
              <a:custGeom>
                <a:avLst/>
                <a:gdLst>
                  <a:gd name="T0" fmla="*/ 1 w 25"/>
                  <a:gd name="T1" fmla="*/ 18 h 18"/>
                  <a:gd name="T2" fmla="*/ 6 w 25"/>
                  <a:gd name="T3" fmla="*/ 17 h 18"/>
                  <a:gd name="T4" fmla="*/ 15 w 25"/>
                  <a:gd name="T5" fmla="*/ 11 h 18"/>
                  <a:gd name="T6" fmla="*/ 22 w 25"/>
                  <a:gd name="T7" fmla="*/ 4 h 18"/>
                  <a:gd name="T8" fmla="*/ 24 w 25"/>
                  <a:gd name="T9" fmla="*/ 1 h 18"/>
                  <a:gd name="T10" fmla="*/ 25 w 25"/>
                  <a:gd name="T11" fmla="*/ 0 h 18"/>
                  <a:gd name="T12" fmla="*/ 24 w 25"/>
                  <a:gd name="T13" fmla="*/ 1 h 18"/>
                  <a:gd name="T14" fmla="*/ 22 w 25"/>
                  <a:gd name="T15" fmla="*/ 4 h 18"/>
                  <a:gd name="T16" fmla="*/ 14 w 25"/>
                  <a:gd name="T17" fmla="*/ 10 h 18"/>
                  <a:gd name="T18" fmla="*/ 5 w 25"/>
                  <a:gd name="T19" fmla="*/ 13 h 18"/>
                  <a:gd name="T20" fmla="*/ 0 w 25"/>
                  <a:gd name="T21" fmla="*/ 15 h 18"/>
                  <a:gd name="T22" fmla="*/ 1 w 25"/>
                  <a:gd name="T2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" h="18">
                    <a:moveTo>
                      <a:pt x="1" y="18"/>
                    </a:moveTo>
                    <a:cubicBezTo>
                      <a:pt x="1" y="18"/>
                      <a:pt x="3" y="18"/>
                      <a:pt x="6" y="17"/>
                    </a:cubicBezTo>
                    <a:cubicBezTo>
                      <a:pt x="8" y="15"/>
                      <a:pt x="12" y="14"/>
                      <a:pt x="15" y="11"/>
                    </a:cubicBezTo>
                    <a:cubicBezTo>
                      <a:pt x="18" y="9"/>
                      <a:pt x="21" y="6"/>
                      <a:pt x="22" y="4"/>
                    </a:cubicBezTo>
                    <a:cubicBezTo>
                      <a:pt x="23" y="3"/>
                      <a:pt x="24" y="2"/>
                      <a:pt x="24" y="1"/>
                    </a:cubicBezTo>
                    <a:cubicBezTo>
                      <a:pt x="24" y="0"/>
                      <a:pt x="25" y="0"/>
                      <a:pt x="25" y="0"/>
                    </a:cubicBezTo>
                    <a:cubicBezTo>
                      <a:pt x="25" y="0"/>
                      <a:pt x="24" y="0"/>
                      <a:pt x="24" y="1"/>
                    </a:cubicBezTo>
                    <a:cubicBezTo>
                      <a:pt x="23" y="2"/>
                      <a:pt x="23" y="3"/>
                      <a:pt x="22" y="4"/>
                    </a:cubicBezTo>
                    <a:cubicBezTo>
                      <a:pt x="20" y="6"/>
                      <a:pt x="17" y="8"/>
                      <a:pt x="14" y="10"/>
                    </a:cubicBezTo>
                    <a:cubicBezTo>
                      <a:pt x="11" y="12"/>
                      <a:pt x="7" y="13"/>
                      <a:pt x="5" y="13"/>
                    </a:cubicBezTo>
                    <a:cubicBezTo>
                      <a:pt x="2" y="14"/>
                      <a:pt x="0" y="15"/>
                      <a:pt x="0" y="15"/>
                    </a:cubicBez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0" name="Freeform 557"/>
              <p:cNvSpPr>
                <a:spLocks/>
              </p:cNvSpPr>
              <p:nvPr userDrawn="1"/>
            </p:nvSpPr>
            <p:spPr bwMode="auto">
              <a:xfrm>
                <a:off x="1125" y="1580"/>
                <a:ext cx="14" cy="12"/>
              </a:xfrm>
              <a:custGeom>
                <a:avLst/>
                <a:gdLst>
                  <a:gd name="T0" fmla="*/ 1 w 23"/>
                  <a:gd name="T1" fmla="*/ 20 h 20"/>
                  <a:gd name="T2" fmla="*/ 2 w 23"/>
                  <a:gd name="T3" fmla="*/ 19 h 20"/>
                  <a:gd name="T4" fmla="*/ 5 w 23"/>
                  <a:gd name="T5" fmla="*/ 18 h 20"/>
                  <a:gd name="T6" fmla="*/ 14 w 23"/>
                  <a:gd name="T7" fmla="*/ 11 h 20"/>
                  <a:gd name="T8" fmla="*/ 20 w 23"/>
                  <a:gd name="T9" fmla="*/ 4 h 20"/>
                  <a:gd name="T10" fmla="*/ 22 w 23"/>
                  <a:gd name="T11" fmla="*/ 1 h 20"/>
                  <a:gd name="T12" fmla="*/ 23 w 23"/>
                  <a:gd name="T13" fmla="*/ 0 h 20"/>
                  <a:gd name="T14" fmla="*/ 22 w 23"/>
                  <a:gd name="T15" fmla="*/ 1 h 20"/>
                  <a:gd name="T16" fmla="*/ 20 w 23"/>
                  <a:gd name="T17" fmla="*/ 3 h 20"/>
                  <a:gd name="T18" fmla="*/ 12 w 23"/>
                  <a:gd name="T19" fmla="*/ 10 h 20"/>
                  <a:gd name="T20" fmla="*/ 4 w 23"/>
                  <a:gd name="T21" fmla="*/ 15 h 20"/>
                  <a:gd name="T22" fmla="*/ 1 w 23"/>
                  <a:gd name="T23" fmla="*/ 16 h 20"/>
                  <a:gd name="T24" fmla="*/ 0 w 23"/>
                  <a:gd name="T25" fmla="*/ 16 h 20"/>
                  <a:gd name="T26" fmla="*/ 1 w 23"/>
                  <a:gd name="T2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0">
                    <a:moveTo>
                      <a:pt x="1" y="20"/>
                    </a:moveTo>
                    <a:cubicBezTo>
                      <a:pt x="1" y="20"/>
                      <a:pt x="1" y="20"/>
                      <a:pt x="2" y="19"/>
                    </a:cubicBezTo>
                    <a:cubicBezTo>
                      <a:pt x="3" y="19"/>
                      <a:pt x="4" y="18"/>
                      <a:pt x="5" y="18"/>
                    </a:cubicBezTo>
                    <a:cubicBezTo>
                      <a:pt x="8" y="16"/>
                      <a:pt x="11" y="14"/>
                      <a:pt x="14" y="11"/>
                    </a:cubicBezTo>
                    <a:cubicBezTo>
                      <a:pt x="16" y="9"/>
                      <a:pt x="19" y="6"/>
                      <a:pt x="20" y="4"/>
                    </a:cubicBezTo>
                    <a:cubicBezTo>
                      <a:pt x="21" y="2"/>
                      <a:pt x="22" y="1"/>
                      <a:pt x="22" y="1"/>
                    </a:cubicBezTo>
                    <a:cubicBezTo>
                      <a:pt x="22" y="0"/>
                      <a:pt x="23" y="0"/>
                      <a:pt x="23" y="0"/>
                    </a:cubicBezTo>
                    <a:cubicBezTo>
                      <a:pt x="23" y="0"/>
                      <a:pt x="22" y="0"/>
                      <a:pt x="22" y="1"/>
                    </a:cubicBezTo>
                    <a:cubicBezTo>
                      <a:pt x="21" y="1"/>
                      <a:pt x="21" y="2"/>
                      <a:pt x="20" y="3"/>
                    </a:cubicBezTo>
                    <a:cubicBezTo>
                      <a:pt x="18" y="5"/>
                      <a:pt x="15" y="8"/>
                      <a:pt x="12" y="10"/>
                    </a:cubicBezTo>
                    <a:cubicBezTo>
                      <a:pt x="9" y="12"/>
                      <a:pt x="6" y="14"/>
                      <a:pt x="4" y="15"/>
                    </a:cubicBezTo>
                    <a:cubicBezTo>
                      <a:pt x="2" y="15"/>
                      <a:pt x="1" y="15"/>
                      <a:pt x="1" y="16"/>
                    </a:cubicBezTo>
                    <a:cubicBezTo>
                      <a:pt x="0" y="16"/>
                      <a:pt x="0" y="16"/>
                      <a:pt x="0" y="16"/>
                    </a:cubicBezTo>
                    <a:lnTo>
                      <a:pt x="1" y="2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1" name="Freeform 558"/>
              <p:cNvSpPr>
                <a:spLocks/>
              </p:cNvSpPr>
              <p:nvPr userDrawn="1"/>
            </p:nvSpPr>
            <p:spPr bwMode="auto">
              <a:xfrm>
                <a:off x="1063" y="1562"/>
                <a:ext cx="6" cy="15"/>
              </a:xfrm>
              <a:custGeom>
                <a:avLst/>
                <a:gdLst>
                  <a:gd name="T0" fmla="*/ 3 w 10"/>
                  <a:gd name="T1" fmla="*/ 0 h 23"/>
                  <a:gd name="T2" fmla="*/ 3 w 10"/>
                  <a:gd name="T3" fmla="*/ 1 h 23"/>
                  <a:gd name="T4" fmla="*/ 1 w 10"/>
                  <a:gd name="T5" fmla="*/ 4 h 23"/>
                  <a:gd name="T6" fmla="*/ 0 w 10"/>
                  <a:gd name="T7" fmla="*/ 8 h 23"/>
                  <a:gd name="T8" fmla="*/ 1 w 10"/>
                  <a:gd name="T9" fmla="*/ 13 h 23"/>
                  <a:gd name="T10" fmla="*/ 7 w 10"/>
                  <a:gd name="T11" fmla="*/ 21 h 23"/>
                  <a:gd name="T12" fmla="*/ 10 w 10"/>
                  <a:gd name="T13" fmla="*/ 23 h 23"/>
                  <a:gd name="T14" fmla="*/ 7 w 10"/>
                  <a:gd name="T15" fmla="*/ 20 h 23"/>
                  <a:gd name="T16" fmla="*/ 3 w 10"/>
                  <a:gd name="T17" fmla="*/ 13 h 23"/>
                  <a:gd name="T18" fmla="*/ 3 w 10"/>
                  <a:gd name="T19" fmla="*/ 9 h 23"/>
                  <a:gd name="T20" fmla="*/ 4 w 10"/>
                  <a:gd name="T21" fmla="*/ 5 h 23"/>
                  <a:gd name="T22" fmla="*/ 6 w 10"/>
                  <a:gd name="T23" fmla="*/ 4 h 23"/>
                  <a:gd name="T24" fmla="*/ 6 w 10"/>
                  <a:gd name="T25" fmla="*/ 3 h 23"/>
                  <a:gd name="T26" fmla="*/ 3 w 10"/>
                  <a:gd name="T2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23">
                    <a:moveTo>
                      <a:pt x="3" y="0"/>
                    </a:moveTo>
                    <a:cubicBezTo>
                      <a:pt x="3" y="0"/>
                      <a:pt x="3" y="0"/>
                      <a:pt x="3" y="1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0" y="5"/>
                      <a:pt x="0" y="7"/>
                      <a:pt x="0" y="8"/>
                    </a:cubicBezTo>
                    <a:cubicBezTo>
                      <a:pt x="0" y="10"/>
                      <a:pt x="0" y="12"/>
                      <a:pt x="1" y="13"/>
                    </a:cubicBezTo>
                    <a:cubicBezTo>
                      <a:pt x="2" y="17"/>
                      <a:pt x="5" y="19"/>
                      <a:pt x="7" y="21"/>
                    </a:cubicBezTo>
                    <a:cubicBezTo>
                      <a:pt x="8" y="22"/>
                      <a:pt x="10" y="23"/>
                      <a:pt x="10" y="23"/>
                    </a:cubicBezTo>
                    <a:cubicBezTo>
                      <a:pt x="10" y="23"/>
                      <a:pt x="9" y="22"/>
                      <a:pt x="7" y="20"/>
                    </a:cubicBezTo>
                    <a:cubicBezTo>
                      <a:pt x="5" y="18"/>
                      <a:pt x="4" y="16"/>
                      <a:pt x="3" y="13"/>
                    </a:cubicBezTo>
                    <a:cubicBezTo>
                      <a:pt x="3" y="11"/>
                      <a:pt x="3" y="10"/>
                      <a:pt x="3" y="9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2" name="Freeform 559"/>
              <p:cNvSpPr>
                <a:spLocks/>
              </p:cNvSpPr>
              <p:nvPr userDrawn="1"/>
            </p:nvSpPr>
            <p:spPr bwMode="auto">
              <a:xfrm>
                <a:off x="1098" y="1615"/>
                <a:ext cx="18" cy="9"/>
              </a:xfrm>
              <a:custGeom>
                <a:avLst/>
                <a:gdLst>
                  <a:gd name="T0" fmla="*/ 0 w 29"/>
                  <a:gd name="T1" fmla="*/ 15 h 15"/>
                  <a:gd name="T2" fmla="*/ 2 w 29"/>
                  <a:gd name="T3" fmla="*/ 15 h 15"/>
                  <a:gd name="T4" fmla="*/ 5 w 29"/>
                  <a:gd name="T5" fmla="*/ 14 h 15"/>
                  <a:gd name="T6" fmla="*/ 16 w 29"/>
                  <a:gd name="T7" fmla="*/ 10 h 15"/>
                  <a:gd name="T8" fmla="*/ 22 w 29"/>
                  <a:gd name="T9" fmla="*/ 7 h 15"/>
                  <a:gd name="T10" fmla="*/ 26 w 29"/>
                  <a:gd name="T11" fmla="*/ 4 h 15"/>
                  <a:gd name="T12" fmla="*/ 28 w 29"/>
                  <a:gd name="T13" fmla="*/ 1 h 15"/>
                  <a:gd name="T14" fmla="*/ 29 w 29"/>
                  <a:gd name="T15" fmla="*/ 0 h 15"/>
                  <a:gd name="T16" fmla="*/ 28 w 29"/>
                  <a:gd name="T17" fmla="*/ 1 h 15"/>
                  <a:gd name="T18" fmla="*/ 25 w 29"/>
                  <a:gd name="T19" fmla="*/ 3 h 15"/>
                  <a:gd name="T20" fmla="*/ 21 w 29"/>
                  <a:gd name="T21" fmla="*/ 6 h 15"/>
                  <a:gd name="T22" fmla="*/ 15 w 29"/>
                  <a:gd name="T23" fmla="*/ 8 h 15"/>
                  <a:gd name="T24" fmla="*/ 5 w 29"/>
                  <a:gd name="T25" fmla="*/ 11 h 15"/>
                  <a:gd name="T26" fmla="*/ 1 w 29"/>
                  <a:gd name="T27" fmla="*/ 11 h 15"/>
                  <a:gd name="T28" fmla="*/ 0 w 29"/>
                  <a:gd name="T29" fmla="*/ 11 h 15"/>
                  <a:gd name="T30" fmla="*/ 0 w 29"/>
                  <a:gd name="T3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9" h="15">
                    <a:moveTo>
                      <a:pt x="0" y="15"/>
                    </a:moveTo>
                    <a:cubicBezTo>
                      <a:pt x="0" y="15"/>
                      <a:pt x="1" y="15"/>
                      <a:pt x="2" y="15"/>
                    </a:cubicBezTo>
                    <a:cubicBezTo>
                      <a:pt x="3" y="15"/>
                      <a:pt x="4" y="15"/>
                      <a:pt x="5" y="14"/>
                    </a:cubicBezTo>
                    <a:cubicBezTo>
                      <a:pt x="8" y="13"/>
                      <a:pt x="12" y="12"/>
                      <a:pt x="16" y="10"/>
                    </a:cubicBezTo>
                    <a:cubicBezTo>
                      <a:pt x="18" y="9"/>
                      <a:pt x="20" y="8"/>
                      <a:pt x="22" y="7"/>
                    </a:cubicBezTo>
                    <a:cubicBezTo>
                      <a:pt x="23" y="6"/>
                      <a:pt x="25" y="5"/>
                      <a:pt x="26" y="4"/>
                    </a:cubicBezTo>
                    <a:cubicBezTo>
                      <a:pt x="27" y="3"/>
                      <a:pt x="28" y="2"/>
                      <a:pt x="28" y="1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8" y="1"/>
                    </a:cubicBezTo>
                    <a:cubicBezTo>
                      <a:pt x="28" y="1"/>
                      <a:pt x="27" y="3"/>
                      <a:pt x="25" y="3"/>
                    </a:cubicBezTo>
                    <a:cubicBezTo>
                      <a:pt x="24" y="4"/>
                      <a:pt x="23" y="5"/>
                      <a:pt x="21" y="6"/>
                    </a:cubicBezTo>
                    <a:cubicBezTo>
                      <a:pt x="19" y="7"/>
                      <a:pt x="17" y="8"/>
                      <a:pt x="15" y="8"/>
                    </a:cubicBezTo>
                    <a:cubicBezTo>
                      <a:pt x="12" y="10"/>
                      <a:pt x="8" y="10"/>
                      <a:pt x="5" y="11"/>
                    </a:cubicBezTo>
                    <a:cubicBezTo>
                      <a:pt x="3" y="11"/>
                      <a:pt x="2" y="11"/>
                      <a:pt x="1" y="11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3" name="Freeform 560"/>
              <p:cNvSpPr>
                <a:spLocks/>
              </p:cNvSpPr>
              <p:nvPr userDrawn="1"/>
            </p:nvSpPr>
            <p:spPr bwMode="auto">
              <a:xfrm>
                <a:off x="1128" y="1613"/>
                <a:ext cx="12" cy="11"/>
              </a:xfrm>
              <a:custGeom>
                <a:avLst/>
                <a:gdLst>
                  <a:gd name="T0" fmla="*/ 1 w 20"/>
                  <a:gd name="T1" fmla="*/ 18 h 18"/>
                  <a:gd name="T2" fmla="*/ 2 w 20"/>
                  <a:gd name="T3" fmla="*/ 17 h 18"/>
                  <a:gd name="T4" fmla="*/ 5 w 20"/>
                  <a:gd name="T5" fmla="*/ 16 h 18"/>
                  <a:gd name="T6" fmla="*/ 12 w 20"/>
                  <a:gd name="T7" fmla="*/ 10 h 18"/>
                  <a:gd name="T8" fmla="*/ 18 w 20"/>
                  <a:gd name="T9" fmla="*/ 3 h 18"/>
                  <a:gd name="T10" fmla="*/ 19 w 20"/>
                  <a:gd name="T11" fmla="*/ 1 h 18"/>
                  <a:gd name="T12" fmla="*/ 20 w 20"/>
                  <a:gd name="T13" fmla="*/ 0 h 18"/>
                  <a:gd name="T14" fmla="*/ 19 w 20"/>
                  <a:gd name="T15" fmla="*/ 0 h 18"/>
                  <a:gd name="T16" fmla="*/ 17 w 20"/>
                  <a:gd name="T17" fmla="*/ 3 h 18"/>
                  <a:gd name="T18" fmla="*/ 11 w 20"/>
                  <a:gd name="T19" fmla="*/ 9 h 18"/>
                  <a:gd name="T20" fmla="*/ 3 w 20"/>
                  <a:gd name="T21" fmla="*/ 13 h 18"/>
                  <a:gd name="T22" fmla="*/ 1 w 20"/>
                  <a:gd name="T23" fmla="*/ 14 h 18"/>
                  <a:gd name="T24" fmla="*/ 0 w 20"/>
                  <a:gd name="T25" fmla="*/ 14 h 18"/>
                  <a:gd name="T26" fmla="*/ 1 w 20"/>
                  <a:gd name="T2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18">
                    <a:moveTo>
                      <a:pt x="1" y="18"/>
                    </a:moveTo>
                    <a:cubicBezTo>
                      <a:pt x="1" y="18"/>
                      <a:pt x="1" y="18"/>
                      <a:pt x="2" y="17"/>
                    </a:cubicBezTo>
                    <a:cubicBezTo>
                      <a:pt x="3" y="17"/>
                      <a:pt x="4" y="17"/>
                      <a:pt x="5" y="16"/>
                    </a:cubicBezTo>
                    <a:cubicBezTo>
                      <a:pt x="7" y="15"/>
                      <a:pt x="10" y="13"/>
                      <a:pt x="12" y="10"/>
                    </a:cubicBezTo>
                    <a:cubicBezTo>
                      <a:pt x="15" y="8"/>
                      <a:pt x="17" y="5"/>
                      <a:pt x="18" y="3"/>
                    </a:cubicBezTo>
                    <a:cubicBezTo>
                      <a:pt x="19" y="2"/>
                      <a:pt x="19" y="1"/>
                      <a:pt x="19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19" y="0"/>
                      <a:pt x="19" y="0"/>
                    </a:cubicBezTo>
                    <a:cubicBezTo>
                      <a:pt x="19" y="1"/>
                      <a:pt x="18" y="2"/>
                      <a:pt x="17" y="3"/>
                    </a:cubicBezTo>
                    <a:cubicBezTo>
                      <a:pt x="16" y="5"/>
                      <a:pt x="14" y="7"/>
                      <a:pt x="11" y="9"/>
                    </a:cubicBezTo>
                    <a:cubicBezTo>
                      <a:pt x="8" y="11"/>
                      <a:pt x="5" y="12"/>
                      <a:pt x="3" y="13"/>
                    </a:cubicBezTo>
                    <a:cubicBezTo>
                      <a:pt x="2" y="13"/>
                      <a:pt x="1" y="13"/>
                      <a:pt x="1" y="14"/>
                    </a:cubicBezTo>
                    <a:cubicBezTo>
                      <a:pt x="0" y="14"/>
                      <a:pt x="0" y="14"/>
                      <a:pt x="0" y="14"/>
                    </a:cubicBez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4" name="Freeform 561"/>
              <p:cNvSpPr>
                <a:spLocks/>
              </p:cNvSpPr>
              <p:nvPr userDrawn="1"/>
            </p:nvSpPr>
            <p:spPr bwMode="auto">
              <a:xfrm>
                <a:off x="1139" y="1610"/>
                <a:ext cx="14" cy="12"/>
              </a:xfrm>
              <a:custGeom>
                <a:avLst/>
                <a:gdLst>
                  <a:gd name="T0" fmla="*/ 2 w 21"/>
                  <a:gd name="T1" fmla="*/ 20 h 20"/>
                  <a:gd name="T2" fmla="*/ 6 w 21"/>
                  <a:gd name="T3" fmla="*/ 18 h 20"/>
                  <a:gd name="T4" fmla="*/ 14 w 21"/>
                  <a:gd name="T5" fmla="*/ 12 h 20"/>
                  <a:gd name="T6" fmla="*/ 20 w 21"/>
                  <a:gd name="T7" fmla="*/ 4 h 20"/>
                  <a:gd name="T8" fmla="*/ 21 w 21"/>
                  <a:gd name="T9" fmla="*/ 1 h 20"/>
                  <a:gd name="T10" fmla="*/ 21 w 21"/>
                  <a:gd name="T11" fmla="*/ 0 h 20"/>
                  <a:gd name="T12" fmla="*/ 21 w 21"/>
                  <a:gd name="T13" fmla="*/ 1 h 20"/>
                  <a:gd name="T14" fmla="*/ 20 w 21"/>
                  <a:gd name="T15" fmla="*/ 4 h 20"/>
                  <a:gd name="T16" fmla="*/ 13 w 21"/>
                  <a:gd name="T17" fmla="*/ 10 h 20"/>
                  <a:gd name="T18" fmla="*/ 4 w 21"/>
                  <a:gd name="T19" fmla="*/ 15 h 20"/>
                  <a:gd name="T20" fmla="*/ 0 w 21"/>
                  <a:gd name="T21" fmla="*/ 16 h 20"/>
                  <a:gd name="T22" fmla="*/ 2 w 21"/>
                  <a:gd name="T2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20">
                    <a:moveTo>
                      <a:pt x="2" y="20"/>
                    </a:moveTo>
                    <a:cubicBezTo>
                      <a:pt x="2" y="20"/>
                      <a:pt x="3" y="19"/>
                      <a:pt x="6" y="18"/>
                    </a:cubicBezTo>
                    <a:cubicBezTo>
                      <a:pt x="8" y="17"/>
                      <a:pt x="11" y="15"/>
                      <a:pt x="14" y="12"/>
                    </a:cubicBezTo>
                    <a:cubicBezTo>
                      <a:pt x="17" y="10"/>
                      <a:pt x="19" y="7"/>
                      <a:pt x="20" y="4"/>
                    </a:cubicBezTo>
                    <a:cubicBezTo>
                      <a:pt x="21" y="3"/>
                      <a:pt x="21" y="2"/>
                      <a:pt x="21" y="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1"/>
                    </a:cubicBezTo>
                    <a:cubicBezTo>
                      <a:pt x="21" y="2"/>
                      <a:pt x="20" y="3"/>
                      <a:pt x="20" y="4"/>
                    </a:cubicBezTo>
                    <a:cubicBezTo>
                      <a:pt x="18" y="6"/>
                      <a:pt x="16" y="9"/>
                      <a:pt x="13" y="10"/>
                    </a:cubicBezTo>
                    <a:cubicBezTo>
                      <a:pt x="10" y="12"/>
                      <a:pt x="7" y="14"/>
                      <a:pt x="4" y="15"/>
                    </a:cubicBezTo>
                    <a:cubicBezTo>
                      <a:pt x="2" y="16"/>
                      <a:pt x="0" y="16"/>
                      <a:pt x="0" y="16"/>
                    </a:cubicBezTo>
                    <a:lnTo>
                      <a:pt x="2" y="2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5" name="Freeform 562"/>
              <p:cNvSpPr>
                <a:spLocks/>
              </p:cNvSpPr>
              <p:nvPr userDrawn="1"/>
            </p:nvSpPr>
            <p:spPr bwMode="auto">
              <a:xfrm>
                <a:off x="1080" y="1604"/>
                <a:ext cx="8" cy="12"/>
              </a:xfrm>
              <a:custGeom>
                <a:avLst/>
                <a:gdLst>
                  <a:gd name="T0" fmla="*/ 2 w 13"/>
                  <a:gd name="T1" fmla="*/ 0 h 19"/>
                  <a:gd name="T2" fmla="*/ 1 w 13"/>
                  <a:gd name="T3" fmla="*/ 1 h 19"/>
                  <a:gd name="T4" fmla="*/ 0 w 13"/>
                  <a:gd name="T5" fmla="*/ 4 h 19"/>
                  <a:gd name="T6" fmla="*/ 0 w 13"/>
                  <a:gd name="T7" fmla="*/ 9 h 19"/>
                  <a:gd name="T8" fmla="*/ 2 w 13"/>
                  <a:gd name="T9" fmla="*/ 13 h 19"/>
                  <a:gd name="T10" fmla="*/ 10 w 13"/>
                  <a:gd name="T11" fmla="*/ 18 h 19"/>
                  <a:gd name="T12" fmla="*/ 13 w 13"/>
                  <a:gd name="T13" fmla="*/ 19 h 19"/>
                  <a:gd name="T14" fmla="*/ 10 w 13"/>
                  <a:gd name="T15" fmla="*/ 17 h 19"/>
                  <a:gd name="T16" fmla="*/ 4 w 13"/>
                  <a:gd name="T17" fmla="*/ 12 h 19"/>
                  <a:gd name="T18" fmla="*/ 3 w 13"/>
                  <a:gd name="T19" fmla="*/ 8 h 19"/>
                  <a:gd name="T20" fmla="*/ 3 w 13"/>
                  <a:gd name="T21" fmla="*/ 5 h 19"/>
                  <a:gd name="T22" fmla="*/ 5 w 13"/>
                  <a:gd name="T23" fmla="*/ 3 h 19"/>
                  <a:gd name="T24" fmla="*/ 5 w 13"/>
                  <a:gd name="T25" fmla="*/ 2 h 19"/>
                  <a:gd name="T26" fmla="*/ 2 w 13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19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0" y="6"/>
                      <a:pt x="0" y="7"/>
                      <a:pt x="0" y="9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5" y="16"/>
                      <a:pt x="7" y="17"/>
                      <a:pt x="10" y="18"/>
                    </a:cubicBezTo>
                    <a:cubicBezTo>
                      <a:pt x="12" y="19"/>
                      <a:pt x="13" y="19"/>
                      <a:pt x="13" y="19"/>
                    </a:cubicBezTo>
                    <a:cubicBezTo>
                      <a:pt x="13" y="19"/>
                      <a:pt x="12" y="19"/>
                      <a:pt x="10" y="17"/>
                    </a:cubicBezTo>
                    <a:cubicBezTo>
                      <a:pt x="8" y="16"/>
                      <a:pt x="5" y="14"/>
                      <a:pt x="4" y="12"/>
                    </a:cubicBezTo>
                    <a:cubicBezTo>
                      <a:pt x="3" y="11"/>
                      <a:pt x="3" y="10"/>
                      <a:pt x="3" y="8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6" name="Freeform 563"/>
              <p:cNvSpPr>
                <a:spLocks/>
              </p:cNvSpPr>
              <p:nvPr userDrawn="1"/>
            </p:nvSpPr>
            <p:spPr bwMode="auto">
              <a:xfrm>
                <a:off x="1128" y="1643"/>
                <a:ext cx="15" cy="14"/>
              </a:xfrm>
              <a:custGeom>
                <a:avLst/>
                <a:gdLst>
                  <a:gd name="T0" fmla="*/ 1 w 25"/>
                  <a:gd name="T1" fmla="*/ 22 h 22"/>
                  <a:gd name="T2" fmla="*/ 2 w 25"/>
                  <a:gd name="T3" fmla="*/ 22 h 22"/>
                  <a:gd name="T4" fmla="*/ 6 w 25"/>
                  <a:gd name="T5" fmla="*/ 20 h 22"/>
                  <a:gd name="T6" fmla="*/ 15 w 25"/>
                  <a:gd name="T7" fmla="*/ 13 h 22"/>
                  <a:gd name="T8" fmla="*/ 20 w 25"/>
                  <a:gd name="T9" fmla="*/ 9 h 22"/>
                  <a:gd name="T10" fmla="*/ 23 w 25"/>
                  <a:gd name="T11" fmla="*/ 5 h 22"/>
                  <a:gd name="T12" fmla="*/ 25 w 25"/>
                  <a:gd name="T13" fmla="*/ 2 h 22"/>
                  <a:gd name="T14" fmla="*/ 25 w 25"/>
                  <a:gd name="T15" fmla="*/ 0 h 22"/>
                  <a:gd name="T16" fmla="*/ 25 w 25"/>
                  <a:gd name="T17" fmla="*/ 2 h 22"/>
                  <a:gd name="T18" fmla="*/ 22 w 25"/>
                  <a:gd name="T19" fmla="*/ 5 h 22"/>
                  <a:gd name="T20" fmla="*/ 19 w 25"/>
                  <a:gd name="T21" fmla="*/ 8 h 22"/>
                  <a:gd name="T22" fmla="*/ 14 w 25"/>
                  <a:gd name="T23" fmla="*/ 12 h 22"/>
                  <a:gd name="T24" fmla="*/ 4 w 25"/>
                  <a:gd name="T25" fmla="*/ 17 h 22"/>
                  <a:gd name="T26" fmla="*/ 1 w 25"/>
                  <a:gd name="T27" fmla="*/ 18 h 22"/>
                  <a:gd name="T28" fmla="*/ 0 w 25"/>
                  <a:gd name="T29" fmla="*/ 19 h 22"/>
                  <a:gd name="T30" fmla="*/ 1 w 25"/>
                  <a:gd name="T3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2">
                    <a:moveTo>
                      <a:pt x="1" y="22"/>
                    </a:moveTo>
                    <a:cubicBezTo>
                      <a:pt x="1" y="22"/>
                      <a:pt x="1" y="22"/>
                      <a:pt x="2" y="22"/>
                    </a:cubicBezTo>
                    <a:cubicBezTo>
                      <a:pt x="3" y="21"/>
                      <a:pt x="4" y="21"/>
                      <a:pt x="6" y="20"/>
                    </a:cubicBezTo>
                    <a:cubicBezTo>
                      <a:pt x="8" y="18"/>
                      <a:pt x="12" y="16"/>
                      <a:pt x="15" y="13"/>
                    </a:cubicBezTo>
                    <a:cubicBezTo>
                      <a:pt x="17" y="12"/>
                      <a:pt x="18" y="11"/>
                      <a:pt x="20" y="9"/>
                    </a:cubicBezTo>
                    <a:cubicBezTo>
                      <a:pt x="21" y="8"/>
                      <a:pt x="22" y="6"/>
                      <a:pt x="23" y="5"/>
                    </a:cubicBezTo>
                    <a:cubicBezTo>
                      <a:pt x="24" y="4"/>
                      <a:pt x="24" y="3"/>
                      <a:pt x="25" y="2"/>
                    </a:cubicBezTo>
                    <a:cubicBezTo>
                      <a:pt x="25" y="1"/>
                      <a:pt x="25" y="0"/>
                      <a:pt x="25" y="0"/>
                    </a:cubicBezTo>
                    <a:cubicBezTo>
                      <a:pt x="25" y="0"/>
                      <a:pt x="25" y="1"/>
                      <a:pt x="25" y="2"/>
                    </a:cubicBezTo>
                    <a:cubicBezTo>
                      <a:pt x="24" y="2"/>
                      <a:pt x="24" y="4"/>
                      <a:pt x="22" y="5"/>
                    </a:cubicBezTo>
                    <a:cubicBezTo>
                      <a:pt x="21" y="6"/>
                      <a:pt x="20" y="7"/>
                      <a:pt x="19" y="8"/>
                    </a:cubicBezTo>
                    <a:cubicBezTo>
                      <a:pt x="17" y="10"/>
                      <a:pt x="16" y="11"/>
                      <a:pt x="14" y="12"/>
                    </a:cubicBezTo>
                    <a:cubicBezTo>
                      <a:pt x="10" y="14"/>
                      <a:pt x="7" y="16"/>
                      <a:pt x="4" y="17"/>
                    </a:cubicBezTo>
                    <a:cubicBezTo>
                      <a:pt x="3" y="18"/>
                      <a:pt x="2" y="18"/>
                      <a:pt x="1" y="18"/>
                    </a:cubicBezTo>
                    <a:cubicBezTo>
                      <a:pt x="0" y="18"/>
                      <a:pt x="0" y="19"/>
                      <a:pt x="0" y="19"/>
                    </a:cubicBezTo>
                    <a:lnTo>
                      <a:pt x="1" y="2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7" name="Freeform 564"/>
              <p:cNvSpPr>
                <a:spLocks/>
              </p:cNvSpPr>
              <p:nvPr userDrawn="1"/>
            </p:nvSpPr>
            <p:spPr bwMode="auto">
              <a:xfrm>
                <a:off x="1149" y="1638"/>
                <a:ext cx="10" cy="14"/>
              </a:xfrm>
              <a:custGeom>
                <a:avLst/>
                <a:gdLst>
                  <a:gd name="T0" fmla="*/ 2 w 15"/>
                  <a:gd name="T1" fmla="*/ 22 h 22"/>
                  <a:gd name="T2" fmla="*/ 3 w 15"/>
                  <a:gd name="T3" fmla="*/ 21 h 22"/>
                  <a:gd name="T4" fmla="*/ 5 w 15"/>
                  <a:gd name="T5" fmla="*/ 19 h 22"/>
                  <a:gd name="T6" fmla="*/ 11 w 15"/>
                  <a:gd name="T7" fmla="*/ 12 h 22"/>
                  <a:gd name="T8" fmla="*/ 15 w 15"/>
                  <a:gd name="T9" fmla="*/ 4 h 22"/>
                  <a:gd name="T10" fmla="*/ 15 w 15"/>
                  <a:gd name="T11" fmla="*/ 1 h 22"/>
                  <a:gd name="T12" fmla="*/ 15 w 15"/>
                  <a:gd name="T13" fmla="*/ 0 h 22"/>
                  <a:gd name="T14" fmla="*/ 15 w 15"/>
                  <a:gd name="T15" fmla="*/ 1 h 22"/>
                  <a:gd name="T16" fmla="*/ 14 w 15"/>
                  <a:gd name="T17" fmla="*/ 3 h 22"/>
                  <a:gd name="T18" fmla="*/ 9 w 15"/>
                  <a:gd name="T19" fmla="*/ 11 h 22"/>
                  <a:gd name="T20" fmla="*/ 3 w 15"/>
                  <a:gd name="T21" fmla="*/ 16 h 22"/>
                  <a:gd name="T22" fmla="*/ 1 w 15"/>
                  <a:gd name="T23" fmla="*/ 18 h 22"/>
                  <a:gd name="T24" fmla="*/ 0 w 15"/>
                  <a:gd name="T25" fmla="*/ 18 h 22"/>
                  <a:gd name="T26" fmla="*/ 2 w 15"/>
                  <a:gd name="T2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22">
                    <a:moveTo>
                      <a:pt x="2" y="22"/>
                    </a:moveTo>
                    <a:cubicBezTo>
                      <a:pt x="2" y="22"/>
                      <a:pt x="2" y="21"/>
                      <a:pt x="3" y="21"/>
                    </a:cubicBezTo>
                    <a:cubicBezTo>
                      <a:pt x="3" y="20"/>
                      <a:pt x="4" y="20"/>
                      <a:pt x="5" y="19"/>
                    </a:cubicBezTo>
                    <a:cubicBezTo>
                      <a:pt x="7" y="17"/>
                      <a:pt x="9" y="15"/>
                      <a:pt x="11" y="12"/>
                    </a:cubicBezTo>
                    <a:cubicBezTo>
                      <a:pt x="13" y="9"/>
                      <a:pt x="14" y="6"/>
                      <a:pt x="15" y="4"/>
                    </a:cubicBezTo>
                    <a:cubicBezTo>
                      <a:pt x="15" y="2"/>
                      <a:pt x="15" y="1"/>
                      <a:pt x="15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1"/>
                    </a:cubicBezTo>
                    <a:cubicBezTo>
                      <a:pt x="15" y="1"/>
                      <a:pt x="15" y="2"/>
                      <a:pt x="14" y="3"/>
                    </a:cubicBezTo>
                    <a:cubicBezTo>
                      <a:pt x="13" y="6"/>
                      <a:pt x="11" y="8"/>
                      <a:pt x="9" y="11"/>
                    </a:cubicBezTo>
                    <a:cubicBezTo>
                      <a:pt x="7" y="13"/>
                      <a:pt x="5" y="15"/>
                      <a:pt x="3" y="16"/>
                    </a:cubicBezTo>
                    <a:cubicBezTo>
                      <a:pt x="2" y="17"/>
                      <a:pt x="1" y="17"/>
                      <a:pt x="1" y="18"/>
                    </a:cubicBezTo>
                    <a:cubicBezTo>
                      <a:pt x="0" y="18"/>
                      <a:pt x="0" y="18"/>
                      <a:pt x="0" y="18"/>
                    </a:cubicBezTo>
                    <a:lnTo>
                      <a:pt x="2" y="2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8" name="Freeform 565"/>
              <p:cNvSpPr>
                <a:spLocks/>
              </p:cNvSpPr>
              <p:nvPr userDrawn="1"/>
            </p:nvSpPr>
            <p:spPr bwMode="auto">
              <a:xfrm>
                <a:off x="1165" y="1632"/>
                <a:ext cx="11" cy="15"/>
              </a:xfrm>
              <a:custGeom>
                <a:avLst/>
                <a:gdLst>
                  <a:gd name="T0" fmla="*/ 3 w 17"/>
                  <a:gd name="T1" fmla="*/ 24 h 24"/>
                  <a:gd name="T2" fmla="*/ 6 w 17"/>
                  <a:gd name="T3" fmla="*/ 21 h 24"/>
                  <a:gd name="T4" fmla="*/ 13 w 17"/>
                  <a:gd name="T5" fmla="*/ 13 h 24"/>
                  <a:gd name="T6" fmla="*/ 17 w 17"/>
                  <a:gd name="T7" fmla="*/ 4 h 24"/>
                  <a:gd name="T8" fmla="*/ 16 w 17"/>
                  <a:gd name="T9" fmla="*/ 1 h 24"/>
                  <a:gd name="T10" fmla="*/ 16 w 17"/>
                  <a:gd name="T11" fmla="*/ 0 h 24"/>
                  <a:gd name="T12" fmla="*/ 16 w 17"/>
                  <a:gd name="T13" fmla="*/ 1 h 24"/>
                  <a:gd name="T14" fmla="*/ 16 w 17"/>
                  <a:gd name="T15" fmla="*/ 4 h 24"/>
                  <a:gd name="T16" fmla="*/ 11 w 17"/>
                  <a:gd name="T17" fmla="*/ 12 h 24"/>
                  <a:gd name="T18" fmla="*/ 4 w 17"/>
                  <a:gd name="T19" fmla="*/ 18 h 24"/>
                  <a:gd name="T20" fmla="*/ 0 w 17"/>
                  <a:gd name="T21" fmla="*/ 21 h 24"/>
                  <a:gd name="T22" fmla="*/ 3 w 17"/>
                  <a:gd name="T2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4">
                    <a:moveTo>
                      <a:pt x="3" y="24"/>
                    </a:moveTo>
                    <a:cubicBezTo>
                      <a:pt x="3" y="24"/>
                      <a:pt x="4" y="23"/>
                      <a:pt x="6" y="21"/>
                    </a:cubicBezTo>
                    <a:cubicBezTo>
                      <a:pt x="8" y="19"/>
                      <a:pt x="11" y="16"/>
                      <a:pt x="13" y="13"/>
                    </a:cubicBezTo>
                    <a:cubicBezTo>
                      <a:pt x="15" y="10"/>
                      <a:pt x="16" y="7"/>
                      <a:pt x="17" y="4"/>
                    </a:cubicBezTo>
                    <a:cubicBezTo>
                      <a:pt x="17" y="3"/>
                      <a:pt x="17" y="2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1"/>
                    </a:cubicBezTo>
                    <a:cubicBezTo>
                      <a:pt x="16" y="2"/>
                      <a:pt x="16" y="3"/>
                      <a:pt x="16" y="4"/>
                    </a:cubicBezTo>
                    <a:cubicBezTo>
                      <a:pt x="15" y="6"/>
                      <a:pt x="13" y="10"/>
                      <a:pt x="11" y="12"/>
                    </a:cubicBezTo>
                    <a:cubicBezTo>
                      <a:pt x="9" y="15"/>
                      <a:pt x="6" y="17"/>
                      <a:pt x="4" y="18"/>
                    </a:cubicBezTo>
                    <a:cubicBezTo>
                      <a:pt x="2" y="20"/>
                      <a:pt x="0" y="21"/>
                      <a:pt x="0" y="21"/>
                    </a:cubicBez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9" name="Freeform 566"/>
              <p:cNvSpPr>
                <a:spLocks/>
              </p:cNvSpPr>
              <p:nvPr userDrawn="1"/>
            </p:nvSpPr>
            <p:spPr bwMode="auto">
              <a:xfrm>
                <a:off x="1106" y="1640"/>
                <a:ext cx="10" cy="10"/>
              </a:xfrm>
              <a:custGeom>
                <a:avLst/>
                <a:gdLst>
                  <a:gd name="T0" fmla="*/ 0 w 16"/>
                  <a:gd name="T1" fmla="*/ 0 h 15"/>
                  <a:gd name="T2" fmla="*/ 0 w 16"/>
                  <a:gd name="T3" fmla="*/ 1 h 15"/>
                  <a:gd name="T4" fmla="*/ 0 w 16"/>
                  <a:gd name="T5" fmla="*/ 4 h 15"/>
                  <a:gd name="T6" fmla="*/ 1 w 16"/>
                  <a:gd name="T7" fmla="*/ 8 h 15"/>
                  <a:gd name="T8" fmla="*/ 4 w 16"/>
                  <a:gd name="T9" fmla="*/ 12 h 15"/>
                  <a:gd name="T10" fmla="*/ 12 w 16"/>
                  <a:gd name="T11" fmla="*/ 15 h 15"/>
                  <a:gd name="T12" fmla="*/ 16 w 16"/>
                  <a:gd name="T13" fmla="*/ 15 h 15"/>
                  <a:gd name="T14" fmla="*/ 12 w 16"/>
                  <a:gd name="T15" fmla="*/ 14 h 15"/>
                  <a:gd name="T16" fmla="*/ 5 w 16"/>
                  <a:gd name="T17" fmla="*/ 11 h 15"/>
                  <a:gd name="T18" fmla="*/ 3 w 16"/>
                  <a:gd name="T19" fmla="*/ 7 h 15"/>
                  <a:gd name="T20" fmla="*/ 3 w 16"/>
                  <a:gd name="T21" fmla="*/ 4 h 15"/>
                  <a:gd name="T22" fmla="*/ 4 w 16"/>
                  <a:gd name="T23" fmla="*/ 2 h 15"/>
                  <a:gd name="T24" fmla="*/ 4 w 16"/>
                  <a:gd name="T25" fmla="*/ 1 h 15"/>
                  <a:gd name="T26" fmla="*/ 0 w 16"/>
                  <a:gd name="T2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15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10"/>
                      <a:pt x="3" y="11"/>
                      <a:pt x="4" y="12"/>
                    </a:cubicBezTo>
                    <a:cubicBezTo>
                      <a:pt x="7" y="14"/>
                      <a:pt x="10" y="15"/>
                      <a:pt x="12" y="15"/>
                    </a:cubicBezTo>
                    <a:cubicBezTo>
                      <a:pt x="15" y="15"/>
                      <a:pt x="16" y="15"/>
                      <a:pt x="16" y="15"/>
                    </a:cubicBezTo>
                    <a:cubicBezTo>
                      <a:pt x="16" y="15"/>
                      <a:pt x="15" y="15"/>
                      <a:pt x="12" y="14"/>
                    </a:cubicBezTo>
                    <a:cubicBezTo>
                      <a:pt x="10" y="14"/>
                      <a:pt x="7" y="13"/>
                      <a:pt x="5" y="11"/>
                    </a:cubicBezTo>
                    <a:cubicBezTo>
                      <a:pt x="4" y="10"/>
                      <a:pt x="4" y="9"/>
                      <a:pt x="3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0" name="Freeform 567"/>
              <p:cNvSpPr>
                <a:spLocks/>
              </p:cNvSpPr>
              <p:nvPr userDrawn="1"/>
            </p:nvSpPr>
            <p:spPr bwMode="auto">
              <a:xfrm>
                <a:off x="1158" y="1667"/>
                <a:ext cx="14" cy="16"/>
              </a:xfrm>
              <a:custGeom>
                <a:avLst/>
                <a:gdLst>
                  <a:gd name="T0" fmla="*/ 1 w 23"/>
                  <a:gd name="T1" fmla="*/ 25 h 25"/>
                  <a:gd name="T2" fmla="*/ 6 w 23"/>
                  <a:gd name="T3" fmla="*/ 22 h 25"/>
                  <a:gd name="T4" fmla="*/ 14 w 23"/>
                  <a:gd name="T5" fmla="*/ 14 h 25"/>
                  <a:gd name="T6" fmla="*/ 21 w 23"/>
                  <a:gd name="T7" fmla="*/ 5 h 25"/>
                  <a:gd name="T8" fmla="*/ 22 w 23"/>
                  <a:gd name="T9" fmla="*/ 1 h 25"/>
                  <a:gd name="T10" fmla="*/ 23 w 23"/>
                  <a:gd name="T11" fmla="*/ 0 h 25"/>
                  <a:gd name="T12" fmla="*/ 22 w 23"/>
                  <a:gd name="T13" fmla="*/ 1 h 25"/>
                  <a:gd name="T14" fmla="*/ 20 w 23"/>
                  <a:gd name="T15" fmla="*/ 5 h 25"/>
                  <a:gd name="T16" fmla="*/ 13 w 23"/>
                  <a:gd name="T17" fmla="*/ 13 h 25"/>
                  <a:gd name="T18" fmla="*/ 4 w 23"/>
                  <a:gd name="T19" fmla="*/ 19 h 25"/>
                  <a:gd name="T20" fmla="*/ 0 w 23"/>
                  <a:gd name="T21" fmla="*/ 21 h 25"/>
                  <a:gd name="T22" fmla="*/ 1 w 23"/>
                  <a:gd name="T2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" h="25">
                    <a:moveTo>
                      <a:pt x="1" y="25"/>
                    </a:moveTo>
                    <a:cubicBezTo>
                      <a:pt x="1" y="25"/>
                      <a:pt x="3" y="24"/>
                      <a:pt x="6" y="22"/>
                    </a:cubicBezTo>
                    <a:cubicBezTo>
                      <a:pt x="8" y="20"/>
                      <a:pt x="12" y="17"/>
                      <a:pt x="14" y="14"/>
                    </a:cubicBezTo>
                    <a:cubicBezTo>
                      <a:pt x="17" y="11"/>
                      <a:pt x="20" y="8"/>
                      <a:pt x="21" y="5"/>
                    </a:cubicBezTo>
                    <a:cubicBezTo>
                      <a:pt x="22" y="4"/>
                      <a:pt x="22" y="2"/>
                      <a:pt x="22" y="1"/>
                    </a:cubicBezTo>
                    <a:cubicBezTo>
                      <a:pt x="23" y="1"/>
                      <a:pt x="23" y="0"/>
                      <a:pt x="23" y="0"/>
                    </a:cubicBezTo>
                    <a:cubicBezTo>
                      <a:pt x="23" y="0"/>
                      <a:pt x="22" y="1"/>
                      <a:pt x="22" y="1"/>
                    </a:cubicBezTo>
                    <a:cubicBezTo>
                      <a:pt x="22" y="2"/>
                      <a:pt x="21" y="3"/>
                      <a:pt x="20" y="5"/>
                    </a:cubicBezTo>
                    <a:cubicBezTo>
                      <a:pt x="19" y="7"/>
                      <a:pt x="16" y="10"/>
                      <a:pt x="13" y="13"/>
                    </a:cubicBezTo>
                    <a:cubicBezTo>
                      <a:pt x="10" y="16"/>
                      <a:pt x="7" y="18"/>
                      <a:pt x="4" y="19"/>
                    </a:cubicBezTo>
                    <a:cubicBezTo>
                      <a:pt x="1" y="21"/>
                      <a:pt x="0" y="21"/>
                      <a:pt x="0" y="21"/>
                    </a:cubicBezTo>
                    <a:lnTo>
                      <a:pt x="1" y="2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1" name="Freeform 568"/>
              <p:cNvSpPr>
                <a:spLocks/>
              </p:cNvSpPr>
              <p:nvPr userDrawn="1"/>
            </p:nvSpPr>
            <p:spPr bwMode="auto">
              <a:xfrm>
                <a:off x="1177" y="1662"/>
                <a:ext cx="9" cy="14"/>
              </a:xfrm>
              <a:custGeom>
                <a:avLst/>
                <a:gdLst>
                  <a:gd name="T0" fmla="*/ 3 w 13"/>
                  <a:gd name="T1" fmla="*/ 24 h 24"/>
                  <a:gd name="T2" fmla="*/ 4 w 13"/>
                  <a:gd name="T3" fmla="*/ 23 h 24"/>
                  <a:gd name="T4" fmla="*/ 6 w 13"/>
                  <a:gd name="T5" fmla="*/ 21 h 24"/>
                  <a:gd name="T6" fmla="*/ 11 w 13"/>
                  <a:gd name="T7" fmla="*/ 13 h 24"/>
                  <a:gd name="T8" fmla="*/ 13 w 13"/>
                  <a:gd name="T9" fmla="*/ 4 h 24"/>
                  <a:gd name="T10" fmla="*/ 13 w 13"/>
                  <a:gd name="T11" fmla="*/ 1 h 24"/>
                  <a:gd name="T12" fmla="*/ 13 w 13"/>
                  <a:gd name="T13" fmla="*/ 0 h 24"/>
                  <a:gd name="T14" fmla="*/ 13 w 13"/>
                  <a:gd name="T15" fmla="*/ 1 h 24"/>
                  <a:gd name="T16" fmla="*/ 13 w 13"/>
                  <a:gd name="T17" fmla="*/ 4 h 24"/>
                  <a:gd name="T18" fmla="*/ 9 w 13"/>
                  <a:gd name="T19" fmla="*/ 12 h 24"/>
                  <a:gd name="T20" fmla="*/ 3 w 13"/>
                  <a:gd name="T21" fmla="*/ 18 h 24"/>
                  <a:gd name="T22" fmla="*/ 1 w 13"/>
                  <a:gd name="T23" fmla="*/ 20 h 24"/>
                  <a:gd name="T24" fmla="*/ 0 w 13"/>
                  <a:gd name="T25" fmla="*/ 21 h 24"/>
                  <a:gd name="T26" fmla="*/ 3 w 13"/>
                  <a:gd name="T2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4">
                    <a:moveTo>
                      <a:pt x="3" y="24"/>
                    </a:moveTo>
                    <a:cubicBezTo>
                      <a:pt x="3" y="24"/>
                      <a:pt x="3" y="24"/>
                      <a:pt x="4" y="23"/>
                    </a:cubicBezTo>
                    <a:cubicBezTo>
                      <a:pt x="4" y="23"/>
                      <a:pt x="5" y="22"/>
                      <a:pt x="6" y="21"/>
                    </a:cubicBezTo>
                    <a:cubicBezTo>
                      <a:pt x="7" y="19"/>
                      <a:pt x="9" y="16"/>
                      <a:pt x="11" y="13"/>
                    </a:cubicBezTo>
                    <a:cubicBezTo>
                      <a:pt x="12" y="10"/>
                      <a:pt x="13" y="7"/>
                      <a:pt x="13" y="4"/>
                    </a:cubicBezTo>
                    <a:cubicBezTo>
                      <a:pt x="13" y="3"/>
                      <a:pt x="13" y="2"/>
                      <a:pt x="13" y="1"/>
                    </a:cubicBezTo>
                    <a:cubicBezTo>
                      <a:pt x="13" y="1"/>
                      <a:pt x="13" y="0"/>
                      <a:pt x="13" y="0"/>
                    </a:cubicBezTo>
                    <a:cubicBezTo>
                      <a:pt x="13" y="0"/>
                      <a:pt x="13" y="1"/>
                      <a:pt x="13" y="1"/>
                    </a:cubicBezTo>
                    <a:cubicBezTo>
                      <a:pt x="13" y="2"/>
                      <a:pt x="13" y="3"/>
                      <a:pt x="13" y="4"/>
                    </a:cubicBezTo>
                    <a:cubicBezTo>
                      <a:pt x="12" y="6"/>
                      <a:pt x="11" y="9"/>
                      <a:pt x="9" y="12"/>
                    </a:cubicBezTo>
                    <a:cubicBezTo>
                      <a:pt x="7" y="15"/>
                      <a:pt x="5" y="17"/>
                      <a:pt x="3" y="18"/>
                    </a:cubicBezTo>
                    <a:cubicBezTo>
                      <a:pt x="2" y="19"/>
                      <a:pt x="2" y="20"/>
                      <a:pt x="1" y="20"/>
                    </a:cubicBezTo>
                    <a:cubicBezTo>
                      <a:pt x="1" y="20"/>
                      <a:pt x="0" y="21"/>
                      <a:pt x="0" y="21"/>
                    </a:cubicBez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2" name="Freeform 569"/>
              <p:cNvSpPr>
                <a:spLocks/>
              </p:cNvSpPr>
              <p:nvPr userDrawn="1"/>
            </p:nvSpPr>
            <p:spPr bwMode="auto">
              <a:xfrm>
                <a:off x="1192" y="1653"/>
                <a:ext cx="9" cy="16"/>
              </a:xfrm>
              <a:custGeom>
                <a:avLst/>
                <a:gdLst>
                  <a:gd name="T0" fmla="*/ 3 w 14"/>
                  <a:gd name="T1" fmla="*/ 26 h 26"/>
                  <a:gd name="T2" fmla="*/ 4 w 14"/>
                  <a:gd name="T3" fmla="*/ 25 h 26"/>
                  <a:gd name="T4" fmla="*/ 6 w 14"/>
                  <a:gd name="T5" fmla="*/ 22 h 26"/>
                  <a:gd name="T6" fmla="*/ 11 w 14"/>
                  <a:gd name="T7" fmla="*/ 14 h 26"/>
                  <a:gd name="T8" fmla="*/ 13 w 14"/>
                  <a:gd name="T9" fmla="*/ 4 h 26"/>
                  <a:gd name="T10" fmla="*/ 13 w 14"/>
                  <a:gd name="T11" fmla="*/ 1 h 26"/>
                  <a:gd name="T12" fmla="*/ 13 w 14"/>
                  <a:gd name="T13" fmla="*/ 0 h 26"/>
                  <a:gd name="T14" fmla="*/ 13 w 14"/>
                  <a:gd name="T15" fmla="*/ 1 h 26"/>
                  <a:gd name="T16" fmla="*/ 13 w 14"/>
                  <a:gd name="T17" fmla="*/ 4 h 26"/>
                  <a:gd name="T18" fmla="*/ 9 w 14"/>
                  <a:gd name="T19" fmla="*/ 13 h 26"/>
                  <a:gd name="T20" fmla="*/ 4 w 14"/>
                  <a:gd name="T21" fmla="*/ 20 h 26"/>
                  <a:gd name="T22" fmla="*/ 1 w 14"/>
                  <a:gd name="T23" fmla="*/ 22 h 26"/>
                  <a:gd name="T24" fmla="*/ 0 w 14"/>
                  <a:gd name="T25" fmla="*/ 23 h 26"/>
                  <a:gd name="T26" fmla="*/ 3 w 14"/>
                  <a:gd name="T2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6">
                    <a:moveTo>
                      <a:pt x="3" y="26"/>
                    </a:moveTo>
                    <a:cubicBezTo>
                      <a:pt x="3" y="26"/>
                      <a:pt x="4" y="25"/>
                      <a:pt x="4" y="25"/>
                    </a:cubicBezTo>
                    <a:cubicBezTo>
                      <a:pt x="5" y="24"/>
                      <a:pt x="5" y="23"/>
                      <a:pt x="6" y="22"/>
                    </a:cubicBezTo>
                    <a:cubicBezTo>
                      <a:pt x="8" y="20"/>
                      <a:pt x="10" y="17"/>
                      <a:pt x="11" y="14"/>
                    </a:cubicBezTo>
                    <a:cubicBezTo>
                      <a:pt x="13" y="10"/>
                      <a:pt x="13" y="7"/>
                      <a:pt x="13" y="4"/>
                    </a:cubicBezTo>
                    <a:cubicBezTo>
                      <a:pt x="14" y="3"/>
                      <a:pt x="13" y="2"/>
                      <a:pt x="13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1"/>
                    </a:cubicBezTo>
                    <a:cubicBezTo>
                      <a:pt x="13" y="2"/>
                      <a:pt x="13" y="3"/>
                      <a:pt x="13" y="4"/>
                    </a:cubicBezTo>
                    <a:cubicBezTo>
                      <a:pt x="12" y="7"/>
                      <a:pt x="11" y="10"/>
                      <a:pt x="9" y="13"/>
                    </a:cubicBezTo>
                    <a:cubicBezTo>
                      <a:pt x="8" y="16"/>
                      <a:pt x="5" y="18"/>
                      <a:pt x="4" y="20"/>
                    </a:cubicBezTo>
                    <a:cubicBezTo>
                      <a:pt x="3" y="21"/>
                      <a:pt x="2" y="22"/>
                      <a:pt x="1" y="22"/>
                    </a:cubicBezTo>
                    <a:cubicBezTo>
                      <a:pt x="1" y="23"/>
                      <a:pt x="0" y="23"/>
                      <a:pt x="0" y="23"/>
                    </a:cubicBezTo>
                    <a:lnTo>
                      <a:pt x="3" y="2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3" name="Freeform 570"/>
              <p:cNvSpPr>
                <a:spLocks/>
              </p:cNvSpPr>
              <p:nvPr userDrawn="1"/>
            </p:nvSpPr>
            <p:spPr bwMode="auto">
              <a:xfrm>
                <a:off x="1138" y="1669"/>
                <a:ext cx="10" cy="10"/>
              </a:xfrm>
              <a:custGeom>
                <a:avLst/>
                <a:gdLst>
                  <a:gd name="T0" fmla="*/ 0 w 16"/>
                  <a:gd name="T1" fmla="*/ 0 h 16"/>
                  <a:gd name="T2" fmla="*/ 0 w 16"/>
                  <a:gd name="T3" fmla="*/ 2 h 16"/>
                  <a:gd name="T4" fmla="*/ 0 w 16"/>
                  <a:gd name="T5" fmla="*/ 5 h 16"/>
                  <a:gd name="T6" fmla="*/ 1 w 16"/>
                  <a:gd name="T7" fmla="*/ 9 h 16"/>
                  <a:gd name="T8" fmla="*/ 4 w 16"/>
                  <a:gd name="T9" fmla="*/ 13 h 16"/>
                  <a:gd name="T10" fmla="*/ 12 w 16"/>
                  <a:gd name="T11" fmla="*/ 16 h 16"/>
                  <a:gd name="T12" fmla="*/ 16 w 16"/>
                  <a:gd name="T13" fmla="*/ 16 h 16"/>
                  <a:gd name="T14" fmla="*/ 13 w 16"/>
                  <a:gd name="T15" fmla="*/ 15 h 16"/>
                  <a:gd name="T16" fmla="*/ 5 w 16"/>
                  <a:gd name="T17" fmla="*/ 11 h 16"/>
                  <a:gd name="T18" fmla="*/ 3 w 16"/>
                  <a:gd name="T19" fmla="*/ 8 h 16"/>
                  <a:gd name="T20" fmla="*/ 3 w 16"/>
                  <a:gd name="T21" fmla="*/ 5 h 16"/>
                  <a:gd name="T22" fmla="*/ 4 w 16"/>
                  <a:gd name="T23" fmla="*/ 2 h 16"/>
                  <a:gd name="T24" fmla="*/ 4 w 16"/>
                  <a:gd name="T25" fmla="*/ 2 h 16"/>
                  <a:gd name="T26" fmla="*/ 0 w 16"/>
                  <a:gd name="T2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16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5"/>
                    </a:cubicBezTo>
                    <a:cubicBezTo>
                      <a:pt x="0" y="6"/>
                      <a:pt x="0" y="8"/>
                      <a:pt x="1" y="9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7" y="15"/>
                      <a:pt x="10" y="15"/>
                      <a:pt x="12" y="16"/>
                    </a:cubicBezTo>
                    <a:cubicBezTo>
                      <a:pt x="15" y="16"/>
                      <a:pt x="16" y="16"/>
                      <a:pt x="16" y="16"/>
                    </a:cubicBezTo>
                    <a:cubicBezTo>
                      <a:pt x="16" y="16"/>
                      <a:pt x="15" y="16"/>
                      <a:pt x="13" y="15"/>
                    </a:cubicBezTo>
                    <a:cubicBezTo>
                      <a:pt x="10" y="14"/>
                      <a:pt x="7" y="13"/>
                      <a:pt x="5" y="11"/>
                    </a:cubicBezTo>
                    <a:cubicBezTo>
                      <a:pt x="4" y="10"/>
                      <a:pt x="4" y="9"/>
                      <a:pt x="3" y="8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4" name="Freeform 571"/>
              <p:cNvSpPr>
                <a:spLocks/>
              </p:cNvSpPr>
              <p:nvPr userDrawn="1"/>
            </p:nvSpPr>
            <p:spPr bwMode="auto">
              <a:xfrm>
                <a:off x="1203" y="1683"/>
                <a:ext cx="11" cy="18"/>
              </a:xfrm>
              <a:custGeom>
                <a:avLst/>
                <a:gdLst>
                  <a:gd name="T0" fmla="*/ 2 w 18"/>
                  <a:gd name="T1" fmla="*/ 29 h 29"/>
                  <a:gd name="T2" fmla="*/ 6 w 18"/>
                  <a:gd name="T3" fmla="*/ 25 h 29"/>
                  <a:gd name="T4" fmla="*/ 13 w 18"/>
                  <a:gd name="T5" fmla="*/ 16 h 29"/>
                  <a:gd name="T6" fmla="*/ 17 w 18"/>
                  <a:gd name="T7" fmla="*/ 5 h 29"/>
                  <a:gd name="T8" fmla="*/ 18 w 18"/>
                  <a:gd name="T9" fmla="*/ 2 h 29"/>
                  <a:gd name="T10" fmla="*/ 18 w 18"/>
                  <a:gd name="T11" fmla="*/ 0 h 29"/>
                  <a:gd name="T12" fmla="*/ 18 w 18"/>
                  <a:gd name="T13" fmla="*/ 2 h 29"/>
                  <a:gd name="T14" fmla="*/ 17 w 18"/>
                  <a:gd name="T15" fmla="*/ 5 h 29"/>
                  <a:gd name="T16" fmla="*/ 11 w 18"/>
                  <a:gd name="T17" fmla="*/ 15 h 29"/>
                  <a:gd name="T18" fmla="*/ 4 w 18"/>
                  <a:gd name="T19" fmla="*/ 23 h 29"/>
                  <a:gd name="T20" fmla="*/ 0 w 18"/>
                  <a:gd name="T21" fmla="*/ 26 h 29"/>
                  <a:gd name="T22" fmla="*/ 2 w 18"/>
                  <a:gd name="T2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29">
                    <a:moveTo>
                      <a:pt x="2" y="29"/>
                    </a:moveTo>
                    <a:cubicBezTo>
                      <a:pt x="2" y="29"/>
                      <a:pt x="4" y="27"/>
                      <a:pt x="6" y="25"/>
                    </a:cubicBezTo>
                    <a:cubicBezTo>
                      <a:pt x="8" y="23"/>
                      <a:pt x="11" y="19"/>
                      <a:pt x="13" y="16"/>
                    </a:cubicBezTo>
                    <a:cubicBezTo>
                      <a:pt x="15" y="12"/>
                      <a:pt x="17" y="8"/>
                      <a:pt x="17" y="5"/>
                    </a:cubicBezTo>
                    <a:cubicBezTo>
                      <a:pt x="18" y="4"/>
                      <a:pt x="18" y="2"/>
                      <a:pt x="18" y="2"/>
                    </a:cubicBezTo>
                    <a:cubicBezTo>
                      <a:pt x="18" y="1"/>
                      <a:pt x="18" y="0"/>
                      <a:pt x="18" y="0"/>
                    </a:cubicBezTo>
                    <a:cubicBezTo>
                      <a:pt x="18" y="0"/>
                      <a:pt x="18" y="1"/>
                      <a:pt x="18" y="2"/>
                    </a:cubicBezTo>
                    <a:cubicBezTo>
                      <a:pt x="18" y="2"/>
                      <a:pt x="17" y="4"/>
                      <a:pt x="17" y="5"/>
                    </a:cubicBezTo>
                    <a:cubicBezTo>
                      <a:pt x="16" y="8"/>
                      <a:pt x="14" y="11"/>
                      <a:pt x="11" y="15"/>
                    </a:cubicBezTo>
                    <a:cubicBezTo>
                      <a:pt x="9" y="18"/>
                      <a:pt x="6" y="21"/>
                      <a:pt x="4" y="23"/>
                    </a:cubicBezTo>
                    <a:cubicBezTo>
                      <a:pt x="1" y="25"/>
                      <a:pt x="0" y="26"/>
                      <a:pt x="0" y="26"/>
                    </a:cubicBez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5" name="Freeform 572"/>
              <p:cNvSpPr>
                <a:spLocks/>
              </p:cNvSpPr>
              <p:nvPr userDrawn="1"/>
            </p:nvSpPr>
            <p:spPr bwMode="auto">
              <a:xfrm>
                <a:off x="1220" y="1675"/>
                <a:ext cx="5" cy="15"/>
              </a:xfrm>
              <a:custGeom>
                <a:avLst/>
                <a:gdLst>
                  <a:gd name="T0" fmla="*/ 3 w 9"/>
                  <a:gd name="T1" fmla="*/ 25 h 25"/>
                  <a:gd name="T2" fmla="*/ 4 w 9"/>
                  <a:gd name="T3" fmla="*/ 24 h 25"/>
                  <a:gd name="T4" fmla="*/ 6 w 9"/>
                  <a:gd name="T5" fmla="*/ 22 h 25"/>
                  <a:gd name="T6" fmla="*/ 8 w 9"/>
                  <a:gd name="T7" fmla="*/ 13 h 25"/>
                  <a:gd name="T8" fmla="*/ 8 w 9"/>
                  <a:gd name="T9" fmla="*/ 4 h 25"/>
                  <a:gd name="T10" fmla="*/ 8 w 9"/>
                  <a:gd name="T11" fmla="*/ 1 h 25"/>
                  <a:gd name="T12" fmla="*/ 8 w 9"/>
                  <a:gd name="T13" fmla="*/ 0 h 25"/>
                  <a:gd name="T14" fmla="*/ 8 w 9"/>
                  <a:gd name="T15" fmla="*/ 1 h 25"/>
                  <a:gd name="T16" fmla="*/ 8 w 9"/>
                  <a:gd name="T17" fmla="*/ 4 h 25"/>
                  <a:gd name="T18" fmla="*/ 6 w 9"/>
                  <a:gd name="T19" fmla="*/ 12 h 25"/>
                  <a:gd name="T20" fmla="*/ 3 w 9"/>
                  <a:gd name="T21" fmla="*/ 20 h 25"/>
                  <a:gd name="T22" fmla="*/ 1 w 9"/>
                  <a:gd name="T23" fmla="*/ 22 h 25"/>
                  <a:gd name="T24" fmla="*/ 0 w 9"/>
                  <a:gd name="T25" fmla="*/ 23 h 25"/>
                  <a:gd name="T26" fmla="*/ 3 w 9"/>
                  <a:gd name="T2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" h="25">
                    <a:moveTo>
                      <a:pt x="3" y="25"/>
                    </a:moveTo>
                    <a:cubicBezTo>
                      <a:pt x="3" y="25"/>
                      <a:pt x="4" y="25"/>
                      <a:pt x="4" y="24"/>
                    </a:cubicBezTo>
                    <a:cubicBezTo>
                      <a:pt x="4" y="24"/>
                      <a:pt x="5" y="23"/>
                      <a:pt x="6" y="22"/>
                    </a:cubicBezTo>
                    <a:cubicBezTo>
                      <a:pt x="7" y="19"/>
                      <a:pt x="8" y="16"/>
                      <a:pt x="8" y="13"/>
                    </a:cubicBezTo>
                    <a:cubicBezTo>
                      <a:pt x="9" y="10"/>
                      <a:pt x="9" y="6"/>
                      <a:pt x="8" y="4"/>
                    </a:cubicBezTo>
                    <a:cubicBezTo>
                      <a:pt x="8" y="3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1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8" y="6"/>
                      <a:pt x="7" y="9"/>
                      <a:pt x="6" y="12"/>
                    </a:cubicBezTo>
                    <a:cubicBezTo>
                      <a:pt x="5" y="15"/>
                      <a:pt x="4" y="18"/>
                      <a:pt x="3" y="20"/>
                    </a:cubicBezTo>
                    <a:cubicBezTo>
                      <a:pt x="2" y="21"/>
                      <a:pt x="1" y="22"/>
                      <a:pt x="1" y="22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6" name="Freeform 573"/>
              <p:cNvSpPr>
                <a:spLocks/>
              </p:cNvSpPr>
              <p:nvPr userDrawn="1"/>
            </p:nvSpPr>
            <p:spPr bwMode="auto">
              <a:xfrm>
                <a:off x="1233" y="1663"/>
                <a:ext cx="5" cy="16"/>
              </a:xfrm>
              <a:custGeom>
                <a:avLst/>
                <a:gdLst>
                  <a:gd name="T0" fmla="*/ 4 w 8"/>
                  <a:gd name="T1" fmla="*/ 26 h 26"/>
                  <a:gd name="T2" fmla="*/ 6 w 8"/>
                  <a:gd name="T3" fmla="*/ 22 h 26"/>
                  <a:gd name="T4" fmla="*/ 7 w 8"/>
                  <a:gd name="T5" fmla="*/ 13 h 26"/>
                  <a:gd name="T6" fmla="*/ 7 w 8"/>
                  <a:gd name="T7" fmla="*/ 4 h 26"/>
                  <a:gd name="T8" fmla="*/ 6 w 8"/>
                  <a:gd name="T9" fmla="*/ 1 h 26"/>
                  <a:gd name="T10" fmla="*/ 5 w 8"/>
                  <a:gd name="T11" fmla="*/ 0 h 26"/>
                  <a:gd name="T12" fmla="*/ 6 w 8"/>
                  <a:gd name="T13" fmla="*/ 1 h 26"/>
                  <a:gd name="T14" fmla="*/ 6 w 8"/>
                  <a:gd name="T15" fmla="*/ 4 h 26"/>
                  <a:gd name="T16" fmla="*/ 5 w 8"/>
                  <a:gd name="T17" fmla="*/ 13 h 26"/>
                  <a:gd name="T18" fmla="*/ 2 w 8"/>
                  <a:gd name="T19" fmla="*/ 21 h 26"/>
                  <a:gd name="T20" fmla="*/ 0 w 8"/>
                  <a:gd name="T21" fmla="*/ 24 h 26"/>
                  <a:gd name="T22" fmla="*/ 4 w 8"/>
                  <a:gd name="T2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26">
                    <a:moveTo>
                      <a:pt x="4" y="26"/>
                    </a:moveTo>
                    <a:cubicBezTo>
                      <a:pt x="4" y="26"/>
                      <a:pt x="5" y="25"/>
                      <a:pt x="6" y="22"/>
                    </a:cubicBezTo>
                    <a:cubicBezTo>
                      <a:pt x="6" y="20"/>
                      <a:pt x="7" y="16"/>
                      <a:pt x="7" y="13"/>
                    </a:cubicBezTo>
                    <a:cubicBezTo>
                      <a:pt x="8" y="9"/>
                      <a:pt x="8" y="6"/>
                      <a:pt x="7" y="4"/>
                    </a:cubicBezTo>
                    <a:cubicBezTo>
                      <a:pt x="7" y="2"/>
                      <a:pt x="6" y="1"/>
                      <a:pt x="6" y="1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1"/>
                      <a:pt x="6" y="3"/>
                      <a:pt x="6" y="4"/>
                    </a:cubicBezTo>
                    <a:cubicBezTo>
                      <a:pt x="7" y="6"/>
                      <a:pt x="6" y="9"/>
                      <a:pt x="5" y="13"/>
                    </a:cubicBezTo>
                    <a:cubicBezTo>
                      <a:pt x="5" y="16"/>
                      <a:pt x="3" y="19"/>
                      <a:pt x="2" y="21"/>
                    </a:cubicBezTo>
                    <a:cubicBezTo>
                      <a:pt x="1" y="23"/>
                      <a:pt x="0" y="24"/>
                      <a:pt x="0" y="24"/>
                    </a:cubicBezTo>
                    <a:lnTo>
                      <a:pt x="4" y="2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7" name="Freeform 574"/>
              <p:cNvSpPr>
                <a:spLocks/>
              </p:cNvSpPr>
              <p:nvPr userDrawn="1"/>
            </p:nvSpPr>
            <p:spPr bwMode="auto">
              <a:xfrm>
                <a:off x="1181" y="1691"/>
                <a:ext cx="11" cy="9"/>
              </a:xfrm>
              <a:custGeom>
                <a:avLst/>
                <a:gdLst>
                  <a:gd name="T0" fmla="*/ 0 w 18"/>
                  <a:gd name="T1" fmla="*/ 0 h 13"/>
                  <a:gd name="T2" fmla="*/ 0 w 18"/>
                  <a:gd name="T3" fmla="*/ 1 h 13"/>
                  <a:gd name="T4" fmla="*/ 0 w 18"/>
                  <a:gd name="T5" fmla="*/ 4 h 13"/>
                  <a:gd name="T6" fmla="*/ 2 w 18"/>
                  <a:gd name="T7" fmla="*/ 8 h 13"/>
                  <a:gd name="T8" fmla="*/ 6 w 18"/>
                  <a:gd name="T9" fmla="*/ 11 h 13"/>
                  <a:gd name="T10" fmla="*/ 15 w 18"/>
                  <a:gd name="T11" fmla="*/ 12 h 13"/>
                  <a:gd name="T12" fmla="*/ 18 w 18"/>
                  <a:gd name="T13" fmla="*/ 12 h 13"/>
                  <a:gd name="T14" fmla="*/ 15 w 18"/>
                  <a:gd name="T15" fmla="*/ 12 h 13"/>
                  <a:gd name="T16" fmla="*/ 7 w 18"/>
                  <a:gd name="T17" fmla="*/ 9 h 13"/>
                  <a:gd name="T18" fmla="*/ 4 w 18"/>
                  <a:gd name="T19" fmla="*/ 7 h 13"/>
                  <a:gd name="T20" fmla="*/ 3 w 18"/>
                  <a:gd name="T21" fmla="*/ 4 h 13"/>
                  <a:gd name="T22" fmla="*/ 4 w 18"/>
                  <a:gd name="T23" fmla="*/ 1 h 13"/>
                  <a:gd name="T24" fmla="*/ 4 w 18"/>
                  <a:gd name="T25" fmla="*/ 0 h 13"/>
                  <a:gd name="T26" fmla="*/ 0 w 18"/>
                  <a:gd name="T2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3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0" y="5"/>
                      <a:pt x="1" y="7"/>
                      <a:pt x="2" y="8"/>
                    </a:cubicBezTo>
                    <a:cubicBezTo>
                      <a:pt x="3" y="10"/>
                      <a:pt x="4" y="11"/>
                      <a:pt x="6" y="11"/>
                    </a:cubicBezTo>
                    <a:cubicBezTo>
                      <a:pt x="9" y="13"/>
                      <a:pt x="12" y="12"/>
                      <a:pt x="15" y="12"/>
                    </a:cubicBezTo>
                    <a:cubicBezTo>
                      <a:pt x="17" y="12"/>
                      <a:pt x="18" y="12"/>
                      <a:pt x="18" y="12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2" y="12"/>
                      <a:pt x="9" y="11"/>
                      <a:pt x="7" y="9"/>
                    </a:cubicBezTo>
                    <a:cubicBezTo>
                      <a:pt x="6" y="9"/>
                      <a:pt x="5" y="8"/>
                      <a:pt x="4" y="7"/>
                    </a:cubicBezTo>
                    <a:cubicBezTo>
                      <a:pt x="4" y="6"/>
                      <a:pt x="3" y="5"/>
                      <a:pt x="3" y="4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8" name="Freeform 575"/>
              <p:cNvSpPr>
                <a:spLocks/>
              </p:cNvSpPr>
              <p:nvPr userDrawn="1"/>
            </p:nvSpPr>
            <p:spPr bwMode="auto">
              <a:xfrm>
                <a:off x="1247" y="1686"/>
                <a:ext cx="5" cy="20"/>
              </a:xfrm>
              <a:custGeom>
                <a:avLst/>
                <a:gdLst>
                  <a:gd name="T0" fmla="*/ 3 w 8"/>
                  <a:gd name="T1" fmla="*/ 32 h 32"/>
                  <a:gd name="T2" fmla="*/ 5 w 8"/>
                  <a:gd name="T3" fmla="*/ 27 h 32"/>
                  <a:gd name="T4" fmla="*/ 8 w 8"/>
                  <a:gd name="T5" fmla="*/ 16 h 32"/>
                  <a:gd name="T6" fmla="*/ 8 w 8"/>
                  <a:gd name="T7" fmla="*/ 5 h 32"/>
                  <a:gd name="T8" fmla="*/ 7 w 8"/>
                  <a:gd name="T9" fmla="*/ 1 h 32"/>
                  <a:gd name="T10" fmla="*/ 7 w 8"/>
                  <a:gd name="T11" fmla="*/ 0 h 32"/>
                  <a:gd name="T12" fmla="*/ 7 w 8"/>
                  <a:gd name="T13" fmla="*/ 2 h 32"/>
                  <a:gd name="T14" fmla="*/ 7 w 8"/>
                  <a:gd name="T15" fmla="*/ 5 h 32"/>
                  <a:gd name="T16" fmla="*/ 6 w 8"/>
                  <a:gd name="T17" fmla="*/ 16 h 32"/>
                  <a:gd name="T18" fmla="*/ 2 w 8"/>
                  <a:gd name="T19" fmla="*/ 26 h 32"/>
                  <a:gd name="T20" fmla="*/ 0 w 8"/>
                  <a:gd name="T21" fmla="*/ 30 h 32"/>
                  <a:gd name="T22" fmla="*/ 3 w 8"/>
                  <a:gd name="T2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32">
                    <a:moveTo>
                      <a:pt x="3" y="32"/>
                    </a:moveTo>
                    <a:cubicBezTo>
                      <a:pt x="3" y="32"/>
                      <a:pt x="4" y="30"/>
                      <a:pt x="5" y="27"/>
                    </a:cubicBezTo>
                    <a:cubicBezTo>
                      <a:pt x="6" y="24"/>
                      <a:pt x="7" y="20"/>
                      <a:pt x="8" y="16"/>
                    </a:cubicBezTo>
                    <a:cubicBezTo>
                      <a:pt x="8" y="12"/>
                      <a:pt x="8" y="8"/>
                      <a:pt x="8" y="5"/>
                    </a:cubicBezTo>
                    <a:cubicBezTo>
                      <a:pt x="8" y="4"/>
                      <a:pt x="7" y="2"/>
                      <a:pt x="7" y="1"/>
                    </a:cubicBezTo>
                    <a:cubicBezTo>
                      <a:pt x="7" y="1"/>
                      <a:pt x="7" y="0"/>
                      <a:pt x="7" y="0"/>
                    </a:cubicBezTo>
                    <a:cubicBezTo>
                      <a:pt x="7" y="0"/>
                      <a:pt x="7" y="1"/>
                      <a:pt x="7" y="2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8"/>
                      <a:pt x="7" y="12"/>
                      <a:pt x="6" y="16"/>
                    </a:cubicBezTo>
                    <a:cubicBezTo>
                      <a:pt x="5" y="20"/>
                      <a:pt x="3" y="23"/>
                      <a:pt x="2" y="26"/>
                    </a:cubicBezTo>
                    <a:cubicBezTo>
                      <a:pt x="1" y="29"/>
                      <a:pt x="0" y="30"/>
                      <a:pt x="0" y="30"/>
                    </a:cubicBezTo>
                    <a:lnTo>
                      <a:pt x="3" y="3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9" name="Freeform 576"/>
              <p:cNvSpPr>
                <a:spLocks/>
              </p:cNvSpPr>
              <p:nvPr userDrawn="1"/>
            </p:nvSpPr>
            <p:spPr bwMode="auto">
              <a:xfrm>
                <a:off x="1258" y="1681"/>
                <a:ext cx="4" cy="16"/>
              </a:xfrm>
              <a:custGeom>
                <a:avLst/>
                <a:gdLst>
                  <a:gd name="T0" fmla="*/ 3 w 6"/>
                  <a:gd name="T1" fmla="*/ 26 h 26"/>
                  <a:gd name="T2" fmla="*/ 4 w 6"/>
                  <a:gd name="T3" fmla="*/ 25 h 26"/>
                  <a:gd name="T4" fmla="*/ 5 w 6"/>
                  <a:gd name="T5" fmla="*/ 22 h 26"/>
                  <a:gd name="T6" fmla="*/ 6 w 6"/>
                  <a:gd name="T7" fmla="*/ 12 h 26"/>
                  <a:gd name="T8" fmla="*/ 4 w 6"/>
                  <a:gd name="T9" fmla="*/ 4 h 26"/>
                  <a:gd name="T10" fmla="*/ 3 w 6"/>
                  <a:gd name="T11" fmla="*/ 1 h 26"/>
                  <a:gd name="T12" fmla="*/ 3 w 6"/>
                  <a:gd name="T13" fmla="*/ 0 h 26"/>
                  <a:gd name="T14" fmla="*/ 3 w 6"/>
                  <a:gd name="T15" fmla="*/ 1 h 26"/>
                  <a:gd name="T16" fmla="*/ 4 w 6"/>
                  <a:gd name="T17" fmla="*/ 4 h 26"/>
                  <a:gd name="T18" fmla="*/ 4 w 6"/>
                  <a:gd name="T19" fmla="*/ 12 h 26"/>
                  <a:gd name="T20" fmla="*/ 1 w 6"/>
                  <a:gd name="T21" fmla="*/ 21 h 26"/>
                  <a:gd name="T22" fmla="*/ 0 w 6"/>
                  <a:gd name="T23" fmla="*/ 23 h 26"/>
                  <a:gd name="T24" fmla="*/ 0 w 6"/>
                  <a:gd name="T25" fmla="*/ 24 h 26"/>
                  <a:gd name="T26" fmla="*/ 3 w 6"/>
                  <a:gd name="T2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26">
                    <a:moveTo>
                      <a:pt x="3" y="26"/>
                    </a:moveTo>
                    <a:cubicBezTo>
                      <a:pt x="3" y="26"/>
                      <a:pt x="3" y="25"/>
                      <a:pt x="4" y="25"/>
                    </a:cubicBezTo>
                    <a:cubicBezTo>
                      <a:pt x="4" y="24"/>
                      <a:pt x="4" y="23"/>
                      <a:pt x="5" y="22"/>
                    </a:cubicBezTo>
                    <a:cubicBezTo>
                      <a:pt x="5" y="19"/>
                      <a:pt x="6" y="16"/>
                      <a:pt x="6" y="12"/>
                    </a:cubicBezTo>
                    <a:cubicBezTo>
                      <a:pt x="6" y="9"/>
                      <a:pt x="5" y="6"/>
                      <a:pt x="4" y="4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2"/>
                      <a:pt x="3" y="3"/>
                      <a:pt x="4" y="4"/>
                    </a:cubicBezTo>
                    <a:cubicBezTo>
                      <a:pt x="4" y="6"/>
                      <a:pt x="4" y="9"/>
                      <a:pt x="4" y="12"/>
                    </a:cubicBezTo>
                    <a:cubicBezTo>
                      <a:pt x="3" y="16"/>
                      <a:pt x="2" y="18"/>
                      <a:pt x="1" y="21"/>
                    </a:cubicBezTo>
                    <a:cubicBezTo>
                      <a:pt x="1" y="22"/>
                      <a:pt x="1" y="22"/>
                      <a:pt x="0" y="23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3" y="2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0" name="Freeform 577"/>
              <p:cNvSpPr>
                <a:spLocks/>
              </p:cNvSpPr>
              <p:nvPr userDrawn="1"/>
            </p:nvSpPr>
            <p:spPr bwMode="auto">
              <a:xfrm>
                <a:off x="1291" y="1686"/>
                <a:ext cx="3" cy="20"/>
              </a:xfrm>
              <a:custGeom>
                <a:avLst/>
                <a:gdLst>
                  <a:gd name="T0" fmla="*/ 4 w 5"/>
                  <a:gd name="T1" fmla="*/ 33 h 33"/>
                  <a:gd name="T2" fmla="*/ 5 w 5"/>
                  <a:gd name="T3" fmla="*/ 27 h 33"/>
                  <a:gd name="T4" fmla="*/ 5 w 5"/>
                  <a:gd name="T5" fmla="*/ 16 h 33"/>
                  <a:gd name="T6" fmla="*/ 3 w 5"/>
                  <a:gd name="T7" fmla="*/ 5 h 33"/>
                  <a:gd name="T8" fmla="*/ 2 w 5"/>
                  <a:gd name="T9" fmla="*/ 2 h 33"/>
                  <a:gd name="T10" fmla="*/ 1 w 5"/>
                  <a:gd name="T11" fmla="*/ 0 h 33"/>
                  <a:gd name="T12" fmla="*/ 1 w 5"/>
                  <a:gd name="T13" fmla="*/ 2 h 33"/>
                  <a:gd name="T14" fmla="*/ 2 w 5"/>
                  <a:gd name="T15" fmla="*/ 5 h 33"/>
                  <a:gd name="T16" fmla="*/ 3 w 5"/>
                  <a:gd name="T17" fmla="*/ 16 h 33"/>
                  <a:gd name="T18" fmla="*/ 1 w 5"/>
                  <a:gd name="T19" fmla="*/ 27 h 33"/>
                  <a:gd name="T20" fmla="*/ 0 w 5"/>
                  <a:gd name="T21" fmla="*/ 31 h 33"/>
                  <a:gd name="T22" fmla="*/ 4 w 5"/>
                  <a:gd name="T2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33">
                    <a:moveTo>
                      <a:pt x="4" y="33"/>
                    </a:moveTo>
                    <a:cubicBezTo>
                      <a:pt x="4" y="33"/>
                      <a:pt x="4" y="30"/>
                      <a:pt x="5" y="27"/>
                    </a:cubicBezTo>
                    <a:cubicBezTo>
                      <a:pt x="5" y="24"/>
                      <a:pt x="5" y="20"/>
                      <a:pt x="5" y="16"/>
                    </a:cubicBezTo>
                    <a:cubicBezTo>
                      <a:pt x="5" y="12"/>
                      <a:pt x="4" y="8"/>
                      <a:pt x="3" y="5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3" y="8"/>
                      <a:pt x="3" y="12"/>
                      <a:pt x="3" y="16"/>
                    </a:cubicBezTo>
                    <a:cubicBezTo>
                      <a:pt x="3" y="20"/>
                      <a:pt x="2" y="24"/>
                      <a:pt x="1" y="27"/>
                    </a:cubicBezTo>
                    <a:cubicBezTo>
                      <a:pt x="1" y="29"/>
                      <a:pt x="0" y="31"/>
                      <a:pt x="0" y="31"/>
                    </a:cubicBezTo>
                    <a:lnTo>
                      <a:pt x="4" y="3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1" name="Freeform 578"/>
              <p:cNvSpPr>
                <a:spLocks/>
              </p:cNvSpPr>
              <p:nvPr userDrawn="1"/>
            </p:nvSpPr>
            <p:spPr bwMode="auto">
              <a:xfrm>
                <a:off x="1296" y="1679"/>
                <a:ext cx="5" cy="16"/>
              </a:xfrm>
              <a:custGeom>
                <a:avLst/>
                <a:gdLst>
                  <a:gd name="T0" fmla="*/ 9 w 9"/>
                  <a:gd name="T1" fmla="*/ 25 h 25"/>
                  <a:gd name="T2" fmla="*/ 9 w 9"/>
                  <a:gd name="T3" fmla="*/ 23 h 25"/>
                  <a:gd name="T4" fmla="*/ 9 w 9"/>
                  <a:gd name="T5" fmla="*/ 20 h 25"/>
                  <a:gd name="T6" fmla="*/ 7 w 9"/>
                  <a:gd name="T7" fmla="*/ 11 h 25"/>
                  <a:gd name="T8" fmla="*/ 3 w 9"/>
                  <a:gd name="T9" fmla="*/ 3 h 25"/>
                  <a:gd name="T10" fmla="*/ 1 w 9"/>
                  <a:gd name="T11" fmla="*/ 1 h 25"/>
                  <a:gd name="T12" fmla="*/ 0 w 9"/>
                  <a:gd name="T13" fmla="*/ 0 h 25"/>
                  <a:gd name="T14" fmla="*/ 1 w 9"/>
                  <a:gd name="T15" fmla="*/ 1 h 25"/>
                  <a:gd name="T16" fmla="*/ 3 w 9"/>
                  <a:gd name="T17" fmla="*/ 4 h 25"/>
                  <a:gd name="T18" fmla="*/ 5 w 9"/>
                  <a:gd name="T19" fmla="*/ 12 h 25"/>
                  <a:gd name="T20" fmla="*/ 6 w 9"/>
                  <a:gd name="T21" fmla="*/ 20 h 25"/>
                  <a:gd name="T22" fmla="*/ 5 w 9"/>
                  <a:gd name="T23" fmla="*/ 23 h 25"/>
                  <a:gd name="T24" fmla="*/ 5 w 9"/>
                  <a:gd name="T25" fmla="*/ 24 h 25"/>
                  <a:gd name="T26" fmla="*/ 9 w 9"/>
                  <a:gd name="T2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" h="25">
                    <a:moveTo>
                      <a:pt x="9" y="25"/>
                    </a:moveTo>
                    <a:cubicBezTo>
                      <a:pt x="9" y="25"/>
                      <a:pt x="9" y="24"/>
                      <a:pt x="9" y="23"/>
                    </a:cubicBezTo>
                    <a:cubicBezTo>
                      <a:pt x="9" y="23"/>
                      <a:pt x="9" y="21"/>
                      <a:pt x="9" y="20"/>
                    </a:cubicBezTo>
                    <a:cubicBezTo>
                      <a:pt x="9" y="18"/>
                      <a:pt x="9" y="14"/>
                      <a:pt x="7" y="11"/>
                    </a:cubicBezTo>
                    <a:cubicBezTo>
                      <a:pt x="6" y="8"/>
                      <a:pt x="5" y="5"/>
                      <a:pt x="3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2"/>
                      <a:pt x="2" y="3"/>
                      <a:pt x="3" y="4"/>
                    </a:cubicBezTo>
                    <a:cubicBezTo>
                      <a:pt x="4" y="6"/>
                      <a:pt x="5" y="9"/>
                      <a:pt x="5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6" y="21"/>
                      <a:pt x="6" y="22"/>
                      <a:pt x="5" y="23"/>
                    </a:cubicBezTo>
                    <a:cubicBezTo>
                      <a:pt x="5" y="24"/>
                      <a:pt x="5" y="24"/>
                      <a:pt x="5" y="24"/>
                    </a:cubicBezTo>
                    <a:lnTo>
                      <a:pt x="9" y="2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2" name="Freeform 579"/>
              <p:cNvSpPr>
                <a:spLocks/>
              </p:cNvSpPr>
              <p:nvPr userDrawn="1"/>
            </p:nvSpPr>
            <p:spPr bwMode="auto">
              <a:xfrm>
                <a:off x="1225" y="1703"/>
                <a:ext cx="14" cy="7"/>
              </a:xfrm>
              <a:custGeom>
                <a:avLst/>
                <a:gdLst>
                  <a:gd name="T0" fmla="*/ 0 w 22"/>
                  <a:gd name="T1" fmla="*/ 1 h 10"/>
                  <a:gd name="T2" fmla="*/ 1 w 22"/>
                  <a:gd name="T3" fmla="*/ 2 h 10"/>
                  <a:gd name="T4" fmla="*/ 2 w 22"/>
                  <a:gd name="T5" fmla="*/ 5 h 10"/>
                  <a:gd name="T6" fmla="*/ 6 w 22"/>
                  <a:gd name="T7" fmla="*/ 8 h 10"/>
                  <a:gd name="T8" fmla="*/ 10 w 22"/>
                  <a:gd name="T9" fmla="*/ 10 h 10"/>
                  <a:gd name="T10" fmla="*/ 19 w 22"/>
                  <a:gd name="T11" fmla="*/ 7 h 10"/>
                  <a:gd name="T12" fmla="*/ 22 w 22"/>
                  <a:gd name="T13" fmla="*/ 6 h 10"/>
                  <a:gd name="T14" fmla="*/ 19 w 22"/>
                  <a:gd name="T15" fmla="*/ 7 h 10"/>
                  <a:gd name="T16" fmla="*/ 11 w 22"/>
                  <a:gd name="T17" fmla="*/ 8 h 10"/>
                  <a:gd name="T18" fmla="*/ 7 w 22"/>
                  <a:gd name="T19" fmla="*/ 6 h 10"/>
                  <a:gd name="T20" fmla="*/ 5 w 22"/>
                  <a:gd name="T21" fmla="*/ 3 h 10"/>
                  <a:gd name="T22" fmla="*/ 4 w 22"/>
                  <a:gd name="T23" fmla="*/ 1 h 10"/>
                  <a:gd name="T24" fmla="*/ 4 w 22"/>
                  <a:gd name="T25" fmla="*/ 0 h 10"/>
                  <a:gd name="T26" fmla="*/ 0 w 22"/>
                  <a:gd name="T2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10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3" y="6"/>
                      <a:pt x="4" y="7"/>
                      <a:pt x="6" y="8"/>
                    </a:cubicBezTo>
                    <a:cubicBezTo>
                      <a:pt x="7" y="9"/>
                      <a:pt x="9" y="10"/>
                      <a:pt x="10" y="10"/>
                    </a:cubicBezTo>
                    <a:cubicBezTo>
                      <a:pt x="14" y="10"/>
                      <a:pt x="17" y="8"/>
                      <a:pt x="19" y="7"/>
                    </a:cubicBezTo>
                    <a:cubicBezTo>
                      <a:pt x="21" y="7"/>
                      <a:pt x="22" y="6"/>
                      <a:pt x="22" y="6"/>
                    </a:cubicBezTo>
                    <a:cubicBezTo>
                      <a:pt x="22" y="6"/>
                      <a:pt x="21" y="6"/>
                      <a:pt x="19" y="7"/>
                    </a:cubicBezTo>
                    <a:cubicBezTo>
                      <a:pt x="16" y="7"/>
                      <a:pt x="13" y="8"/>
                      <a:pt x="11" y="8"/>
                    </a:cubicBezTo>
                    <a:cubicBezTo>
                      <a:pt x="9" y="7"/>
                      <a:pt x="8" y="7"/>
                      <a:pt x="7" y="6"/>
                    </a:cubicBezTo>
                    <a:cubicBezTo>
                      <a:pt x="6" y="5"/>
                      <a:pt x="6" y="4"/>
                      <a:pt x="5" y="3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3" name="Freeform 580"/>
              <p:cNvSpPr>
                <a:spLocks/>
              </p:cNvSpPr>
              <p:nvPr userDrawn="1"/>
            </p:nvSpPr>
            <p:spPr bwMode="auto">
              <a:xfrm>
                <a:off x="1270" y="1703"/>
                <a:ext cx="15" cy="5"/>
              </a:xfrm>
              <a:custGeom>
                <a:avLst/>
                <a:gdLst>
                  <a:gd name="T0" fmla="*/ 0 w 23"/>
                  <a:gd name="T1" fmla="*/ 5 h 9"/>
                  <a:gd name="T2" fmla="*/ 1 w 23"/>
                  <a:gd name="T3" fmla="*/ 6 h 9"/>
                  <a:gd name="T4" fmla="*/ 4 w 23"/>
                  <a:gd name="T5" fmla="*/ 8 h 9"/>
                  <a:gd name="T6" fmla="*/ 8 w 23"/>
                  <a:gd name="T7" fmla="*/ 9 h 9"/>
                  <a:gd name="T8" fmla="*/ 13 w 23"/>
                  <a:gd name="T9" fmla="*/ 8 h 9"/>
                  <a:gd name="T10" fmla="*/ 20 w 23"/>
                  <a:gd name="T11" fmla="*/ 3 h 9"/>
                  <a:gd name="T12" fmla="*/ 23 w 23"/>
                  <a:gd name="T13" fmla="*/ 0 h 9"/>
                  <a:gd name="T14" fmla="*/ 20 w 23"/>
                  <a:gd name="T15" fmla="*/ 3 h 9"/>
                  <a:gd name="T16" fmla="*/ 13 w 23"/>
                  <a:gd name="T17" fmla="*/ 6 h 9"/>
                  <a:gd name="T18" fmla="*/ 9 w 23"/>
                  <a:gd name="T19" fmla="*/ 6 h 9"/>
                  <a:gd name="T20" fmla="*/ 6 w 23"/>
                  <a:gd name="T21" fmla="*/ 5 h 9"/>
                  <a:gd name="T22" fmla="*/ 4 w 23"/>
                  <a:gd name="T23" fmla="*/ 3 h 9"/>
                  <a:gd name="T24" fmla="*/ 4 w 23"/>
                  <a:gd name="T25" fmla="*/ 2 h 9"/>
                  <a:gd name="T26" fmla="*/ 0 w 23"/>
                  <a:gd name="T2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9">
                    <a:moveTo>
                      <a:pt x="0" y="5"/>
                    </a:moveTo>
                    <a:cubicBezTo>
                      <a:pt x="0" y="5"/>
                      <a:pt x="1" y="5"/>
                      <a:pt x="1" y="6"/>
                    </a:cubicBezTo>
                    <a:cubicBezTo>
                      <a:pt x="2" y="6"/>
                      <a:pt x="3" y="7"/>
                      <a:pt x="4" y="8"/>
                    </a:cubicBezTo>
                    <a:cubicBezTo>
                      <a:pt x="5" y="8"/>
                      <a:pt x="6" y="9"/>
                      <a:pt x="8" y="9"/>
                    </a:cubicBezTo>
                    <a:cubicBezTo>
                      <a:pt x="10" y="9"/>
                      <a:pt x="12" y="9"/>
                      <a:pt x="13" y="8"/>
                    </a:cubicBezTo>
                    <a:cubicBezTo>
                      <a:pt x="16" y="7"/>
                      <a:pt x="19" y="5"/>
                      <a:pt x="20" y="3"/>
                    </a:cubicBezTo>
                    <a:cubicBezTo>
                      <a:pt x="22" y="1"/>
                      <a:pt x="23" y="0"/>
                      <a:pt x="23" y="0"/>
                    </a:cubicBezTo>
                    <a:cubicBezTo>
                      <a:pt x="23" y="0"/>
                      <a:pt x="22" y="1"/>
                      <a:pt x="20" y="3"/>
                    </a:cubicBezTo>
                    <a:cubicBezTo>
                      <a:pt x="18" y="4"/>
                      <a:pt x="15" y="6"/>
                      <a:pt x="13" y="6"/>
                    </a:cubicBezTo>
                    <a:cubicBezTo>
                      <a:pt x="11" y="7"/>
                      <a:pt x="10" y="7"/>
                      <a:pt x="9" y="6"/>
                    </a:cubicBezTo>
                    <a:cubicBezTo>
                      <a:pt x="8" y="6"/>
                      <a:pt x="7" y="5"/>
                      <a:pt x="6" y="5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4" name="Freeform 581"/>
              <p:cNvSpPr>
                <a:spLocks/>
              </p:cNvSpPr>
              <p:nvPr userDrawn="1"/>
            </p:nvSpPr>
            <p:spPr bwMode="auto">
              <a:xfrm>
                <a:off x="1181" y="1400"/>
                <a:ext cx="11" cy="19"/>
              </a:xfrm>
              <a:custGeom>
                <a:avLst/>
                <a:gdLst>
                  <a:gd name="T0" fmla="*/ 17 w 17"/>
                  <a:gd name="T1" fmla="*/ 0 h 31"/>
                  <a:gd name="T2" fmla="*/ 14 w 17"/>
                  <a:gd name="T3" fmla="*/ 0 h 31"/>
                  <a:gd name="T4" fmla="*/ 12 w 17"/>
                  <a:gd name="T5" fmla="*/ 0 h 31"/>
                  <a:gd name="T6" fmla="*/ 9 w 17"/>
                  <a:gd name="T7" fmla="*/ 1 h 31"/>
                  <a:gd name="T8" fmla="*/ 2 w 17"/>
                  <a:gd name="T9" fmla="*/ 13 h 31"/>
                  <a:gd name="T10" fmla="*/ 0 w 17"/>
                  <a:gd name="T11" fmla="*/ 26 h 31"/>
                  <a:gd name="T12" fmla="*/ 1 w 17"/>
                  <a:gd name="T13" fmla="*/ 30 h 31"/>
                  <a:gd name="T14" fmla="*/ 1 w 17"/>
                  <a:gd name="T15" fmla="*/ 31 h 31"/>
                  <a:gd name="T16" fmla="*/ 1 w 17"/>
                  <a:gd name="T17" fmla="*/ 30 h 31"/>
                  <a:gd name="T18" fmla="*/ 1 w 17"/>
                  <a:gd name="T19" fmla="*/ 26 h 31"/>
                  <a:gd name="T20" fmla="*/ 4 w 17"/>
                  <a:gd name="T21" fmla="*/ 13 h 31"/>
                  <a:gd name="T22" fmla="*/ 7 w 17"/>
                  <a:gd name="T23" fmla="*/ 8 h 31"/>
                  <a:gd name="T24" fmla="*/ 11 w 17"/>
                  <a:gd name="T25" fmla="*/ 4 h 31"/>
                  <a:gd name="T26" fmla="*/ 15 w 17"/>
                  <a:gd name="T27" fmla="*/ 4 h 31"/>
                  <a:gd name="T28" fmla="*/ 17 w 17"/>
                  <a:gd name="T2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31">
                    <a:moveTo>
                      <a:pt x="17" y="0"/>
                    </a:moveTo>
                    <a:cubicBezTo>
                      <a:pt x="17" y="0"/>
                      <a:pt x="16" y="0"/>
                      <a:pt x="14" y="0"/>
                    </a:cubicBezTo>
                    <a:cubicBezTo>
                      <a:pt x="14" y="0"/>
                      <a:pt x="13" y="0"/>
                      <a:pt x="12" y="0"/>
                    </a:cubicBezTo>
                    <a:cubicBezTo>
                      <a:pt x="11" y="0"/>
                      <a:pt x="10" y="1"/>
                      <a:pt x="9" y="1"/>
                    </a:cubicBezTo>
                    <a:cubicBezTo>
                      <a:pt x="6" y="4"/>
                      <a:pt x="3" y="8"/>
                      <a:pt x="2" y="13"/>
                    </a:cubicBezTo>
                    <a:cubicBezTo>
                      <a:pt x="0" y="17"/>
                      <a:pt x="0" y="22"/>
                      <a:pt x="0" y="26"/>
                    </a:cubicBezTo>
                    <a:cubicBezTo>
                      <a:pt x="0" y="27"/>
                      <a:pt x="1" y="29"/>
                      <a:pt x="1" y="30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1"/>
                      <a:pt x="1" y="31"/>
                      <a:pt x="1" y="30"/>
                    </a:cubicBezTo>
                    <a:cubicBezTo>
                      <a:pt x="1" y="29"/>
                      <a:pt x="1" y="27"/>
                      <a:pt x="1" y="26"/>
                    </a:cubicBezTo>
                    <a:cubicBezTo>
                      <a:pt x="1" y="22"/>
                      <a:pt x="2" y="18"/>
                      <a:pt x="4" y="13"/>
                    </a:cubicBezTo>
                    <a:cubicBezTo>
                      <a:pt x="5" y="11"/>
                      <a:pt x="6" y="9"/>
                      <a:pt x="7" y="8"/>
                    </a:cubicBezTo>
                    <a:cubicBezTo>
                      <a:pt x="8" y="6"/>
                      <a:pt x="10" y="5"/>
                      <a:pt x="11" y="4"/>
                    </a:cubicBezTo>
                    <a:cubicBezTo>
                      <a:pt x="13" y="3"/>
                      <a:pt x="15" y="4"/>
                      <a:pt x="15" y="4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5" name="Freeform 582"/>
              <p:cNvSpPr>
                <a:spLocks noEditPoints="1"/>
              </p:cNvSpPr>
              <p:nvPr userDrawn="1"/>
            </p:nvSpPr>
            <p:spPr bwMode="auto">
              <a:xfrm>
                <a:off x="1543" y="1617"/>
                <a:ext cx="44" cy="98"/>
              </a:xfrm>
              <a:custGeom>
                <a:avLst/>
                <a:gdLst>
                  <a:gd name="T0" fmla="*/ 54 w 70"/>
                  <a:gd name="T1" fmla="*/ 156 h 156"/>
                  <a:gd name="T2" fmla="*/ 4 w 70"/>
                  <a:gd name="T3" fmla="*/ 93 h 156"/>
                  <a:gd name="T4" fmla="*/ 7 w 70"/>
                  <a:gd name="T5" fmla="*/ 19 h 156"/>
                  <a:gd name="T6" fmla="*/ 8 w 70"/>
                  <a:gd name="T7" fmla="*/ 14 h 156"/>
                  <a:gd name="T8" fmla="*/ 14 w 70"/>
                  <a:gd name="T9" fmla="*/ 15 h 156"/>
                  <a:gd name="T10" fmla="*/ 21 w 70"/>
                  <a:gd name="T11" fmla="*/ 11 h 156"/>
                  <a:gd name="T12" fmla="*/ 40 w 70"/>
                  <a:gd name="T13" fmla="*/ 2 h 156"/>
                  <a:gd name="T14" fmla="*/ 47 w 70"/>
                  <a:gd name="T15" fmla="*/ 0 h 156"/>
                  <a:gd name="T16" fmla="*/ 48 w 70"/>
                  <a:gd name="T17" fmla="*/ 8 h 156"/>
                  <a:gd name="T18" fmla="*/ 56 w 70"/>
                  <a:gd name="T19" fmla="*/ 62 h 156"/>
                  <a:gd name="T20" fmla="*/ 61 w 70"/>
                  <a:gd name="T21" fmla="*/ 82 h 156"/>
                  <a:gd name="T22" fmla="*/ 64 w 70"/>
                  <a:gd name="T23" fmla="*/ 116 h 156"/>
                  <a:gd name="T24" fmla="*/ 67 w 70"/>
                  <a:gd name="T25" fmla="*/ 144 h 156"/>
                  <a:gd name="T26" fmla="*/ 70 w 70"/>
                  <a:gd name="T27" fmla="*/ 148 h 156"/>
                  <a:gd name="T28" fmla="*/ 66 w 70"/>
                  <a:gd name="T29" fmla="*/ 152 h 156"/>
                  <a:gd name="T30" fmla="*/ 54 w 70"/>
                  <a:gd name="T31" fmla="*/ 156 h 156"/>
                  <a:gd name="T32" fmla="*/ 18 w 70"/>
                  <a:gd name="T33" fmla="*/ 26 h 156"/>
                  <a:gd name="T34" fmla="*/ 16 w 70"/>
                  <a:gd name="T35" fmla="*/ 92 h 156"/>
                  <a:gd name="T36" fmla="*/ 54 w 70"/>
                  <a:gd name="T37" fmla="*/ 144 h 156"/>
                  <a:gd name="T38" fmla="*/ 54 w 70"/>
                  <a:gd name="T39" fmla="*/ 144 h 156"/>
                  <a:gd name="T40" fmla="*/ 54 w 70"/>
                  <a:gd name="T41" fmla="*/ 144 h 156"/>
                  <a:gd name="T42" fmla="*/ 52 w 70"/>
                  <a:gd name="T43" fmla="*/ 117 h 156"/>
                  <a:gd name="T44" fmla="*/ 49 w 70"/>
                  <a:gd name="T45" fmla="*/ 84 h 156"/>
                  <a:gd name="T46" fmla="*/ 45 w 70"/>
                  <a:gd name="T47" fmla="*/ 64 h 156"/>
                  <a:gd name="T48" fmla="*/ 36 w 70"/>
                  <a:gd name="T49" fmla="*/ 16 h 156"/>
                  <a:gd name="T50" fmla="*/ 27 w 70"/>
                  <a:gd name="T51" fmla="*/ 22 h 156"/>
                  <a:gd name="T52" fmla="*/ 18 w 70"/>
                  <a:gd name="T53" fmla="*/ 2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0" h="156">
                    <a:moveTo>
                      <a:pt x="54" y="156"/>
                    </a:moveTo>
                    <a:cubicBezTo>
                      <a:pt x="33" y="156"/>
                      <a:pt x="7" y="123"/>
                      <a:pt x="4" y="93"/>
                    </a:cubicBezTo>
                    <a:cubicBezTo>
                      <a:pt x="0" y="63"/>
                      <a:pt x="1" y="43"/>
                      <a:pt x="7" y="1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5"/>
                      <a:pt x="18" y="13"/>
                      <a:pt x="21" y="11"/>
                    </a:cubicBezTo>
                    <a:cubicBezTo>
                      <a:pt x="25" y="8"/>
                      <a:pt x="31" y="5"/>
                      <a:pt x="40" y="2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9" y="29"/>
                      <a:pt x="53" y="46"/>
                      <a:pt x="56" y="62"/>
                    </a:cubicBezTo>
                    <a:cubicBezTo>
                      <a:pt x="58" y="69"/>
                      <a:pt x="60" y="76"/>
                      <a:pt x="61" y="82"/>
                    </a:cubicBezTo>
                    <a:cubicBezTo>
                      <a:pt x="63" y="94"/>
                      <a:pt x="63" y="106"/>
                      <a:pt x="64" y="116"/>
                    </a:cubicBezTo>
                    <a:cubicBezTo>
                      <a:pt x="64" y="128"/>
                      <a:pt x="65" y="140"/>
                      <a:pt x="67" y="144"/>
                    </a:cubicBezTo>
                    <a:cubicBezTo>
                      <a:pt x="70" y="148"/>
                      <a:pt x="70" y="148"/>
                      <a:pt x="70" y="148"/>
                    </a:cubicBezTo>
                    <a:cubicBezTo>
                      <a:pt x="66" y="152"/>
                      <a:pt x="66" y="152"/>
                      <a:pt x="66" y="152"/>
                    </a:cubicBezTo>
                    <a:cubicBezTo>
                      <a:pt x="63" y="155"/>
                      <a:pt x="58" y="156"/>
                      <a:pt x="54" y="156"/>
                    </a:cubicBezTo>
                    <a:close/>
                    <a:moveTo>
                      <a:pt x="18" y="26"/>
                    </a:moveTo>
                    <a:cubicBezTo>
                      <a:pt x="13" y="47"/>
                      <a:pt x="13" y="64"/>
                      <a:pt x="16" y="92"/>
                    </a:cubicBezTo>
                    <a:cubicBezTo>
                      <a:pt x="19" y="119"/>
                      <a:pt x="42" y="144"/>
                      <a:pt x="54" y="144"/>
                    </a:cubicBezTo>
                    <a:cubicBezTo>
                      <a:pt x="54" y="144"/>
                      <a:pt x="54" y="144"/>
                      <a:pt x="54" y="144"/>
                    </a:cubicBezTo>
                    <a:cubicBezTo>
                      <a:pt x="54" y="144"/>
                      <a:pt x="54" y="144"/>
                      <a:pt x="54" y="144"/>
                    </a:cubicBezTo>
                    <a:cubicBezTo>
                      <a:pt x="52" y="137"/>
                      <a:pt x="52" y="128"/>
                      <a:pt x="52" y="117"/>
                    </a:cubicBezTo>
                    <a:cubicBezTo>
                      <a:pt x="51" y="106"/>
                      <a:pt x="51" y="95"/>
                      <a:pt x="49" y="84"/>
                    </a:cubicBezTo>
                    <a:cubicBezTo>
                      <a:pt x="48" y="78"/>
                      <a:pt x="46" y="71"/>
                      <a:pt x="45" y="64"/>
                    </a:cubicBezTo>
                    <a:cubicBezTo>
                      <a:pt x="41" y="50"/>
                      <a:pt x="38" y="35"/>
                      <a:pt x="36" y="16"/>
                    </a:cubicBezTo>
                    <a:cubicBezTo>
                      <a:pt x="33" y="18"/>
                      <a:pt x="30" y="20"/>
                      <a:pt x="27" y="22"/>
                    </a:cubicBezTo>
                    <a:cubicBezTo>
                      <a:pt x="24" y="24"/>
                      <a:pt x="21" y="25"/>
                      <a:pt x="18" y="26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6" name="Freeform 583"/>
              <p:cNvSpPr>
                <a:spLocks/>
              </p:cNvSpPr>
              <p:nvPr userDrawn="1"/>
            </p:nvSpPr>
            <p:spPr bwMode="auto">
              <a:xfrm>
                <a:off x="1547" y="1622"/>
                <a:ext cx="35" cy="96"/>
              </a:xfrm>
              <a:custGeom>
                <a:avLst/>
                <a:gdLst>
                  <a:gd name="T0" fmla="*/ 35 w 55"/>
                  <a:gd name="T1" fmla="*/ 0 h 153"/>
                  <a:gd name="T2" fmla="*/ 48 w 55"/>
                  <a:gd name="T3" fmla="*/ 75 h 153"/>
                  <a:gd name="T4" fmla="*/ 55 w 55"/>
                  <a:gd name="T5" fmla="*/ 139 h 153"/>
                  <a:gd name="T6" fmla="*/ 3 w 55"/>
                  <a:gd name="T7" fmla="*/ 84 h 153"/>
                  <a:gd name="T8" fmla="*/ 6 w 55"/>
                  <a:gd name="T9" fmla="*/ 13 h 153"/>
                  <a:gd name="T10" fmla="*/ 35 w 55"/>
                  <a:gd name="T11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153">
                    <a:moveTo>
                      <a:pt x="35" y="0"/>
                    </a:moveTo>
                    <a:cubicBezTo>
                      <a:pt x="36" y="31"/>
                      <a:pt x="44" y="55"/>
                      <a:pt x="48" y="75"/>
                    </a:cubicBezTo>
                    <a:cubicBezTo>
                      <a:pt x="52" y="101"/>
                      <a:pt x="49" y="130"/>
                      <a:pt x="55" y="139"/>
                    </a:cubicBezTo>
                    <a:cubicBezTo>
                      <a:pt x="39" y="153"/>
                      <a:pt x="6" y="117"/>
                      <a:pt x="3" y="84"/>
                    </a:cubicBezTo>
                    <a:cubicBezTo>
                      <a:pt x="0" y="56"/>
                      <a:pt x="0" y="37"/>
                      <a:pt x="6" y="13"/>
                    </a:cubicBezTo>
                    <a:cubicBezTo>
                      <a:pt x="13" y="14"/>
                      <a:pt x="19" y="4"/>
                      <a:pt x="35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7" name="Freeform 584"/>
              <p:cNvSpPr>
                <a:spLocks noEditPoints="1"/>
              </p:cNvSpPr>
              <p:nvPr userDrawn="1"/>
            </p:nvSpPr>
            <p:spPr bwMode="auto">
              <a:xfrm>
                <a:off x="1564" y="1608"/>
                <a:ext cx="71" cy="107"/>
              </a:xfrm>
              <a:custGeom>
                <a:avLst/>
                <a:gdLst>
                  <a:gd name="T0" fmla="*/ 95 w 113"/>
                  <a:gd name="T1" fmla="*/ 172 h 172"/>
                  <a:gd name="T2" fmla="*/ 33 w 113"/>
                  <a:gd name="T3" fmla="*/ 125 h 172"/>
                  <a:gd name="T4" fmla="*/ 1 w 113"/>
                  <a:gd name="T5" fmla="*/ 26 h 172"/>
                  <a:gd name="T6" fmla="*/ 0 w 113"/>
                  <a:gd name="T7" fmla="*/ 21 h 172"/>
                  <a:gd name="T8" fmla="*/ 6 w 113"/>
                  <a:gd name="T9" fmla="*/ 20 h 172"/>
                  <a:gd name="T10" fmla="*/ 14 w 113"/>
                  <a:gd name="T11" fmla="*/ 14 h 172"/>
                  <a:gd name="T12" fmla="*/ 36 w 113"/>
                  <a:gd name="T13" fmla="*/ 2 h 172"/>
                  <a:gd name="T14" fmla="*/ 42 w 113"/>
                  <a:gd name="T15" fmla="*/ 0 h 172"/>
                  <a:gd name="T16" fmla="*/ 44 w 113"/>
                  <a:gd name="T17" fmla="*/ 6 h 172"/>
                  <a:gd name="T18" fmla="*/ 69 w 113"/>
                  <a:gd name="T19" fmla="*/ 68 h 172"/>
                  <a:gd name="T20" fmla="*/ 78 w 113"/>
                  <a:gd name="T21" fmla="*/ 92 h 172"/>
                  <a:gd name="T22" fmla="*/ 109 w 113"/>
                  <a:gd name="T23" fmla="*/ 157 h 172"/>
                  <a:gd name="T24" fmla="*/ 113 w 113"/>
                  <a:gd name="T25" fmla="*/ 160 h 172"/>
                  <a:gd name="T26" fmla="*/ 109 w 113"/>
                  <a:gd name="T27" fmla="*/ 165 h 172"/>
                  <a:gd name="T28" fmla="*/ 95 w 113"/>
                  <a:gd name="T29" fmla="*/ 172 h 172"/>
                  <a:gd name="T30" fmla="*/ 13 w 113"/>
                  <a:gd name="T31" fmla="*/ 30 h 172"/>
                  <a:gd name="T32" fmla="*/ 43 w 113"/>
                  <a:gd name="T33" fmla="*/ 118 h 172"/>
                  <a:gd name="T34" fmla="*/ 95 w 113"/>
                  <a:gd name="T35" fmla="*/ 159 h 172"/>
                  <a:gd name="T36" fmla="*/ 95 w 113"/>
                  <a:gd name="T37" fmla="*/ 159 h 172"/>
                  <a:gd name="T38" fmla="*/ 66 w 113"/>
                  <a:gd name="T39" fmla="*/ 95 h 172"/>
                  <a:gd name="T40" fmla="*/ 58 w 113"/>
                  <a:gd name="T41" fmla="*/ 73 h 172"/>
                  <a:gd name="T42" fmla="*/ 34 w 113"/>
                  <a:gd name="T43" fmla="*/ 15 h 172"/>
                  <a:gd name="T44" fmla="*/ 22 w 113"/>
                  <a:gd name="T45" fmla="*/ 24 h 172"/>
                  <a:gd name="T46" fmla="*/ 13 w 113"/>
                  <a:gd name="T47" fmla="*/ 3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3" h="172">
                    <a:moveTo>
                      <a:pt x="95" y="172"/>
                    </a:moveTo>
                    <a:cubicBezTo>
                      <a:pt x="75" y="172"/>
                      <a:pt x="47" y="147"/>
                      <a:pt x="33" y="125"/>
                    </a:cubicBezTo>
                    <a:cubicBezTo>
                      <a:pt x="20" y="105"/>
                      <a:pt x="8" y="83"/>
                      <a:pt x="1" y="2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8" y="19"/>
                      <a:pt x="11" y="17"/>
                      <a:pt x="14" y="14"/>
                    </a:cubicBezTo>
                    <a:cubicBezTo>
                      <a:pt x="19" y="10"/>
                      <a:pt x="26" y="5"/>
                      <a:pt x="36" y="2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57" y="40"/>
                      <a:pt x="64" y="57"/>
                      <a:pt x="69" y="68"/>
                    </a:cubicBezTo>
                    <a:cubicBezTo>
                      <a:pt x="73" y="77"/>
                      <a:pt x="75" y="83"/>
                      <a:pt x="78" y="92"/>
                    </a:cubicBezTo>
                    <a:cubicBezTo>
                      <a:pt x="88" y="122"/>
                      <a:pt x="102" y="151"/>
                      <a:pt x="109" y="157"/>
                    </a:cubicBezTo>
                    <a:cubicBezTo>
                      <a:pt x="113" y="160"/>
                      <a:pt x="113" y="160"/>
                      <a:pt x="113" y="160"/>
                    </a:cubicBezTo>
                    <a:cubicBezTo>
                      <a:pt x="109" y="165"/>
                      <a:pt x="109" y="165"/>
                      <a:pt x="109" y="165"/>
                    </a:cubicBezTo>
                    <a:cubicBezTo>
                      <a:pt x="106" y="169"/>
                      <a:pt x="101" y="172"/>
                      <a:pt x="95" y="172"/>
                    </a:cubicBezTo>
                    <a:close/>
                    <a:moveTo>
                      <a:pt x="13" y="30"/>
                    </a:moveTo>
                    <a:cubicBezTo>
                      <a:pt x="21" y="85"/>
                      <a:pt x="34" y="104"/>
                      <a:pt x="43" y="118"/>
                    </a:cubicBezTo>
                    <a:cubicBezTo>
                      <a:pt x="57" y="140"/>
                      <a:pt x="82" y="159"/>
                      <a:pt x="95" y="159"/>
                    </a:cubicBezTo>
                    <a:cubicBezTo>
                      <a:pt x="95" y="159"/>
                      <a:pt x="95" y="159"/>
                      <a:pt x="95" y="159"/>
                    </a:cubicBezTo>
                    <a:cubicBezTo>
                      <a:pt x="86" y="146"/>
                      <a:pt x="74" y="118"/>
                      <a:pt x="66" y="95"/>
                    </a:cubicBezTo>
                    <a:cubicBezTo>
                      <a:pt x="64" y="88"/>
                      <a:pt x="62" y="82"/>
                      <a:pt x="58" y="73"/>
                    </a:cubicBezTo>
                    <a:cubicBezTo>
                      <a:pt x="53" y="63"/>
                      <a:pt x="46" y="47"/>
                      <a:pt x="34" y="15"/>
                    </a:cubicBezTo>
                    <a:cubicBezTo>
                      <a:pt x="29" y="18"/>
                      <a:pt x="25" y="21"/>
                      <a:pt x="22" y="24"/>
                    </a:cubicBezTo>
                    <a:cubicBezTo>
                      <a:pt x="19" y="26"/>
                      <a:pt x="16" y="28"/>
                      <a:pt x="13" y="3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8" name="Freeform 585"/>
              <p:cNvSpPr>
                <a:spLocks/>
              </p:cNvSpPr>
              <p:nvPr userDrawn="1"/>
            </p:nvSpPr>
            <p:spPr bwMode="auto">
              <a:xfrm>
                <a:off x="1569" y="1613"/>
                <a:ext cx="61" cy="105"/>
              </a:xfrm>
              <a:custGeom>
                <a:avLst/>
                <a:gdLst>
                  <a:gd name="T0" fmla="*/ 31 w 98"/>
                  <a:gd name="T1" fmla="*/ 0 h 169"/>
                  <a:gd name="T2" fmla="*/ 65 w 98"/>
                  <a:gd name="T3" fmla="*/ 86 h 169"/>
                  <a:gd name="T4" fmla="*/ 98 w 98"/>
                  <a:gd name="T5" fmla="*/ 153 h 169"/>
                  <a:gd name="T6" fmla="*/ 31 w 98"/>
                  <a:gd name="T7" fmla="*/ 114 h 169"/>
                  <a:gd name="T8" fmla="*/ 0 w 98"/>
                  <a:gd name="T9" fmla="*/ 18 h 169"/>
                  <a:gd name="T10" fmla="*/ 31 w 98"/>
                  <a:gd name="T1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8" h="169">
                    <a:moveTo>
                      <a:pt x="31" y="0"/>
                    </a:moveTo>
                    <a:cubicBezTo>
                      <a:pt x="54" y="61"/>
                      <a:pt x="59" y="67"/>
                      <a:pt x="65" y="86"/>
                    </a:cubicBezTo>
                    <a:cubicBezTo>
                      <a:pt x="74" y="114"/>
                      <a:pt x="89" y="146"/>
                      <a:pt x="98" y="153"/>
                    </a:cubicBezTo>
                    <a:cubicBezTo>
                      <a:pt x="84" y="169"/>
                      <a:pt x="47" y="139"/>
                      <a:pt x="31" y="114"/>
                    </a:cubicBezTo>
                    <a:cubicBezTo>
                      <a:pt x="20" y="97"/>
                      <a:pt x="8" y="76"/>
                      <a:pt x="0" y="18"/>
                    </a:cubicBezTo>
                    <a:cubicBezTo>
                      <a:pt x="8" y="16"/>
                      <a:pt x="15" y="5"/>
                      <a:pt x="31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9" name="Freeform 586"/>
              <p:cNvSpPr>
                <a:spLocks noEditPoints="1"/>
              </p:cNvSpPr>
              <p:nvPr userDrawn="1"/>
            </p:nvSpPr>
            <p:spPr bwMode="auto">
              <a:xfrm>
                <a:off x="1584" y="1603"/>
                <a:ext cx="95" cy="102"/>
              </a:xfrm>
              <a:custGeom>
                <a:avLst/>
                <a:gdLst>
                  <a:gd name="T0" fmla="*/ 131 w 153"/>
                  <a:gd name="T1" fmla="*/ 162 h 162"/>
                  <a:gd name="T2" fmla="*/ 110 w 153"/>
                  <a:gd name="T3" fmla="*/ 158 h 162"/>
                  <a:gd name="T4" fmla="*/ 43 w 153"/>
                  <a:gd name="T5" fmla="*/ 106 h 162"/>
                  <a:gd name="T6" fmla="*/ 0 w 153"/>
                  <a:gd name="T7" fmla="*/ 24 h 162"/>
                  <a:gd name="T8" fmla="*/ 1 w 153"/>
                  <a:gd name="T9" fmla="*/ 18 h 162"/>
                  <a:gd name="T10" fmla="*/ 13 w 153"/>
                  <a:gd name="T11" fmla="*/ 11 h 162"/>
                  <a:gd name="T12" fmla="*/ 28 w 153"/>
                  <a:gd name="T13" fmla="*/ 5 h 162"/>
                  <a:gd name="T14" fmla="*/ 32 w 153"/>
                  <a:gd name="T15" fmla="*/ 0 h 162"/>
                  <a:gd name="T16" fmla="*/ 36 w 153"/>
                  <a:gd name="T17" fmla="*/ 5 h 162"/>
                  <a:gd name="T18" fmla="*/ 70 w 153"/>
                  <a:gd name="T19" fmla="*/ 45 h 162"/>
                  <a:gd name="T20" fmla="*/ 94 w 153"/>
                  <a:gd name="T21" fmla="*/ 75 h 162"/>
                  <a:gd name="T22" fmla="*/ 110 w 153"/>
                  <a:gd name="T23" fmla="*/ 97 h 162"/>
                  <a:gd name="T24" fmla="*/ 148 w 153"/>
                  <a:gd name="T25" fmla="*/ 141 h 162"/>
                  <a:gd name="T26" fmla="*/ 151 w 153"/>
                  <a:gd name="T27" fmla="*/ 142 h 162"/>
                  <a:gd name="T28" fmla="*/ 152 w 153"/>
                  <a:gd name="T29" fmla="*/ 145 h 162"/>
                  <a:gd name="T30" fmla="*/ 149 w 153"/>
                  <a:gd name="T31" fmla="*/ 156 h 162"/>
                  <a:gd name="T32" fmla="*/ 131 w 153"/>
                  <a:gd name="T33" fmla="*/ 162 h 162"/>
                  <a:gd name="T34" fmla="*/ 13 w 153"/>
                  <a:gd name="T35" fmla="*/ 23 h 162"/>
                  <a:gd name="T36" fmla="*/ 52 w 153"/>
                  <a:gd name="T37" fmla="*/ 99 h 162"/>
                  <a:gd name="T38" fmla="*/ 115 w 153"/>
                  <a:gd name="T39" fmla="*/ 147 h 162"/>
                  <a:gd name="T40" fmla="*/ 131 w 153"/>
                  <a:gd name="T41" fmla="*/ 150 h 162"/>
                  <a:gd name="T42" fmla="*/ 138 w 153"/>
                  <a:gd name="T43" fmla="*/ 149 h 162"/>
                  <a:gd name="T44" fmla="*/ 100 w 153"/>
                  <a:gd name="T45" fmla="*/ 103 h 162"/>
                  <a:gd name="T46" fmla="*/ 85 w 153"/>
                  <a:gd name="T47" fmla="*/ 83 h 162"/>
                  <a:gd name="T48" fmla="*/ 60 w 153"/>
                  <a:gd name="T49" fmla="*/ 53 h 162"/>
                  <a:gd name="T50" fmla="*/ 31 w 153"/>
                  <a:gd name="T51" fmla="*/ 17 h 162"/>
                  <a:gd name="T52" fmla="*/ 16 w 153"/>
                  <a:gd name="T53" fmla="*/ 23 h 162"/>
                  <a:gd name="T54" fmla="*/ 13 w 153"/>
                  <a:gd name="T55" fmla="*/ 2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3" h="162">
                    <a:moveTo>
                      <a:pt x="131" y="162"/>
                    </a:moveTo>
                    <a:cubicBezTo>
                      <a:pt x="125" y="162"/>
                      <a:pt x="117" y="160"/>
                      <a:pt x="110" y="158"/>
                    </a:cubicBezTo>
                    <a:cubicBezTo>
                      <a:pt x="71" y="143"/>
                      <a:pt x="50" y="116"/>
                      <a:pt x="43" y="106"/>
                    </a:cubicBezTo>
                    <a:cubicBezTo>
                      <a:pt x="25" y="84"/>
                      <a:pt x="16" y="64"/>
                      <a:pt x="0" y="24"/>
                    </a:cubicBezTo>
                    <a:cubicBezTo>
                      <a:pt x="0" y="22"/>
                      <a:pt x="0" y="20"/>
                      <a:pt x="1" y="18"/>
                    </a:cubicBezTo>
                    <a:cubicBezTo>
                      <a:pt x="3" y="14"/>
                      <a:pt x="7" y="13"/>
                      <a:pt x="13" y="11"/>
                    </a:cubicBezTo>
                    <a:cubicBezTo>
                      <a:pt x="18" y="10"/>
                      <a:pt x="24" y="8"/>
                      <a:pt x="28" y="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49" y="19"/>
                      <a:pt x="60" y="33"/>
                      <a:pt x="70" y="45"/>
                    </a:cubicBezTo>
                    <a:cubicBezTo>
                      <a:pt x="79" y="57"/>
                      <a:pt x="88" y="67"/>
                      <a:pt x="94" y="75"/>
                    </a:cubicBezTo>
                    <a:cubicBezTo>
                      <a:pt x="99" y="80"/>
                      <a:pt x="104" y="87"/>
                      <a:pt x="110" y="97"/>
                    </a:cubicBezTo>
                    <a:cubicBezTo>
                      <a:pt x="122" y="114"/>
                      <a:pt x="137" y="137"/>
                      <a:pt x="148" y="141"/>
                    </a:cubicBezTo>
                    <a:cubicBezTo>
                      <a:pt x="151" y="142"/>
                      <a:pt x="151" y="142"/>
                      <a:pt x="151" y="142"/>
                    </a:cubicBezTo>
                    <a:cubicBezTo>
                      <a:pt x="152" y="145"/>
                      <a:pt x="152" y="145"/>
                      <a:pt x="152" y="145"/>
                    </a:cubicBezTo>
                    <a:cubicBezTo>
                      <a:pt x="153" y="150"/>
                      <a:pt x="151" y="154"/>
                      <a:pt x="149" y="156"/>
                    </a:cubicBezTo>
                    <a:cubicBezTo>
                      <a:pt x="146" y="160"/>
                      <a:pt x="140" y="162"/>
                      <a:pt x="131" y="162"/>
                    </a:cubicBezTo>
                    <a:close/>
                    <a:moveTo>
                      <a:pt x="13" y="23"/>
                    </a:moveTo>
                    <a:cubicBezTo>
                      <a:pt x="28" y="61"/>
                      <a:pt x="36" y="79"/>
                      <a:pt x="52" y="99"/>
                    </a:cubicBezTo>
                    <a:cubicBezTo>
                      <a:pt x="59" y="108"/>
                      <a:pt x="79" y="133"/>
                      <a:pt x="115" y="147"/>
                    </a:cubicBezTo>
                    <a:cubicBezTo>
                      <a:pt x="120" y="149"/>
                      <a:pt x="126" y="150"/>
                      <a:pt x="131" y="150"/>
                    </a:cubicBezTo>
                    <a:cubicBezTo>
                      <a:pt x="134" y="150"/>
                      <a:pt x="136" y="149"/>
                      <a:pt x="138" y="149"/>
                    </a:cubicBezTo>
                    <a:cubicBezTo>
                      <a:pt x="125" y="141"/>
                      <a:pt x="112" y="121"/>
                      <a:pt x="100" y="103"/>
                    </a:cubicBezTo>
                    <a:cubicBezTo>
                      <a:pt x="94" y="95"/>
                      <a:pt x="89" y="87"/>
                      <a:pt x="85" y="83"/>
                    </a:cubicBezTo>
                    <a:cubicBezTo>
                      <a:pt x="79" y="75"/>
                      <a:pt x="70" y="65"/>
                      <a:pt x="60" y="53"/>
                    </a:cubicBezTo>
                    <a:cubicBezTo>
                      <a:pt x="51" y="42"/>
                      <a:pt x="42" y="30"/>
                      <a:pt x="31" y="17"/>
                    </a:cubicBezTo>
                    <a:cubicBezTo>
                      <a:pt x="26" y="20"/>
                      <a:pt x="20" y="22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0" name="Freeform 587"/>
              <p:cNvSpPr>
                <a:spLocks/>
              </p:cNvSpPr>
              <p:nvPr userDrawn="1"/>
            </p:nvSpPr>
            <p:spPr bwMode="auto">
              <a:xfrm>
                <a:off x="1587" y="1609"/>
                <a:ext cx="89" cy="93"/>
              </a:xfrm>
              <a:custGeom>
                <a:avLst/>
                <a:gdLst>
                  <a:gd name="T0" fmla="*/ 28 w 144"/>
                  <a:gd name="T1" fmla="*/ 0 h 149"/>
                  <a:gd name="T2" fmla="*/ 86 w 144"/>
                  <a:gd name="T3" fmla="*/ 70 h 149"/>
                  <a:gd name="T4" fmla="*/ 142 w 144"/>
                  <a:gd name="T5" fmla="*/ 137 h 149"/>
                  <a:gd name="T6" fmla="*/ 108 w 144"/>
                  <a:gd name="T7" fmla="*/ 143 h 149"/>
                  <a:gd name="T8" fmla="*/ 43 w 144"/>
                  <a:gd name="T9" fmla="*/ 93 h 149"/>
                  <a:gd name="T10" fmla="*/ 2 w 144"/>
                  <a:gd name="T11" fmla="*/ 13 h 149"/>
                  <a:gd name="T12" fmla="*/ 28 w 144"/>
                  <a:gd name="T13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49">
                    <a:moveTo>
                      <a:pt x="28" y="0"/>
                    </a:moveTo>
                    <a:cubicBezTo>
                      <a:pt x="52" y="29"/>
                      <a:pt x="73" y="55"/>
                      <a:pt x="86" y="70"/>
                    </a:cubicBezTo>
                    <a:cubicBezTo>
                      <a:pt x="98" y="84"/>
                      <a:pt x="123" y="131"/>
                      <a:pt x="142" y="137"/>
                    </a:cubicBezTo>
                    <a:cubicBezTo>
                      <a:pt x="144" y="149"/>
                      <a:pt x="121" y="148"/>
                      <a:pt x="108" y="143"/>
                    </a:cubicBezTo>
                    <a:cubicBezTo>
                      <a:pt x="72" y="130"/>
                      <a:pt x="51" y="104"/>
                      <a:pt x="43" y="93"/>
                    </a:cubicBezTo>
                    <a:cubicBezTo>
                      <a:pt x="27" y="72"/>
                      <a:pt x="18" y="54"/>
                      <a:pt x="2" y="13"/>
                    </a:cubicBezTo>
                    <a:cubicBezTo>
                      <a:pt x="0" y="8"/>
                      <a:pt x="18" y="9"/>
                      <a:pt x="28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1" name="Freeform 588"/>
              <p:cNvSpPr>
                <a:spLocks noEditPoints="1"/>
              </p:cNvSpPr>
              <p:nvPr userDrawn="1"/>
            </p:nvSpPr>
            <p:spPr bwMode="auto">
              <a:xfrm>
                <a:off x="1601" y="1592"/>
                <a:ext cx="121" cy="92"/>
              </a:xfrm>
              <a:custGeom>
                <a:avLst/>
                <a:gdLst>
                  <a:gd name="T0" fmla="*/ 167 w 194"/>
                  <a:gd name="T1" fmla="*/ 148 h 148"/>
                  <a:gd name="T2" fmla="*/ 160 w 194"/>
                  <a:gd name="T3" fmla="*/ 148 h 148"/>
                  <a:gd name="T4" fmla="*/ 94 w 194"/>
                  <a:gd name="T5" fmla="*/ 125 h 148"/>
                  <a:gd name="T6" fmla="*/ 3 w 194"/>
                  <a:gd name="T7" fmla="*/ 35 h 148"/>
                  <a:gd name="T8" fmla="*/ 0 w 194"/>
                  <a:gd name="T9" fmla="*/ 31 h 148"/>
                  <a:gd name="T10" fmla="*/ 4 w 194"/>
                  <a:gd name="T11" fmla="*/ 27 h 148"/>
                  <a:gd name="T12" fmla="*/ 8 w 194"/>
                  <a:gd name="T13" fmla="*/ 21 h 148"/>
                  <a:gd name="T14" fmla="*/ 29 w 194"/>
                  <a:gd name="T15" fmla="*/ 2 h 148"/>
                  <a:gd name="T16" fmla="*/ 33 w 194"/>
                  <a:gd name="T17" fmla="*/ 0 h 148"/>
                  <a:gd name="T18" fmla="*/ 35 w 194"/>
                  <a:gd name="T19" fmla="*/ 3 h 148"/>
                  <a:gd name="T20" fmla="*/ 105 w 194"/>
                  <a:gd name="T21" fmla="*/ 57 h 148"/>
                  <a:gd name="T22" fmla="*/ 125 w 194"/>
                  <a:gd name="T23" fmla="*/ 72 h 148"/>
                  <a:gd name="T24" fmla="*/ 133 w 194"/>
                  <a:gd name="T25" fmla="*/ 80 h 148"/>
                  <a:gd name="T26" fmla="*/ 188 w 194"/>
                  <a:gd name="T27" fmla="*/ 123 h 148"/>
                  <a:gd name="T28" fmla="*/ 191 w 194"/>
                  <a:gd name="T29" fmla="*/ 123 h 148"/>
                  <a:gd name="T30" fmla="*/ 192 w 194"/>
                  <a:gd name="T31" fmla="*/ 126 h 148"/>
                  <a:gd name="T32" fmla="*/ 191 w 194"/>
                  <a:gd name="T33" fmla="*/ 139 h 148"/>
                  <a:gd name="T34" fmla="*/ 167 w 194"/>
                  <a:gd name="T35" fmla="*/ 148 h 148"/>
                  <a:gd name="T36" fmla="*/ 16 w 194"/>
                  <a:gd name="T37" fmla="*/ 31 h 148"/>
                  <a:gd name="T38" fmla="*/ 101 w 194"/>
                  <a:gd name="T39" fmla="*/ 114 h 148"/>
                  <a:gd name="T40" fmla="*/ 161 w 194"/>
                  <a:gd name="T41" fmla="*/ 136 h 148"/>
                  <a:gd name="T42" fmla="*/ 167 w 194"/>
                  <a:gd name="T43" fmla="*/ 136 h 148"/>
                  <a:gd name="T44" fmla="*/ 180 w 194"/>
                  <a:gd name="T45" fmla="*/ 133 h 148"/>
                  <a:gd name="T46" fmla="*/ 125 w 194"/>
                  <a:gd name="T47" fmla="*/ 89 h 148"/>
                  <a:gd name="T48" fmla="*/ 117 w 194"/>
                  <a:gd name="T49" fmla="*/ 81 h 148"/>
                  <a:gd name="T50" fmla="*/ 98 w 194"/>
                  <a:gd name="T51" fmla="*/ 67 h 148"/>
                  <a:gd name="T52" fmla="*/ 30 w 194"/>
                  <a:gd name="T53" fmla="*/ 14 h 148"/>
                  <a:gd name="T54" fmla="*/ 18 w 194"/>
                  <a:gd name="T55" fmla="*/ 28 h 148"/>
                  <a:gd name="T56" fmla="*/ 16 w 194"/>
                  <a:gd name="T57" fmla="*/ 3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4" h="148">
                    <a:moveTo>
                      <a:pt x="167" y="148"/>
                    </a:moveTo>
                    <a:cubicBezTo>
                      <a:pt x="165" y="148"/>
                      <a:pt x="162" y="148"/>
                      <a:pt x="160" y="148"/>
                    </a:cubicBezTo>
                    <a:cubicBezTo>
                      <a:pt x="141" y="145"/>
                      <a:pt x="111" y="135"/>
                      <a:pt x="94" y="125"/>
                    </a:cubicBezTo>
                    <a:cubicBezTo>
                      <a:pt x="63" y="105"/>
                      <a:pt x="33" y="75"/>
                      <a:pt x="3" y="35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5" y="26"/>
                      <a:pt x="6" y="24"/>
                      <a:pt x="8" y="21"/>
                    </a:cubicBezTo>
                    <a:cubicBezTo>
                      <a:pt x="12" y="15"/>
                      <a:pt x="19" y="6"/>
                      <a:pt x="29" y="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76" y="38"/>
                      <a:pt x="93" y="50"/>
                      <a:pt x="105" y="57"/>
                    </a:cubicBezTo>
                    <a:cubicBezTo>
                      <a:pt x="112" y="62"/>
                      <a:pt x="118" y="66"/>
                      <a:pt x="125" y="72"/>
                    </a:cubicBezTo>
                    <a:cubicBezTo>
                      <a:pt x="127" y="75"/>
                      <a:pt x="130" y="77"/>
                      <a:pt x="133" y="80"/>
                    </a:cubicBezTo>
                    <a:cubicBezTo>
                      <a:pt x="150" y="96"/>
                      <a:pt x="175" y="119"/>
                      <a:pt x="188" y="123"/>
                    </a:cubicBezTo>
                    <a:cubicBezTo>
                      <a:pt x="191" y="123"/>
                      <a:pt x="191" y="123"/>
                      <a:pt x="191" y="123"/>
                    </a:cubicBezTo>
                    <a:cubicBezTo>
                      <a:pt x="192" y="126"/>
                      <a:pt x="192" y="126"/>
                      <a:pt x="192" y="126"/>
                    </a:cubicBezTo>
                    <a:cubicBezTo>
                      <a:pt x="194" y="131"/>
                      <a:pt x="193" y="135"/>
                      <a:pt x="191" y="139"/>
                    </a:cubicBezTo>
                    <a:cubicBezTo>
                      <a:pt x="186" y="145"/>
                      <a:pt x="178" y="148"/>
                      <a:pt x="167" y="148"/>
                    </a:cubicBezTo>
                    <a:close/>
                    <a:moveTo>
                      <a:pt x="16" y="31"/>
                    </a:moveTo>
                    <a:cubicBezTo>
                      <a:pt x="44" y="69"/>
                      <a:pt x="72" y="96"/>
                      <a:pt x="101" y="114"/>
                    </a:cubicBezTo>
                    <a:cubicBezTo>
                      <a:pt x="116" y="124"/>
                      <a:pt x="144" y="133"/>
                      <a:pt x="161" y="136"/>
                    </a:cubicBezTo>
                    <a:cubicBezTo>
                      <a:pt x="163" y="136"/>
                      <a:pt x="165" y="136"/>
                      <a:pt x="167" y="136"/>
                    </a:cubicBezTo>
                    <a:cubicBezTo>
                      <a:pt x="174" y="136"/>
                      <a:pt x="178" y="134"/>
                      <a:pt x="180" y="133"/>
                    </a:cubicBezTo>
                    <a:cubicBezTo>
                      <a:pt x="164" y="126"/>
                      <a:pt x="142" y="105"/>
                      <a:pt x="125" y="89"/>
                    </a:cubicBezTo>
                    <a:cubicBezTo>
                      <a:pt x="122" y="86"/>
                      <a:pt x="119" y="84"/>
                      <a:pt x="117" y="81"/>
                    </a:cubicBezTo>
                    <a:cubicBezTo>
                      <a:pt x="110" y="75"/>
                      <a:pt x="105" y="72"/>
                      <a:pt x="98" y="67"/>
                    </a:cubicBezTo>
                    <a:cubicBezTo>
                      <a:pt x="87" y="60"/>
                      <a:pt x="69" y="48"/>
                      <a:pt x="30" y="14"/>
                    </a:cubicBezTo>
                    <a:cubicBezTo>
                      <a:pt x="25" y="18"/>
                      <a:pt x="21" y="24"/>
                      <a:pt x="18" y="28"/>
                    </a:cubicBezTo>
                    <a:cubicBezTo>
                      <a:pt x="17" y="29"/>
                      <a:pt x="16" y="30"/>
                      <a:pt x="16" y="31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2" name="Freeform 589"/>
              <p:cNvSpPr>
                <a:spLocks/>
              </p:cNvSpPr>
              <p:nvPr userDrawn="1"/>
            </p:nvSpPr>
            <p:spPr bwMode="auto">
              <a:xfrm>
                <a:off x="1606" y="1596"/>
                <a:ext cx="113" cy="85"/>
              </a:xfrm>
              <a:custGeom>
                <a:avLst/>
                <a:gdLst>
                  <a:gd name="T0" fmla="*/ 23 w 182"/>
                  <a:gd name="T1" fmla="*/ 0 h 137"/>
                  <a:gd name="T2" fmla="*/ 113 w 182"/>
                  <a:gd name="T3" fmla="*/ 70 h 137"/>
                  <a:gd name="T4" fmla="*/ 178 w 182"/>
                  <a:gd name="T5" fmla="*/ 122 h 137"/>
                  <a:gd name="T6" fmla="*/ 153 w 182"/>
                  <a:gd name="T7" fmla="*/ 135 h 137"/>
                  <a:gd name="T8" fmla="*/ 90 w 182"/>
                  <a:gd name="T9" fmla="*/ 112 h 137"/>
                  <a:gd name="T10" fmla="*/ 0 w 182"/>
                  <a:gd name="T11" fmla="*/ 24 h 137"/>
                  <a:gd name="T12" fmla="*/ 23 w 182"/>
                  <a:gd name="T13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2" h="137">
                    <a:moveTo>
                      <a:pt x="23" y="0"/>
                    </a:moveTo>
                    <a:cubicBezTo>
                      <a:pt x="88" y="57"/>
                      <a:pt x="94" y="52"/>
                      <a:pt x="113" y="70"/>
                    </a:cubicBezTo>
                    <a:cubicBezTo>
                      <a:pt x="131" y="87"/>
                      <a:pt x="162" y="117"/>
                      <a:pt x="178" y="122"/>
                    </a:cubicBezTo>
                    <a:cubicBezTo>
                      <a:pt x="182" y="130"/>
                      <a:pt x="169" y="137"/>
                      <a:pt x="153" y="135"/>
                    </a:cubicBezTo>
                    <a:cubicBezTo>
                      <a:pt x="134" y="132"/>
                      <a:pt x="105" y="122"/>
                      <a:pt x="90" y="112"/>
                    </a:cubicBezTo>
                    <a:cubicBezTo>
                      <a:pt x="70" y="100"/>
                      <a:pt x="39" y="76"/>
                      <a:pt x="0" y="24"/>
                    </a:cubicBezTo>
                    <a:cubicBezTo>
                      <a:pt x="5" y="19"/>
                      <a:pt x="11" y="5"/>
                      <a:pt x="23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3" name="Freeform 590"/>
              <p:cNvSpPr>
                <a:spLocks noEditPoints="1"/>
              </p:cNvSpPr>
              <p:nvPr userDrawn="1"/>
            </p:nvSpPr>
            <p:spPr bwMode="auto">
              <a:xfrm>
                <a:off x="1612" y="1574"/>
                <a:ext cx="143" cy="83"/>
              </a:xfrm>
              <a:custGeom>
                <a:avLst/>
                <a:gdLst>
                  <a:gd name="T0" fmla="*/ 194 w 230"/>
                  <a:gd name="T1" fmla="*/ 132 h 132"/>
                  <a:gd name="T2" fmla="*/ 191 w 230"/>
                  <a:gd name="T3" fmla="*/ 132 h 132"/>
                  <a:gd name="T4" fmla="*/ 98 w 230"/>
                  <a:gd name="T5" fmla="*/ 106 h 132"/>
                  <a:gd name="T6" fmla="*/ 10 w 230"/>
                  <a:gd name="T7" fmla="*/ 47 h 132"/>
                  <a:gd name="T8" fmla="*/ 22 w 230"/>
                  <a:gd name="T9" fmla="*/ 5 h 132"/>
                  <a:gd name="T10" fmla="*/ 25 w 230"/>
                  <a:gd name="T11" fmla="*/ 0 h 132"/>
                  <a:gd name="T12" fmla="*/ 30 w 230"/>
                  <a:gd name="T13" fmla="*/ 3 h 132"/>
                  <a:gd name="T14" fmla="*/ 110 w 230"/>
                  <a:gd name="T15" fmla="*/ 45 h 132"/>
                  <a:gd name="T16" fmla="*/ 139 w 230"/>
                  <a:gd name="T17" fmla="*/ 57 h 132"/>
                  <a:gd name="T18" fmla="*/ 168 w 230"/>
                  <a:gd name="T19" fmla="*/ 76 h 132"/>
                  <a:gd name="T20" fmla="*/ 217 w 230"/>
                  <a:gd name="T21" fmla="*/ 100 h 132"/>
                  <a:gd name="T22" fmla="*/ 221 w 230"/>
                  <a:gd name="T23" fmla="*/ 100 h 132"/>
                  <a:gd name="T24" fmla="*/ 225 w 230"/>
                  <a:gd name="T25" fmla="*/ 99 h 132"/>
                  <a:gd name="T26" fmla="*/ 228 w 230"/>
                  <a:gd name="T27" fmla="*/ 103 h 132"/>
                  <a:gd name="T28" fmla="*/ 227 w 230"/>
                  <a:gd name="T29" fmla="*/ 119 h 132"/>
                  <a:gd name="T30" fmla="*/ 194 w 230"/>
                  <a:gd name="T31" fmla="*/ 132 h 132"/>
                  <a:gd name="T32" fmla="*/ 20 w 230"/>
                  <a:gd name="T33" fmla="*/ 39 h 132"/>
                  <a:gd name="T34" fmla="*/ 102 w 230"/>
                  <a:gd name="T35" fmla="*/ 95 h 132"/>
                  <a:gd name="T36" fmla="*/ 191 w 230"/>
                  <a:gd name="T37" fmla="*/ 120 h 132"/>
                  <a:gd name="T38" fmla="*/ 194 w 230"/>
                  <a:gd name="T39" fmla="*/ 120 h 132"/>
                  <a:gd name="T40" fmla="*/ 216 w 230"/>
                  <a:gd name="T41" fmla="*/ 113 h 132"/>
                  <a:gd name="T42" fmla="*/ 217 w 230"/>
                  <a:gd name="T43" fmla="*/ 113 h 132"/>
                  <a:gd name="T44" fmla="*/ 162 w 230"/>
                  <a:gd name="T45" fmla="*/ 86 h 132"/>
                  <a:gd name="T46" fmla="*/ 133 w 230"/>
                  <a:gd name="T47" fmla="*/ 68 h 132"/>
                  <a:gd name="T48" fmla="*/ 106 w 230"/>
                  <a:gd name="T49" fmla="*/ 56 h 132"/>
                  <a:gd name="T50" fmla="*/ 28 w 230"/>
                  <a:gd name="T51" fmla="*/ 17 h 132"/>
                  <a:gd name="T52" fmla="*/ 20 w 230"/>
                  <a:gd name="T53" fmla="*/ 3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30" h="132">
                    <a:moveTo>
                      <a:pt x="194" y="132"/>
                    </a:moveTo>
                    <a:cubicBezTo>
                      <a:pt x="193" y="132"/>
                      <a:pt x="192" y="132"/>
                      <a:pt x="191" y="132"/>
                    </a:cubicBezTo>
                    <a:cubicBezTo>
                      <a:pt x="168" y="131"/>
                      <a:pt x="141" y="123"/>
                      <a:pt x="98" y="106"/>
                    </a:cubicBezTo>
                    <a:cubicBezTo>
                      <a:pt x="72" y="96"/>
                      <a:pt x="44" y="77"/>
                      <a:pt x="10" y="47"/>
                    </a:cubicBezTo>
                    <a:cubicBezTo>
                      <a:pt x="0" y="38"/>
                      <a:pt x="22" y="5"/>
                      <a:pt x="22" y="5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66" y="28"/>
                      <a:pt x="89" y="37"/>
                      <a:pt x="110" y="45"/>
                    </a:cubicBezTo>
                    <a:cubicBezTo>
                      <a:pt x="120" y="49"/>
                      <a:pt x="129" y="52"/>
                      <a:pt x="139" y="57"/>
                    </a:cubicBezTo>
                    <a:cubicBezTo>
                      <a:pt x="148" y="62"/>
                      <a:pt x="158" y="69"/>
                      <a:pt x="168" y="76"/>
                    </a:cubicBezTo>
                    <a:cubicBezTo>
                      <a:pt x="186" y="88"/>
                      <a:pt x="205" y="100"/>
                      <a:pt x="217" y="100"/>
                    </a:cubicBezTo>
                    <a:cubicBezTo>
                      <a:pt x="219" y="100"/>
                      <a:pt x="220" y="100"/>
                      <a:pt x="221" y="100"/>
                    </a:cubicBezTo>
                    <a:cubicBezTo>
                      <a:pt x="225" y="99"/>
                      <a:pt x="225" y="99"/>
                      <a:pt x="225" y="99"/>
                    </a:cubicBezTo>
                    <a:cubicBezTo>
                      <a:pt x="228" y="103"/>
                      <a:pt x="228" y="103"/>
                      <a:pt x="228" y="103"/>
                    </a:cubicBezTo>
                    <a:cubicBezTo>
                      <a:pt x="230" y="109"/>
                      <a:pt x="230" y="114"/>
                      <a:pt x="227" y="119"/>
                    </a:cubicBezTo>
                    <a:cubicBezTo>
                      <a:pt x="221" y="127"/>
                      <a:pt x="209" y="132"/>
                      <a:pt x="194" y="132"/>
                    </a:cubicBezTo>
                    <a:close/>
                    <a:moveTo>
                      <a:pt x="20" y="39"/>
                    </a:moveTo>
                    <a:cubicBezTo>
                      <a:pt x="52" y="67"/>
                      <a:pt x="79" y="85"/>
                      <a:pt x="102" y="95"/>
                    </a:cubicBezTo>
                    <a:cubicBezTo>
                      <a:pt x="144" y="112"/>
                      <a:pt x="170" y="119"/>
                      <a:pt x="191" y="120"/>
                    </a:cubicBezTo>
                    <a:cubicBezTo>
                      <a:pt x="192" y="120"/>
                      <a:pt x="193" y="120"/>
                      <a:pt x="194" y="120"/>
                    </a:cubicBezTo>
                    <a:cubicBezTo>
                      <a:pt x="206" y="120"/>
                      <a:pt x="214" y="116"/>
                      <a:pt x="216" y="113"/>
                    </a:cubicBezTo>
                    <a:cubicBezTo>
                      <a:pt x="216" y="113"/>
                      <a:pt x="217" y="113"/>
                      <a:pt x="217" y="113"/>
                    </a:cubicBezTo>
                    <a:cubicBezTo>
                      <a:pt x="201" y="112"/>
                      <a:pt x="182" y="99"/>
                      <a:pt x="162" y="86"/>
                    </a:cubicBezTo>
                    <a:cubicBezTo>
                      <a:pt x="151" y="79"/>
                      <a:pt x="142" y="73"/>
                      <a:pt x="133" y="68"/>
                    </a:cubicBezTo>
                    <a:cubicBezTo>
                      <a:pt x="124" y="63"/>
                      <a:pt x="116" y="60"/>
                      <a:pt x="106" y="56"/>
                    </a:cubicBezTo>
                    <a:cubicBezTo>
                      <a:pt x="86" y="49"/>
                      <a:pt x="62" y="40"/>
                      <a:pt x="28" y="17"/>
                    </a:cubicBezTo>
                    <a:cubicBezTo>
                      <a:pt x="25" y="24"/>
                      <a:pt x="20" y="35"/>
                      <a:pt x="20" y="3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4" name="Freeform 591"/>
              <p:cNvSpPr>
                <a:spLocks/>
              </p:cNvSpPr>
              <p:nvPr userDrawn="1"/>
            </p:nvSpPr>
            <p:spPr bwMode="auto">
              <a:xfrm>
                <a:off x="1618" y="1579"/>
                <a:ext cx="135" cy="74"/>
              </a:xfrm>
              <a:custGeom>
                <a:avLst/>
                <a:gdLst>
                  <a:gd name="T0" fmla="*/ 16 w 216"/>
                  <a:gd name="T1" fmla="*/ 0 h 119"/>
                  <a:gd name="T2" fmla="*/ 125 w 216"/>
                  <a:gd name="T3" fmla="*/ 55 h 119"/>
                  <a:gd name="T4" fmla="*/ 211 w 216"/>
                  <a:gd name="T5" fmla="*/ 98 h 119"/>
                  <a:gd name="T6" fmla="*/ 180 w 216"/>
                  <a:gd name="T7" fmla="*/ 118 h 119"/>
                  <a:gd name="T8" fmla="*/ 89 w 216"/>
                  <a:gd name="T9" fmla="*/ 93 h 119"/>
                  <a:gd name="T10" fmla="*/ 3 w 216"/>
                  <a:gd name="T11" fmla="*/ 34 h 119"/>
                  <a:gd name="T12" fmla="*/ 16 w 216"/>
                  <a:gd name="T13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6" h="119">
                    <a:moveTo>
                      <a:pt x="16" y="0"/>
                    </a:moveTo>
                    <a:cubicBezTo>
                      <a:pt x="69" y="38"/>
                      <a:pt x="97" y="40"/>
                      <a:pt x="125" y="55"/>
                    </a:cubicBezTo>
                    <a:cubicBezTo>
                      <a:pt x="153" y="69"/>
                      <a:pt x="190" y="103"/>
                      <a:pt x="211" y="98"/>
                    </a:cubicBezTo>
                    <a:cubicBezTo>
                      <a:pt x="216" y="110"/>
                      <a:pt x="201" y="119"/>
                      <a:pt x="180" y="118"/>
                    </a:cubicBezTo>
                    <a:cubicBezTo>
                      <a:pt x="157" y="117"/>
                      <a:pt x="128" y="108"/>
                      <a:pt x="89" y="93"/>
                    </a:cubicBezTo>
                    <a:cubicBezTo>
                      <a:pt x="59" y="81"/>
                      <a:pt x="28" y="56"/>
                      <a:pt x="3" y="34"/>
                    </a:cubicBezTo>
                    <a:cubicBezTo>
                      <a:pt x="0" y="31"/>
                      <a:pt x="11" y="6"/>
                      <a:pt x="16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5" name="Freeform 592"/>
              <p:cNvSpPr>
                <a:spLocks noEditPoints="1"/>
              </p:cNvSpPr>
              <p:nvPr userDrawn="1"/>
            </p:nvSpPr>
            <p:spPr bwMode="auto">
              <a:xfrm>
                <a:off x="1610" y="1555"/>
                <a:ext cx="172" cy="69"/>
              </a:xfrm>
              <a:custGeom>
                <a:avLst/>
                <a:gdLst>
                  <a:gd name="T0" fmla="*/ 214 w 275"/>
                  <a:gd name="T1" fmla="*/ 110 h 110"/>
                  <a:gd name="T2" fmla="*/ 147 w 275"/>
                  <a:gd name="T3" fmla="*/ 102 h 110"/>
                  <a:gd name="T4" fmla="*/ 5 w 275"/>
                  <a:gd name="T5" fmla="*/ 41 h 110"/>
                  <a:gd name="T6" fmla="*/ 1 w 275"/>
                  <a:gd name="T7" fmla="*/ 36 h 110"/>
                  <a:gd name="T8" fmla="*/ 15 w 275"/>
                  <a:gd name="T9" fmla="*/ 11 h 110"/>
                  <a:gd name="T10" fmla="*/ 21 w 275"/>
                  <a:gd name="T11" fmla="*/ 3 h 110"/>
                  <a:gd name="T12" fmla="*/ 24 w 275"/>
                  <a:gd name="T13" fmla="*/ 0 h 110"/>
                  <a:gd name="T14" fmla="*/ 28 w 275"/>
                  <a:gd name="T15" fmla="*/ 1 h 110"/>
                  <a:gd name="T16" fmla="*/ 151 w 275"/>
                  <a:gd name="T17" fmla="*/ 39 h 110"/>
                  <a:gd name="T18" fmla="*/ 172 w 275"/>
                  <a:gd name="T19" fmla="*/ 45 h 110"/>
                  <a:gd name="T20" fmla="*/ 202 w 275"/>
                  <a:gd name="T21" fmla="*/ 56 h 110"/>
                  <a:gd name="T22" fmla="*/ 256 w 275"/>
                  <a:gd name="T23" fmla="*/ 73 h 110"/>
                  <a:gd name="T24" fmla="*/ 262 w 275"/>
                  <a:gd name="T25" fmla="*/ 72 h 110"/>
                  <a:gd name="T26" fmla="*/ 265 w 275"/>
                  <a:gd name="T27" fmla="*/ 71 h 110"/>
                  <a:gd name="T28" fmla="*/ 268 w 275"/>
                  <a:gd name="T29" fmla="*/ 73 h 110"/>
                  <a:gd name="T30" fmla="*/ 275 w 275"/>
                  <a:gd name="T31" fmla="*/ 86 h 110"/>
                  <a:gd name="T32" fmla="*/ 256 w 275"/>
                  <a:gd name="T33" fmla="*/ 104 h 110"/>
                  <a:gd name="T34" fmla="*/ 214 w 275"/>
                  <a:gd name="T35" fmla="*/ 110 h 110"/>
                  <a:gd name="T36" fmla="*/ 14 w 275"/>
                  <a:gd name="T37" fmla="*/ 32 h 110"/>
                  <a:gd name="T38" fmla="*/ 150 w 275"/>
                  <a:gd name="T39" fmla="*/ 90 h 110"/>
                  <a:gd name="T40" fmla="*/ 214 w 275"/>
                  <a:gd name="T41" fmla="*/ 98 h 110"/>
                  <a:gd name="T42" fmla="*/ 252 w 275"/>
                  <a:gd name="T43" fmla="*/ 93 h 110"/>
                  <a:gd name="T44" fmla="*/ 263 w 275"/>
                  <a:gd name="T45" fmla="*/ 85 h 110"/>
                  <a:gd name="T46" fmla="*/ 256 w 275"/>
                  <a:gd name="T47" fmla="*/ 85 h 110"/>
                  <a:gd name="T48" fmla="*/ 197 w 275"/>
                  <a:gd name="T49" fmla="*/ 67 h 110"/>
                  <a:gd name="T50" fmla="*/ 168 w 275"/>
                  <a:gd name="T51" fmla="*/ 56 h 110"/>
                  <a:gd name="T52" fmla="*/ 148 w 275"/>
                  <a:gd name="T53" fmla="*/ 51 h 110"/>
                  <a:gd name="T54" fmla="*/ 28 w 275"/>
                  <a:gd name="T55" fmla="*/ 14 h 110"/>
                  <a:gd name="T56" fmla="*/ 24 w 275"/>
                  <a:gd name="T57" fmla="*/ 19 h 110"/>
                  <a:gd name="T58" fmla="*/ 14 w 275"/>
                  <a:gd name="T59" fmla="*/ 3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75" h="110">
                    <a:moveTo>
                      <a:pt x="214" y="110"/>
                    </a:moveTo>
                    <a:cubicBezTo>
                      <a:pt x="193" y="110"/>
                      <a:pt x="169" y="107"/>
                      <a:pt x="147" y="102"/>
                    </a:cubicBezTo>
                    <a:cubicBezTo>
                      <a:pt x="107" y="93"/>
                      <a:pt x="63" y="74"/>
                      <a:pt x="5" y="41"/>
                    </a:cubicBezTo>
                    <a:cubicBezTo>
                      <a:pt x="3" y="40"/>
                      <a:pt x="2" y="38"/>
                      <a:pt x="1" y="36"/>
                    </a:cubicBezTo>
                    <a:cubicBezTo>
                      <a:pt x="0" y="30"/>
                      <a:pt x="6" y="23"/>
                      <a:pt x="15" y="11"/>
                    </a:cubicBezTo>
                    <a:cubicBezTo>
                      <a:pt x="17" y="8"/>
                      <a:pt x="19" y="6"/>
                      <a:pt x="21" y="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86" y="24"/>
                      <a:pt x="126" y="34"/>
                      <a:pt x="151" y="39"/>
                    </a:cubicBezTo>
                    <a:cubicBezTo>
                      <a:pt x="160" y="41"/>
                      <a:pt x="167" y="43"/>
                      <a:pt x="172" y="45"/>
                    </a:cubicBezTo>
                    <a:cubicBezTo>
                      <a:pt x="181" y="47"/>
                      <a:pt x="191" y="52"/>
                      <a:pt x="202" y="56"/>
                    </a:cubicBezTo>
                    <a:cubicBezTo>
                      <a:pt x="221" y="64"/>
                      <a:pt x="243" y="73"/>
                      <a:pt x="256" y="73"/>
                    </a:cubicBezTo>
                    <a:cubicBezTo>
                      <a:pt x="259" y="73"/>
                      <a:pt x="261" y="73"/>
                      <a:pt x="262" y="72"/>
                    </a:cubicBezTo>
                    <a:cubicBezTo>
                      <a:pt x="265" y="71"/>
                      <a:pt x="265" y="71"/>
                      <a:pt x="265" y="71"/>
                    </a:cubicBezTo>
                    <a:cubicBezTo>
                      <a:pt x="268" y="73"/>
                      <a:pt x="268" y="73"/>
                      <a:pt x="268" y="73"/>
                    </a:cubicBezTo>
                    <a:cubicBezTo>
                      <a:pt x="275" y="77"/>
                      <a:pt x="275" y="83"/>
                      <a:pt x="275" y="86"/>
                    </a:cubicBezTo>
                    <a:cubicBezTo>
                      <a:pt x="274" y="95"/>
                      <a:pt x="263" y="102"/>
                      <a:pt x="256" y="104"/>
                    </a:cubicBezTo>
                    <a:cubicBezTo>
                      <a:pt x="246" y="108"/>
                      <a:pt x="231" y="110"/>
                      <a:pt x="214" y="110"/>
                    </a:cubicBezTo>
                    <a:close/>
                    <a:moveTo>
                      <a:pt x="14" y="32"/>
                    </a:moveTo>
                    <a:cubicBezTo>
                      <a:pt x="69" y="63"/>
                      <a:pt x="111" y="81"/>
                      <a:pt x="150" y="90"/>
                    </a:cubicBezTo>
                    <a:cubicBezTo>
                      <a:pt x="171" y="95"/>
                      <a:pt x="194" y="98"/>
                      <a:pt x="214" y="98"/>
                    </a:cubicBezTo>
                    <a:cubicBezTo>
                      <a:pt x="230" y="98"/>
                      <a:pt x="243" y="96"/>
                      <a:pt x="252" y="93"/>
                    </a:cubicBezTo>
                    <a:cubicBezTo>
                      <a:pt x="257" y="91"/>
                      <a:pt x="262" y="87"/>
                      <a:pt x="263" y="85"/>
                    </a:cubicBezTo>
                    <a:cubicBezTo>
                      <a:pt x="261" y="85"/>
                      <a:pt x="259" y="85"/>
                      <a:pt x="256" y="85"/>
                    </a:cubicBezTo>
                    <a:cubicBezTo>
                      <a:pt x="240" y="85"/>
                      <a:pt x="218" y="76"/>
                      <a:pt x="197" y="67"/>
                    </a:cubicBezTo>
                    <a:cubicBezTo>
                      <a:pt x="186" y="63"/>
                      <a:pt x="177" y="59"/>
                      <a:pt x="168" y="56"/>
                    </a:cubicBezTo>
                    <a:cubicBezTo>
                      <a:pt x="163" y="55"/>
                      <a:pt x="157" y="53"/>
                      <a:pt x="148" y="51"/>
                    </a:cubicBezTo>
                    <a:cubicBezTo>
                      <a:pt x="124" y="45"/>
                      <a:pt x="84" y="36"/>
                      <a:pt x="28" y="14"/>
                    </a:cubicBezTo>
                    <a:cubicBezTo>
                      <a:pt x="27" y="16"/>
                      <a:pt x="25" y="17"/>
                      <a:pt x="24" y="19"/>
                    </a:cubicBezTo>
                    <a:cubicBezTo>
                      <a:pt x="21" y="23"/>
                      <a:pt x="16" y="29"/>
                      <a:pt x="14" y="3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6" name="Freeform 593"/>
              <p:cNvSpPr>
                <a:spLocks/>
              </p:cNvSpPr>
              <p:nvPr userDrawn="1"/>
            </p:nvSpPr>
            <p:spPr bwMode="auto">
              <a:xfrm>
                <a:off x="1612" y="1560"/>
                <a:ext cx="170" cy="62"/>
              </a:xfrm>
              <a:custGeom>
                <a:avLst/>
                <a:gdLst>
                  <a:gd name="T0" fmla="*/ 23 w 272"/>
                  <a:gd name="T1" fmla="*/ 0 h 100"/>
                  <a:gd name="T2" fmla="*/ 167 w 272"/>
                  <a:gd name="T3" fmla="*/ 43 h 100"/>
                  <a:gd name="T4" fmla="*/ 261 w 272"/>
                  <a:gd name="T5" fmla="*/ 71 h 100"/>
                  <a:gd name="T6" fmla="*/ 251 w 272"/>
                  <a:gd name="T7" fmla="*/ 92 h 100"/>
                  <a:gd name="T8" fmla="*/ 145 w 272"/>
                  <a:gd name="T9" fmla="*/ 89 h 100"/>
                  <a:gd name="T10" fmla="*/ 5 w 272"/>
                  <a:gd name="T11" fmla="*/ 29 h 100"/>
                  <a:gd name="T12" fmla="*/ 23 w 272"/>
                  <a:gd name="T13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2" h="100">
                    <a:moveTo>
                      <a:pt x="23" y="0"/>
                    </a:moveTo>
                    <a:cubicBezTo>
                      <a:pt x="101" y="31"/>
                      <a:pt x="147" y="37"/>
                      <a:pt x="167" y="43"/>
                    </a:cubicBezTo>
                    <a:cubicBezTo>
                      <a:pt x="195" y="52"/>
                      <a:pt x="241" y="78"/>
                      <a:pt x="261" y="71"/>
                    </a:cubicBezTo>
                    <a:cubicBezTo>
                      <a:pt x="272" y="78"/>
                      <a:pt x="260" y="89"/>
                      <a:pt x="251" y="92"/>
                    </a:cubicBezTo>
                    <a:cubicBezTo>
                      <a:pt x="229" y="100"/>
                      <a:pt x="185" y="98"/>
                      <a:pt x="145" y="89"/>
                    </a:cubicBezTo>
                    <a:cubicBezTo>
                      <a:pt x="109" y="81"/>
                      <a:pt x="66" y="63"/>
                      <a:pt x="5" y="29"/>
                    </a:cubicBezTo>
                    <a:cubicBezTo>
                      <a:pt x="0" y="26"/>
                      <a:pt x="15" y="10"/>
                      <a:pt x="23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7" name="Freeform 594"/>
              <p:cNvSpPr>
                <a:spLocks noEditPoints="1"/>
              </p:cNvSpPr>
              <p:nvPr userDrawn="1"/>
            </p:nvSpPr>
            <p:spPr bwMode="auto">
              <a:xfrm>
                <a:off x="1622" y="1541"/>
                <a:ext cx="176" cy="50"/>
              </a:xfrm>
              <a:custGeom>
                <a:avLst/>
                <a:gdLst>
                  <a:gd name="T0" fmla="*/ 175 w 283"/>
                  <a:gd name="T1" fmla="*/ 80 h 80"/>
                  <a:gd name="T2" fmla="*/ 156 w 283"/>
                  <a:gd name="T3" fmla="*/ 80 h 80"/>
                  <a:gd name="T4" fmla="*/ 8 w 283"/>
                  <a:gd name="T5" fmla="*/ 44 h 80"/>
                  <a:gd name="T6" fmla="*/ 3 w 283"/>
                  <a:gd name="T7" fmla="*/ 39 h 80"/>
                  <a:gd name="T8" fmla="*/ 11 w 283"/>
                  <a:gd name="T9" fmla="*/ 13 h 80"/>
                  <a:gd name="T10" fmla="*/ 15 w 283"/>
                  <a:gd name="T11" fmla="*/ 4 h 80"/>
                  <a:gd name="T12" fmla="*/ 17 w 283"/>
                  <a:gd name="T13" fmla="*/ 0 h 80"/>
                  <a:gd name="T14" fmla="*/ 22 w 283"/>
                  <a:gd name="T15" fmla="*/ 1 h 80"/>
                  <a:gd name="T16" fmla="*/ 147 w 283"/>
                  <a:gd name="T17" fmla="*/ 16 h 80"/>
                  <a:gd name="T18" fmla="*/ 165 w 283"/>
                  <a:gd name="T19" fmla="*/ 17 h 80"/>
                  <a:gd name="T20" fmla="*/ 199 w 283"/>
                  <a:gd name="T21" fmla="*/ 24 h 80"/>
                  <a:gd name="T22" fmla="*/ 253 w 283"/>
                  <a:gd name="T23" fmla="*/ 32 h 80"/>
                  <a:gd name="T24" fmla="*/ 269 w 283"/>
                  <a:gd name="T25" fmla="*/ 29 h 80"/>
                  <a:gd name="T26" fmla="*/ 272 w 283"/>
                  <a:gd name="T27" fmla="*/ 28 h 80"/>
                  <a:gd name="T28" fmla="*/ 274 w 283"/>
                  <a:gd name="T29" fmla="*/ 30 h 80"/>
                  <a:gd name="T30" fmla="*/ 282 w 283"/>
                  <a:gd name="T31" fmla="*/ 42 h 80"/>
                  <a:gd name="T32" fmla="*/ 270 w 283"/>
                  <a:gd name="T33" fmla="*/ 62 h 80"/>
                  <a:gd name="T34" fmla="*/ 175 w 283"/>
                  <a:gd name="T35" fmla="*/ 80 h 80"/>
                  <a:gd name="T36" fmla="*/ 15 w 283"/>
                  <a:gd name="T37" fmla="*/ 34 h 80"/>
                  <a:gd name="T38" fmla="*/ 156 w 283"/>
                  <a:gd name="T39" fmla="*/ 68 h 80"/>
                  <a:gd name="T40" fmla="*/ 175 w 283"/>
                  <a:gd name="T41" fmla="*/ 68 h 80"/>
                  <a:gd name="T42" fmla="*/ 263 w 283"/>
                  <a:gd name="T43" fmla="*/ 52 h 80"/>
                  <a:gd name="T44" fmla="*/ 270 w 283"/>
                  <a:gd name="T45" fmla="*/ 42 h 80"/>
                  <a:gd name="T46" fmla="*/ 270 w 283"/>
                  <a:gd name="T47" fmla="*/ 42 h 80"/>
                  <a:gd name="T48" fmla="*/ 253 w 283"/>
                  <a:gd name="T49" fmla="*/ 44 h 80"/>
                  <a:gd name="T50" fmla="*/ 196 w 283"/>
                  <a:gd name="T51" fmla="*/ 35 h 80"/>
                  <a:gd name="T52" fmla="*/ 163 w 283"/>
                  <a:gd name="T53" fmla="*/ 29 h 80"/>
                  <a:gd name="T54" fmla="*/ 146 w 283"/>
                  <a:gd name="T55" fmla="*/ 28 h 80"/>
                  <a:gd name="T56" fmla="*/ 24 w 283"/>
                  <a:gd name="T57" fmla="*/ 13 h 80"/>
                  <a:gd name="T58" fmla="*/ 22 w 283"/>
                  <a:gd name="T59" fmla="*/ 18 h 80"/>
                  <a:gd name="T60" fmla="*/ 15 w 283"/>
                  <a:gd name="T61" fmla="*/ 3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83" h="80">
                    <a:moveTo>
                      <a:pt x="175" y="80"/>
                    </a:moveTo>
                    <a:cubicBezTo>
                      <a:pt x="169" y="80"/>
                      <a:pt x="162" y="80"/>
                      <a:pt x="156" y="80"/>
                    </a:cubicBezTo>
                    <a:cubicBezTo>
                      <a:pt x="118" y="79"/>
                      <a:pt x="80" y="68"/>
                      <a:pt x="8" y="44"/>
                    </a:cubicBezTo>
                    <a:cubicBezTo>
                      <a:pt x="5" y="43"/>
                      <a:pt x="4" y="42"/>
                      <a:pt x="3" y="39"/>
                    </a:cubicBezTo>
                    <a:cubicBezTo>
                      <a:pt x="0" y="34"/>
                      <a:pt x="4" y="26"/>
                      <a:pt x="11" y="13"/>
                    </a:cubicBezTo>
                    <a:cubicBezTo>
                      <a:pt x="12" y="10"/>
                      <a:pt x="14" y="7"/>
                      <a:pt x="15" y="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86" y="12"/>
                      <a:pt x="124" y="15"/>
                      <a:pt x="147" y="16"/>
                    </a:cubicBezTo>
                    <a:cubicBezTo>
                      <a:pt x="154" y="17"/>
                      <a:pt x="160" y="17"/>
                      <a:pt x="165" y="17"/>
                    </a:cubicBezTo>
                    <a:cubicBezTo>
                      <a:pt x="174" y="18"/>
                      <a:pt x="186" y="21"/>
                      <a:pt x="199" y="24"/>
                    </a:cubicBezTo>
                    <a:cubicBezTo>
                      <a:pt x="217" y="27"/>
                      <a:pt x="238" y="32"/>
                      <a:pt x="253" y="32"/>
                    </a:cubicBezTo>
                    <a:cubicBezTo>
                      <a:pt x="260" y="32"/>
                      <a:pt x="265" y="31"/>
                      <a:pt x="269" y="29"/>
                    </a:cubicBezTo>
                    <a:cubicBezTo>
                      <a:pt x="272" y="28"/>
                      <a:pt x="272" y="28"/>
                      <a:pt x="272" y="28"/>
                    </a:cubicBezTo>
                    <a:cubicBezTo>
                      <a:pt x="274" y="30"/>
                      <a:pt x="274" y="30"/>
                      <a:pt x="274" y="30"/>
                    </a:cubicBezTo>
                    <a:cubicBezTo>
                      <a:pt x="279" y="32"/>
                      <a:pt x="282" y="36"/>
                      <a:pt x="282" y="42"/>
                    </a:cubicBezTo>
                    <a:cubicBezTo>
                      <a:pt x="283" y="49"/>
                      <a:pt x="276" y="57"/>
                      <a:pt x="270" y="62"/>
                    </a:cubicBezTo>
                    <a:cubicBezTo>
                      <a:pt x="245" y="78"/>
                      <a:pt x="210" y="80"/>
                      <a:pt x="175" y="80"/>
                    </a:cubicBezTo>
                    <a:close/>
                    <a:moveTo>
                      <a:pt x="15" y="34"/>
                    </a:moveTo>
                    <a:cubicBezTo>
                      <a:pt x="84" y="57"/>
                      <a:pt x="121" y="67"/>
                      <a:pt x="156" y="68"/>
                    </a:cubicBezTo>
                    <a:cubicBezTo>
                      <a:pt x="162" y="68"/>
                      <a:pt x="169" y="68"/>
                      <a:pt x="175" y="68"/>
                    </a:cubicBezTo>
                    <a:cubicBezTo>
                      <a:pt x="206" y="68"/>
                      <a:pt x="241" y="66"/>
                      <a:pt x="263" y="52"/>
                    </a:cubicBezTo>
                    <a:cubicBezTo>
                      <a:pt x="268" y="49"/>
                      <a:pt x="270" y="44"/>
                      <a:pt x="270" y="42"/>
                    </a:cubicBezTo>
                    <a:cubicBezTo>
                      <a:pt x="270" y="42"/>
                      <a:pt x="270" y="42"/>
                      <a:pt x="270" y="42"/>
                    </a:cubicBezTo>
                    <a:cubicBezTo>
                      <a:pt x="265" y="43"/>
                      <a:pt x="260" y="44"/>
                      <a:pt x="253" y="44"/>
                    </a:cubicBezTo>
                    <a:cubicBezTo>
                      <a:pt x="236" y="44"/>
                      <a:pt x="215" y="39"/>
                      <a:pt x="196" y="35"/>
                    </a:cubicBezTo>
                    <a:cubicBezTo>
                      <a:pt x="184" y="33"/>
                      <a:pt x="172" y="30"/>
                      <a:pt x="163" y="29"/>
                    </a:cubicBezTo>
                    <a:cubicBezTo>
                      <a:pt x="159" y="29"/>
                      <a:pt x="153" y="29"/>
                      <a:pt x="146" y="28"/>
                    </a:cubicBezTo>
                    <a:cubicBezTo>
                      <a:pt x="123" y="27"/>
                      <a:pt x="86" y="24"/>
                      <a:pt x="24" y="13"/>
                    </a:cubicBezTo>
                    <a:cubicBezTo>
                      <a:pt x="23" y="15"/>
                      <a:pt x="22" y="17"/>
                      <a:pt x="22" y="18"/>
                    </a:cubicBezTo>
                    <a:cubicBezTo>
                      <a:pt x="19" y="23"/>
                      <a:pt x="16" y="30"/>
                      <a:pt x="15" y="34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8" name="Freeform 595"/>
              <p:cNvSpPr>
                <a:spLocks/>
              </p:cNvSpPr>
              <p:nvPr userDrawn="1"/>
            </p:nvSpPr>
            <p:spPr bwMode="auto">
              <a:xfrm>
                <a:off x="1625" y="1545"/>
                <a:ext cx="172" cy="43"/>
              </a:xfrm>
              <a:custGeom>
                <a:avLst/>
                <a:gdLst>
                  <a:gd name="T0" fmla="*/ 17 w 277"/>
                  <a:gd name="T1" fmla="*/ 0 h 68"/>
                  <a:gd name="T2" fmla="*/ 160 w 277"/>
                  <a:gd name="T3" fmla="*/ 16 h 68"/>
                  <a:gd name="T4" fmla="*/ 267 w 277"/>
                  <a:gd name="T5" fmla="*/ 28 h 68"/>
                  <a:gd name="T6" fmla="*/ 263 w 277"/>
                  <a:gd name="T7" fmla="*/ 50 h 68"/>
                  <a:gd name="T8" fmla="*/ 152 w 277"/>
                  <a:gd name="T9" fmla="*/ 67 h 68"/>
                  <a:gd name="T10" fmla="*/ 6 w 277"/>
                  <a:gd name="T11" fmla="*/ 31 h 68"/>
                  <a:gd name="T12" fmla="*/ 17 w 277"/>
                  <a:gd name="T1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7" h="68">
                    <a:moveTo>
                      <a:pt x="17" y="0"/>
                    </a:moveTo>
                    <a:cubicBezTo>
                      <a:pt x="100" y="15"/>
                      <a:pt x="139" y="14"/>
                      <a:pt x="160" y="16"/>
                    </a:cubicBezTo>
                    <a:cubicBezTo>
                      <a:pt x="189" y="19"/>
                      <a:pt x="244" y="38"/>
                      <a:pt x="267" y="28"/>
                    </a:cubicBezTo>
                    <a:cubicBezTo>
                      <a:pt x="277" y="33"/>
                      <a:pt x="270" y="45"/>
                      <a:pt x="263" y="50"/>
                    </a:cubicBezTo>
                    <a:cubicBezTo>
                      <a:pt x="238" y="66"/>
                      <a:pt x="200" y="68"/>
                      <a:pt x="152" y="67"/>
                    </a:cubicBezTo>
                    <a:cubicBezTo>
                      <a:pt x="114" y="66"/>
                      <a:pt x="74" y="54"/>
                      <a:pt x="6" y="31"/>
                    </a:cubicBezTo>
                    <a:cubicBezTo>
                      <a:pt x="0" y="29"/>
                      <a:pt x="11" y="11"/>
                      <a:pt x="17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9" name="Freeform 596"/>
              <p:cNvSpPr>
                <a:spLocks noEditPoints="1"/>
              </p:cNvSpPr>
              <p:nvPr userDrawn="1"/>
            </p:nvSpPr>
            <p:spPr bwMode="auto">
              <a:xfrm>
                <a:off x="1628" y="1509"/>
                <a:ext cx="182" cy="51"/>
              </a:xfrm>
              <a:custGeom>
                <a:avLst/>
                <a:gdLst>
                  <a:gd name="T0" fmla="*/ 121 w 292"/>
                  <a:gd name="T1" fmla="*/ 82 h 82"/>
                  <a:gd name="T2" fmla="*/ 17 w 292"/>
                  <a:gd name="T3" fmla="*/ 66 h 82"/>
                  <a:gd name="T4" fmla="*/ 10 w 292"/>
                  <a:gd name="T5" fmla="*/ 64 h 82"/>
                  <a:gd name="T6" fmla="*/ 13 w 292"/>
                  <a:gd name="T7" fmla="*/ 58 h 82"/>
                  <a:gd name="T8" fmla="*/ 10 w 292"/>
                  <a:gd name="T9" fmla="*/ 52 h 82"/>
                  <a:gd name="T10" fmla="*/ 2 w 292"/>
                  <a:gd name="T11" fmla="*/ 34 h 82"/>
                  <a:gd name="T12" fmla="*/ 3 w 292"/>
                  <a:gd name="T13" fmla="*/ 29 h 82"/>
                  <a:gd name="T14" fmla="*/ 9 w 292"/>
                  <a:gd name="T15" fmla="*/ 29 h 82"/>
                  <a:gd name="T16" fmla="*/ 31 w 292"/>
                  <a:gd name="T17" fmla="*/ 30 h 82"/>
                  <a:gd name="T18" fmla="*/ 114 w 292"/>
                  <a:gd name="T19" fmla="*/ 24 h 82"/>
                  <a:gd name="T20" fmla="*/ 172 w 292"/>
                  <a:gd name="T21" fmla="*/ 19 h 82"/>
                  <a:gd name="T22" fmla="*/ 273 w 292"/>
                  <a:gd name="T23" fmla="*/ 5 h 82"/>
                  <a:gd name="T24" fmla="*/ 276 w 292"/>
                  <a:gd name="T25" fmla="*/ 0 h 82"/>
                  <a:gd name="T26" fmla="*/ 280 w 292"/>
                  <a:gd name="T27" fmla="*/ 2 h 82"/>
                  <a:gd name="T28" fmla="*/ 291 w 292"/>
                  <a:gd name="T29" fmla="*/ 15 h 82"/>
                  <a:gd name="T30" fmla="*/ 274 w 292"/>
                  <a:gd name="T31" fmla="*/ 45 h 82"/>
                  <a:gd name="T32" fmla="*/ 181 w 292"/>
                  <a:gd name="T33" fmla="*/ 77 h 82"/>
                  <a:gd name="T34" fmla="*/ 121 w 292"/>
                  <a:gd name="T35" fmla="*/ 82 h 82"/>
                  <a:gd name="T36" fmla="*/ 26 w 292"/>
                  <a:gd name="T37" fmla="*/ 56 h 82"/>
                  <a:gd name="T38" fmla="*/ 121 w 292"/>
                  <a:gd name="T39" fmla="*/ 70 h 82"/>
                  <a:gd name="T40" fmla="*/ 179 w 292"/>
                  <a:gd name="T41" fmla="*/ 65 h 82"/>
                  <a:gd name="T42" fmla="*/ 266 w 292"/>
                  <a:gd name="T43" fmla="*/ 35 h 82"/>
                  <a:gd name="T44" fmla="*/ 279 w 292"/>
                  <a:gd name="T45" fmla="*/ 17 h 82"/>
                  <a:gd name="T46" fmla="*/ 279 w 292"/>
                  <a:gd name="T47" fmla="*/ 16 h 82"/>
                  <a:gd name="T48" fmla="*/ 172 w 292"/>
                  <a:gd name="T49" fmla="*/ 31 h 82"/>
                  <a:gd name="T50" fmla="*/ 115 w 292"/>
                  <a:gd name="T51" fmla="*/ 36 h 82"/>
                  <a:gd name="T52" fmla="*/ 31 w 292"/>
                  <a:gd name="T53" fmla="*/ 42 h 82"/>
                  <a:gd name="T54" fmla="*/ 17 w 292"/>
                  <a:gd name="T55" fmla="*/ 42 h 82"/>
                  <a:gd name="T56" fmla="*/ 18 w 292"/>
                  <a:gd name="T57" fmla="*/ 42 h 82"/>
                  <a:gd name="T58" fmla="*/ 26 w 292"/>
                  <a:gd name="T59" fmla="*/ 5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92" h="82">
                    <a:moveTo>
                      <a:pt x="121" y="82"/>
                    </a:moveTo>
                    <a:cubicBezTo>
                      <a:pt x="89" y="82"/>
                      <a:pt x="57" y="77"/>
                      <a:pt x="17" y="66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4" y="55"/>
                      <a:pt x="14" y="55"/>
                      <a:pt x="10" y="52"/>
                    </a:cubicBezTo>
                    <a:cubicBezTo>
                      <a:pt x="7" y="49"/>
                      <a:pt x="0" y="44"/>
                      <a:pt x="2" y="34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6" y="30"/>
                      <a:pt x="24" y="30"/>
                      <a:pt x="31" y="30"/>
                    </a:cubicBezTo>
                    <a:cubicBezTo>
                      <a:pt x="64" y="30"/>
                      <a:pt x="89" y="27"/>
                      <a:pt x="114" y="24"/>
                    </a:cubicBezTo>
                    <a:cubicBezTo>
                      <a:pt x="133" y="21"/>
                      <a:pt x="151" y="19"/>
                      <a:pt x="172" y="19"/>
                    </a:cubicBezTo>
                    <a:cubicBezTo>
                      <a:pt x="264" y="18"/>
                      <a:pt x="272" y="6"/>
                      <a:pt x="273" y="5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280" y="2"/>
                      <a:pt x="280" y="2"/>
                      <a:pt x="280" y="2"/>
                    </a:cubicBezTo>
                    <a:cubicBezTo>
                      <a:pt x="286" y="4"/>
                      <a:pt x="290" y="9"/>
                      <a:pt x="291" y="15"/>
                    </a:cubicBezTo>
                    <a:cubicBezTo>
                      <a:pt x="292" y="21"/>
                      <a:pt x="291" y="33"/>
                      <a:pt x="274" y="45"/>
                    </a:cubicBezTo>
                    <a:cubicBezTo>
                      <a:pt x="258" y="56"/>
                      <a:pt x="230" y="71"/>
                      <a:pt x="181" y="77"/>
                    </a:cubicBezTo>
                    <a:cubicBezTo>
                      <a:pt x="157" y="80"/>
                      <a:pt x="138" y="82"/>
                      <a:pt x="121" y="82"/>
                    </a:cubicBezTo>
                    <a:close/>
                    <a:moveTo>
                      <a:pt x="26" y="56"/>
                    </a:moveTo>
                    <a:cubicBezTo>
                      <a:pt x="62" y="65"/>
                      <a:pt x="91" y="70"/>
                      <a:pt x="121" y="70"/>
                    </a:cubicBezTo>
                    <a:cubicBezTo>
                      <a:pt x="138" y="70"/>
                      <a:pt x="156" y="68"/>
                      <a:pt x="179" y="65"/>
                    </a:cubicBezTo>
                    <a:cubicBezTo>
                      <a:pt x="226" y="59"/>
                      <a:pt x="252" y="46"/>
                      <a:pt x="266" y="35"/>
                    </a:cubicBezTo>
                    <a:cubicBezTo>
                      <a:pt x="279" y="26"/>
                      <a:pt x="280" y="19"/>
                      <a:pt x="279" y="17"/>
                    </a:cubicBezTo>
                    <a:cubicBezTo>
                      <a:pt x="279" y="17"/>
                      <a:pt x="279" y="16"/>
                      <a:pt x="279" y="16"/>
                    </a:cubicBezTo>
                    <a:cubicBezTo>
                      <a:pt x="271" y="22"/>
                      <a:pt x="247" y="30"/>
                      <a:pt x="172" y="31"/>
                    </a:cubicBezTo>
                    <a:cubicBezTo>
                      <a:pt x="152" y="31"/>
                      <a:pt x="134" y="33"/>
                      <a:pt x="115" y="36"/>
                    </a:cubicBezTo>
                    <a:cubicBezTo>
                      <a:pt x="92" y="39"/>
                      <a:pt x="65" y="42"/>
                      <a:pt x="31" y="42"/>
                    </a:cubicBezTo>
                    <a:cubicBezTo>
                      <a:pt x="26" y="42"/>
                      <a:pt x="22" y="42"/>
                      <a:pt x="17" y="42"/>
                    </a:cubicBezTo>
                    <a:cubicBezTo>
                      <a:pt x="17" y="42"/>
                      <a:pt x="18" y="42"/>
                      <a:pt x="18" y="42"/>
                    </a:cubicBezTo>
                    <a:cubicBezTo>
                      <a:pt x="21" y="45"/>
                      <a:pt x="26" y="49"/>
                      <a:pt x="26" y="56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0" name="Freeform 597"/>
              <p:cNvSpPr>
                <a:spLocks/>
              </p:cNvSpPr>
              <p:nvPr userDrawn="1"/>
            </p:nvSpPr>
            <p:spPr bwMode="auto">
              <a:xfrm>
                <a:off x="1632" y="1514"/>
                <a:ext cx="178" cy="44"/>
              </a:xfrm>
              <a:custGeom>
                <a:avLst/>
                <a:gdLst>
                  <a:gd name="T0" fmla="*/ 2 w 285"/>
                  <a:gd name="T1" fmla="*/ 27 h 71"/>
                  <a:gd name="T2" fmla="*/ 166 w 285"/>
                  <a:gd name="T3" fmla="*/ 17 h 71"/>
                  <a:gd name="T4" fmla="*/ 272 w 285"/>
                  <a:gd name="T5" fmla="*/ 0 h 71"/>
                  <a:gd name="T6" fmla="*/ 264 w 285"/>
                  <a:gd name="T7" fmla="*/ 32 h 71"/>
                  <a:gd name="T8" fmla="*/ 174 w 285"/>
                  <a:gd name="T9" fmla="*/ 63 h 71"/>
                  <a:gd name="T10" fmla="*/ 12 w 285"/>
                  <a:gd name="T11" fmla="*/ 52 h 71"/>
                  <a:gd name="T12" fmla="*/ 2 w 285"/>
                  <a:gd name="T13" fmla="*/ 2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71">
                    <a:moveTo>
                      <a:pt x="2" y="27"/>
                    </a:moveTo>
                    <a:cubicBezTo>
                      <a:pt x="77" y="30"/>
                      <a:pt x="116" y="18"/>
                      <a:pt x="166" y="17"/>
                    </a:cubicBezTo>
                    <a:cubicBezTo>
                      <a:pt x="190" y="17"/>
                      <a:pt x="265" y="15"/>
                      <a:pt x="272" y="0"/>
                    </a:cubicBezTo>
                    <a:cubicBezTo>
                      <a:pt x="281" y="3"/>
                      <a:pt x="285" y="17"/>
                      <a:pt x="264" y="32"/>
                    </a:cubicBezTo>
                    <a:cubicBezTo>
                      <a:pt x="255" y="39"/>
                      <a:pt x="228" y="56"/>
                      <a:pt x="174" y="63"/>
                    </a:cubicBezTo>
                    <a:cubicBezTo>
                      <a:pt x="120" y="70"/>
                      <a:pt x="80" y="71"/>
                      <a:pt x="12" y="52"/>
                    </a:cubicBezTo>
                    <a:cubicBezTo>
                      <a:pt x="18" y="39"/>
                      <a:pt x="0" y="40"/>
                      <a:pt x="2" y="27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1" name="Freeform 598"/>
              <p:cNvSpPr>
                <a:spLocks noEditPoints="1"/>
              </p:cNvSpPr>
              <p:nvPr userDrawn="1"/>
            </p:nvSpPr>
            <p:spPr bwMode="auto">
              <a:xfrm>
                <a:off x="1635" y="1457"/>
                <a:ext cx="180" cy="75"/>
              </a:xfrm>
              <a:custGeom>
                <a:avLst/>
                <a:gdLst>
                  <a:gd name="T0" fmla="*/ 40 w 288"/>
                  <a:gd name="T1" fmla="*/ 120 h 120"/>
                  <a:gd name="T2" fmla="*/ 1 w 288"/>
                  <a:gd name="T3" fmla="*/ 90 h 120"/>
                  <a:gd name="T4" fmla="*/ 6 w 288"/>
                  <a:gd name="T5" fmla="*/ 80 h 120"/>
                  <a:gd name="T6" fmla="*/ 7 w 288"/>
                  <a:gd name="T7" fmla="*/ 80 h 120"/>
                  <a:gd name="T8" fmla="*/ 8 w 288"/>
                  <a:gd name="T9" fmla="*/ 80 h 120"/>
                  <a:gd name="T10" fmla="*/ 146 w 288"/>
                  <a:gd name="T11" fmla="*/ 51 h 120"/>
                  <a:gd name="T12" fmla="*/ 201 w 288"/>
                  <a:gd name="T13" fmla="*/ 33 h 120"/>
                  <a:gd name="T14" fmla="*/ 263 w 288"/>
                  <a:gd name="T15" fmla="*/ 5 h 120"/>
                  <a:gd name="T16" fmla="*/ 264 w 288"/>
                  <a:gd name="T17" fmla="*/ 2 h 120"/>
                  <a:gd name="T18" fmla="*/ 268 w 288"/>
                  <a:gd name="T19" fmla="*/ 1 h 120"/>
                  <a:gd name="T20" fmla="*/ 283 w 288"/>
                  <a:gd name="T21" fmla="*/ 9 h 120"/>
                  <a:gd name="T22" fmla="*/ 274 w 288"/>
                  <a:gd name="T23" fmla="*/ 45 h 120"/>
                  <a:gd name="T24" fmla="*/ 191 w 288"/>
                  <a:gd name="T25" fmla="*/ 99 h 120"/>
                  <a:gd name="T26" fmla="*/ 40 w 288"/>
                  <a:gd name="T27" fmla="*/ 120 h 120"/>
                  <a:gd name="T28" fmla="*/ 15 w 288"/>
                  <a:gd name="T29" fmla="*/ 91 h 120"/>
                  <a:gd name="T30" fmla="*/ 40 w 288"/>
                  <a:gd name="T31" fmla="*/ 108 h 120"/>
                  <a:gd name="T32" fmla="*/ 187 w 288"/>
                  <a:gd name="T33" fmla="*/ 88 h 120"/>
                  <a:gd name="T34" fmla="*/ 265 w 288"/>
                  <a:gd name="T35" fmla="*/ 37 h 120"/>
                  <a:gd name="T36" fmla="*/ 273 w 288"/>
                  <a:gd name="T37" fmla="*/ 14 h 120"/>
                  <a:gd name="T38" fmla="*/ 204 w 288"/>
                  <a:gd name="T39" fmla="*/ 44 h 120"/>
                  <a:gd name="T40" fmla="*/ 151 w 288"/>
                  <a:gd name="T41" fmla="*/ 62 h 120"/>
                  <a:gd name="T42" fmla="*/ 15 w 288"/>
                  <a:gd name="T43" fmla="*/ 9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8" h="120">
                    <a:moveTo>
                      <a:pt x="40" y="120"/>
                    </a:moveTo>
                    <a:cubicBezTo>
                      <a:pt x="30" y="120"/>
                      <a:pt x="3" y="101"/>
                      <a:pt x="1" y="90"/>
                    </a:cubicBezTo>
                    <a:cubicBezTo>
                      <a:pt x="0" y="86"/>
                      <a:pt x="2" y="82"/>
                      <a:pt x="6" y="80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8" y="80"/>
                      <a:pt x="8" y="80"/>
                      <a:pt x="8" y="80"/>
                    </a:cubicBezTo>
                    <a:cubicBezTo>
                      <a:pt x="74" y="72"/>
                      <a:pt x="129" y="58"/>
                      <a:pt x="146" y="51"/>
                    </a:cubicBezTo>
                    <a:cubicBezTo>
                      <a:pt x="162" y="44"/>
                      <a:pt x="182" y="38"/>
                      <a:pt x="201" y="33"/>
                    </a:cubicBezTo>
                    <a:cubicBezTo>
                      <a:pt x="229" y="25"/>
                      <a:pt x="260" y="16"/>
                      <a:pt x="263" y="5"/>
                    </a:cubicBezTo>
                    <a:cubicBezTo>
                      <a:pt x="264" y="2"/>
                      <a:pt x="264" y="2"/>
                      <a:pt x="264" y="2"/>
                    </a:cubicBezTo>
                    <a:cubicBezTo>
                      <a:pt x="268" y="1"/>
                      <a:pt x="268" y="1"/>
                      <a:pt x="268" y="1"/>
                    </a:cubicBezTo>
                    <a:cubicBezTo>
                      <a:pt x="275" y="0"/>
                      <a:pt x="281" y="3"/>
                      <a:pt x="283" y="9"/>
                    </a:cubicBezTo>
                    <a:cubicBezTo>
                      <a:pt x="288" y="19"/>
                      <a:pt x="282" y="36"/>
                      <a:pt x="274" y="45"/>
                    </a:cubicBezTo>
                    <a:cubicBezTo>
                      <a:pt x="266" y="55"/>
                      <a:pt x="241" y="80"/>
                      <a:pt x="191" y="99"/>
                    </a:cubicBezTo>
                    <a:cubicBezTo>
                      <a:pt x="158" y="112"/>
                      <a:pt x="122" y="120"/>
                      <a:pt x="40" y="120"/>
                    </a:cubicBezTo>
                    <a:close/>
                    <a:moveTo>
                      <a:pt x="15" y="91"/>
                    </a:moveTo>
                    <a:cubicBezTo>
                      <a:pt x="21" y="97"/>
                      <a:pt x="35" y="108"/>
                      <a:pt x="40" y="108"/>
                    </a:cubicBezTo>
                    <a:cubicBezTo>
                      <a:pt x="120" y="108"/>
                      <a:pt x="155" y="100"/>
                      <a:pt x="187" y="88"/>
                    </a:cubicBezTo>
                    <a:cubicBezTo>
                      <a:pt x="236" y="69"/>
                      <a:pt x="259" y="44"/>
                      <a:pt x="265" y="37"/>
                    </a:cubicBezTo>
                    <a:cubicBezTo>
                      <a:pt x="271" y="30"/>
                      <a:pt x="274" y="18"/>
                      <a:pt x="273" y="14"/>
                    </a:cubicBezTo>
                    <a:cubicBezTo>
                      <a:pt x="264" y="28"/>
                      <a:pt x="236" y="36"/>
                      <a:pt x="204" y="44"/>
                    </a:cubicBezTo>
                    <a:cubicBezTo>
                      <a:pt x="185" y="50"/>
                      <a:pt x="166" y="55"/>
                      <a:pt x="151" y="62"/>
                    </a:cubicBezTo>
                    <a:cubicBezTo>
                      <a:pt x="133" y="70"/>
                      <a:pt x="80" y="83"/>
                      <a:pt x="15" y="91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2" name="Freeform 599"/>
              <p:cNvSpPr>
                <a:spLocks/>
              </p:cNvSpPr>
              <p:nvPr userDrawn="1"/>
            </p:nvSpPr>
            <p:spPr bwMode="auto">
              <a:xfrm>
                <a:off x="1635" y="1461"/>
                <a:ext cx="177" cy="68"/>
              </a:xfrm>
              <a:custGeom>
                <a:avLst/>
                <a:gdLst>
                  <a:gd name="T0" fmla="*/ 9 w 285"/>
                  <a:gd name="T1" fmla="*/ 81 h 109"/>
                  <a:gd name="T2" fmla="*/ 149 w 285"/>
                  <a:gd name="T3" fmla="*/ 51 h 109"/>
                  <a:gd name="T4" fmla="*/ 270 w 285"/>
                  <a:gd name="T5" fmla="*/ 2 h 109"/>
                  <a:gd name="T6" fmla="*/ 271 w 285"/>
                  <a:gd name="T7" fmla="*/ 36 h 109"/>
                  <a:gd name="T8" fmla="*/ 190 w 285"/>
                  <a:gd name="T9" fmla="*/ 88 h 109"/>
                  <a:gd name="T10" fmla="*/ 41 w 285"/>
                  <a:gd name="T11" fmla="*/ 109 h 109"/>
                  <a:gd name="T12" fmla="*/ 9 w 285"/>
                  <a:gd name="T13" fmla="*/ 8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109">
                    <a:moveTo>
                      <a:pt x="9" y="81"/>
                    </a:moveTo>
                    <a:cubicBezTo>
                      <a:pt x="75" y="73"/>
                      <a:pt x="131" y="59"/>
                      <a:pt x="149" y="51"/>
                    </a:cubicBezTo>
                    <a:cubicBezTo>
                      <a:pt x="192" y="32"/>
                      <a:pt x="264" y="24"/>
                      <a:pt x="270" y="2"/>
                    </a:cubicBezTo>
                    <a:cubicBezTo>
                      <a:pt x="285" y="0"/>
                      <a:pt x="281" y="24"/>
                      <a:pt x="271" y="36"/>
                    </a:cubicBezTo>
                    <a:cubicBezTo>
                      <a:pt x="260" y="49"/>
                      <a:pt x="234" y="71"/>
                      <a:pt x="190" y="88"/>
                    </a:cubicBezTo>
                    <a:cubicBezTo>
                      <a:pt x="158" y="101"/>
                      <a:pt x="122" y="109"/>
                      <a:pt x="41" y="109"/>
                    </a:cubicBezTo>
                    <a:cubicBezTo>
                      <a:pt x="32" y="109"/>
                      <a:pt x="0" y="85"/>
                      <a:pt x="9" y="81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3" name="Freeform 600"/>
              <p:cNvSpPr>
                <a:spLocks noEditPoints="1"/>
              </p:cNvSpPr>
              <p:nvPr userDrawn="1"/>
            </p:nvSpPr>
            <p:spPr bwMode="auto">
              <a:xfrm>
                <a:off x="1638" y="1400"/>
                <a:ext cx="168" cy="114"/>
              </a:xfrm>
              <a:custGeom>
                <a:avLst/>
                <a:gdLst>
                  <a:gd name="T0" fmla="*/ 25 w 270"/>
                  <a:gd name="T1" fmla="*/ 182 h 182"/>
                  <a:gd name="T2" fmla="*/ 2 w 270"/>
                  <a:gd name="T3" fmla="*/ 145 h 182"/>
                  <a:gd name="T4" fmla="*/ 1 w 270"/>
                  <a:gd name="T5" fmla="*/ 142 h 182"/>
                  <a:gd name="T6" fmla="*/ 0 w 270"/>
                  <a:gd name="T7" fmla="*/ 137 h 182"/>
                  <a:gd name="T8" fmla="*/ 5 w 270"/>
                  <a:gd name="T9" fmla="*/ 135 h 182"/>
                  <a:gd name="T10" fmla="*/ 52 w 270"/>
                  <a:gd name="T11" fmla="*/ 116 h 182"/>
                  <a:gd name="T12" fmla="*/ 149 w 270"/>
                  <a:gd name="T13" fmla="*/ 76 h 182"/>
                  <a:gd name="T14" fmla="*/ 168 w 270"/>
                  <a:gd name="T15" fmla="*/ 65 h 182"/>
                  <a:gd name="T16" fmla="*/ 241 w 270"/>
                  <a:gd name="T17" fmla="*/ 10 h 182"/>
                  <a:gd name="T18" fmla="*/ 241 w 270"/>
                  <a:gd name="T19" fmla="*/ 7 h 182"/>
                  <a:gd name="T20" fmla="*/ 244 w 270"/>
                  <a:gd name="T21" fmla="*/ 5 h 182"/>
                  <a:gd name="T22" fmla="*/ 264 w 270"/>
                  <a:gd name="T23" fmla="*/ 8 h 182"/>
                  <a:gd name="T24" fmla="*/ 266 w 270"/>
                  <a:gd name="T25" fmla="*/ 40 h 182"/>
                  <a:gd name="T26" fmla="*/ 175 w 270"/>
                  <a:gd name="T27" fmla="*/ 136 h 182"/>
                  <a:gd name="T28" fmla="*/ 27 w 270"/>
                  <a:gd name="T29" fmla="*/ 181 h 182"/>
                  <a:gd name="T30" fmla="*/ 25 w 270"/>
                  <a:gd name="T31" fmla="*/ 182 h 182"/>
                  <a:gd name="T32" fmla="*/ 14 w 270"/>
                  <a:gd name="T33" fmla="*/ 145 h 182"/>
                  <a:gd name="T34" fmla="*/ 25 w 270"/>
                  <a:gd name="T35" fmla="*/ 169 h 182"/>
                  <a:gd name="T36" fmla="*/ 26 w 270"/>
                  <a:gd name="T37" fmla="*/ 169 h 182"/>
                  <a:gd name="T38" fmla="*/ 169 w 270"/>
                  <a:gd name="T39" fmla="*/ 126 h 182"/>
                  <a:gd name="T40" fmla="*/ 255 w 270"/>
                  <a:gd name="T41" fmla="*/ 36 h 182"/>
                  <a:gd name="T42" fmla="*/ 254 w 270"/>
                  <a:gd name="T43" fmla="*/ 15 h 182"/>
                  <a:gd name="T44" fmla="*/ 253 w 270"/>
                  <a:gd name="T45" fmla="*/ 14 h 182"/>
                  <a:gd name="T46" fmla="*/ 253 w 270"/>
                  <a:gd name="T47" fmla="*/ 14 h 182"/>
                  <a:gd name="T48" fmla="*/ 174 w 270"/>
                  <a:gd name="T49" fmla="*/ 76 h 182"/>
                  <a:gd name="T50" fmla="*/ 155 w 270"/>
                  <a:gd name="T51" fmla="*/ 86 h 182"/>
                  <a:gd name="T52" fmla="*/ 57 w 270"/>
                  <a:gd name="T53" fmla="*/ 128 h 182"/>
                  <a:gd name="T54" fmla="*/ 14 w 270"/>
                  <a:gd name="T55" fmla="*/ 145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70" h="182">
                    <a:moveTo>
                      <a:pt x="25" y="182"/>
                    </a:moveTo>
                    <a:cubicBezTo>
                      <a:pt x="9" y="182"/>
                      <a:pt x="4" y="156"/>
                      <a:pt x="2" y="145"/>
                    </a:cubicBezTo>
                    <a:cubicBezTo>
                      <a:pt x="2" y="144"/>
                      <a:pt x="1" y="143"/>
                      <a:pt x="1" y="142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5" y="135"/>
                      <a:pt x="5" y="135"/>
                      <a:pt x="5" y="135"/>
                    </a:cubicBezTo>
                    <a:cubicBezTo>
                      <a:pt x="20" y="129"/>
                      <a:pt x="36" y="123"/>
                      <a:pt x="52" y="116"/>
                    </a:cubicBezTo>
                    <a:cubicBezTo>
                      <a:pt x="95" y="99"/>
                      <a:pt x="136" y="83"/>
                      <a:pt x="149" y="76"/>
                    </a:cubicBezTo>
                    <a:cubicBezTo>
                      <a:pt x="155" y="72"/>
                      <a:pt x="161" y="69"/>
                      <a:pt x="168" y="65"/>
                    </a:cubicBezTo>
                    <a:cubicBezTo>
                      <a:pt x="196" y="50"/>
                      <a:pt x="241" y="26"/>
                      <a:pt x="241" y="10"/>
                    </a:cubicBezTo>
                    <a:cubicBezTo>
                      <a:pt x="241" y="7"/>
                      <a:pt x="241" y="7"/>
                      <a:pt x="241" y="7"/>
                    </a:cubicBezTo>
                    <a:cubicBezTo>
                      <a:pt x="244" y="5"/>
                      <a:pt x="244" y="5"/>
                      <a:pt x="244" y="5"/>
                    </a:cubicBezTo>
                    <a:cubicBezTo>
                      <a:pt x="251" y="0"/>
                      <a:pt x="259" y="1"/>
                      <a:pt x="264" y="8"/>
                    </a:cubicBezTo>
                    <a:cubicBezTo>
                      <a:pt x="269" y="14"/>
                      <a:pt x="270" y="26"/>
                      <a:pt x="266" y="40"/>
                    </a:cubicBezTo>
                    <a:cubicBezTo>
                      <a:pt x="260" y="64"/>
                      <a:pt x="226" y="106"/>
                      <a:pt x="175" y="136"/>
                    </a:cubicBezTo>
                    <a:cubicBezTo>
                      <a:pt x="137" y="160"/>
                      <a:pt x="90" y="174"/>
                      <a:pt x="27" y="181"/>
                    </a:cubicBezTo>
                    <a:cubicBezTo>
                      <a:pt x="26" y="181"/>
                      <a:pt x="26" y="182"/>
                      <a:pt x="25" y="182"/>
                    </a:cubicBezTo>
                    <a:close/>
                    <a:moveTo>
                      <a:pt x="14" y="145"/>
                    </a:moveTo>
                    <a:cubicBezTo>
                      <a:pt x="19" y="168"/>
                      <a:pt x="24" y="169"/>
                      <a:pt x="25" y="169"/>
                    </a:cubicBezTo>
                    <a:cubicBezTo>
                      <a:pt x="25" y="169"/>
                      <a:pt x="26" y="169"/>
                      <a:pt x="26" y="169"/>
                    </a:cubicBezTo>
                    <a:cubicBezTo>
                      <a:pt x="87" y="162"/>
                      <a:pt x="132" y="149"/>
                      <a:pt x="169" y="126"/>
                    </a:cubicBezTo>
                    <a:cubicBezTo>
                      <a:pt x="217" y="97"/>
                      <a:pt x="249" y="58"/>
                      <a:pt x="255" y="36"/>
                    </a:cubicBezTo>
                    <a:cubicBezTo>
                      <a:pt x="258" y="26"/>
                      <a:pt x="257" y="18"/>
                      <a:pt x="254" y="15"/>
                    </a:cubicBezTo>
                    <a:cubicBezTo>
                      <a:pt x="254" y="14"/>
                      <a:pt x="253" y="14"/>
                      <a:pt x="253" y="14"/>
                    </a:cubicBezTo>
                    <a:cubicBezTo>
                      <a:pt x="253" y="14"/>
                      <a:pt x="253" y="14"/>
                      <a:pt x="253" y="14"/>
                    </a:cubicBezTo>
                    <a:cubicBezTo>
                      <a:pt x="249" y="34"/>
                      <a:pt x="216" y="53"/>
                      <a:pt x="174" y="76"/>
                    </a:cubicBezTo>
                    <a:cubicBezTo>
                      <a:pt x="167" y="79"/>
                      <a:pt x="161" y="83"/>
                      <a:pt x="155" y="86"/>
                    </a:cubicBezTo>
                    <a:cubicBezTo>
                      <a:pt x="142" y="94"/>
                      <a:pt x="102" y="109"/>
                      <a:pt x="57" y="128"/>
                    </a:cubicBezTo>
                    <a:cubicBezTo>
                      <a:pt x="43" y="133"/>
                      <a:pt x="28" y="139"/>
                      <a:pt x="14" y="145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4" name="Freeform 601"/>
              <p:cNvSpPr>
                <a:spLocks/>
              </p:cNvSpPr>
              <p:nvPr userDrawn="1"/>
            </p:nvSpPr>
            <p:spPr bwMode="auto">
              <a:xfrm>
                <a:off x="1642" y="1401"/>
                <a:ext cx="161" cy="109"/>
              </a:xfrm>
              <a:custGeom>
                <a:avLst/>
                <a:gdLst>
                  <a:gd name="T0" fmla="*/ 0 w 259"/>
                  <a:gd name="T1" fmla="*/ 139 h 175"/>
                  <a:gd name="T2" fmla="*/ 145 w 259"/>
                  <a:gd name="T3" fmla="*/ 79 h 175"/>
                  <a:gd name="T4" fmla="*/ 240 w 259"/>
                  <a:gd name="T5" fmla="*/ 8 h 175"/>
                  <a:gd name="T6" fmla="*/ 254 w 259"/>
                  <a:gd name="T7" fmla="*/ 36 h 175"/>
                  <a:gd name="T8" fmla="*/ 165 w 259"/>
                  <a:gd name="T9" fmla="*/ 129 h 175"/>
                  <a:gd name="T10" fmla="*/ 19 w 259"/>
                  <a:gd name="T11" fmla="*/ 173 h 175"/>
                  <a:gd name="T12" fmla="*/ 0 w 259"/>
                  <a:gd name="T13" fmla="*/ 139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9" h="175">
                    <a:moveTo>
                      <a:pt x="0" y="139"/>
                    </a:moveTo>
                    <a:cubicBezTo>
                      <a:pt x="59" y="115"/>
                      <a:pt x="127" y="89"/>
                      <a:pt x="145" y="79"/>
                    </a:cubicBezTo>
                    <a:cubicBezTo>
                      <a:pt x="178" y="60"/>
                      <a:pt x="240" y="32"/>
                      <a:pt x="240" y="8"/>
                    </a:cubicBezTo>
                    <a:cubicBezTo>
                      <a:pt x="252" y="0"/>
                      <a:pt x="259" y="14"/>
                      <a:pt x="254" y="36"/>
                    </a:cubicBezTo>
                    <a:cubicBezTo>
                      <a:pt x="248" y="58"/>
                      <a:pt x="217" y="98"/>
                      <a:pt x="165" y="129"/>
                    </a:cubicBezTo>
                    <a:cubicBezTo>
                      <a:pt x="126" y="154"/>
                      <a:pt x="78" y="167"/>
                      <a:pt x="19" y="173"/>
                    </a:cubicBezTo>
                    <a:cubicBezTo>
                      <a:pt x="5" y="175"/>
                      <a:pt x="1" y="144"/>
                      <a:pt x="0" y="139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5" name="Freeform 602"/>
              <p:cNvSpPr>
                <a:spLocks noEditPoints="1"/>
              </p:cNvSpPr>
              <p:nvPr userDrawn="1"/>
            </p:nvSpPr>
            <p:spPr bwMode="auto">
              <a:xfrm>
                <a:off x="1625" y="1341"/>
                <a:ext cx="165" cy="148"/>
              </a:xfrm>
              <a:custGeom>
                <a:avLst/>
                <a:gdLst>
                  <a:gd name="T0" fmla="*/ 46 w 266"/>
                  <a:gd name="T1" fmla="*/ 237 h 237"/>
                  <a:gd name="T2" fmla="*/ 44 w 266"/>
                  <a:gd name="T3" fmla="*/ 232 h 237"/>
                  <a:gd name="T4" fmla="*/ 25 w 266"/>
                  <a:gd name="T5" fmla="*/ 228 h 237"/>
                  <a:gd name="T6" fmla="*/ 17 w 266"/>
                  <a:gd name="T7" fmla="*/ 227 h 237"/>
                  <a:gd name="T8" fmla="*/ 0 w 266"/>
                  <a:gd name="T9" fmla="*/ 223 h 237"/>
                  <a:gd name="T10" fmla="*/ 16 w 266"/>
                  <a:gd name="T11" fmla="*/ 215 h 237"/>
                  <a:gd name="T12" fmla="*/ 109 w 266"/>
                  <a:gd name="T13" fmla="*/ 144 h 237"/>
                  <a:gd name="T14" fmla="*/ 145 w 266"/>
                  <a:gd name="T15" fmla="*/ 111 h 237"/>
                  <a:gd name="T16" fmla="*/ 224 w 266"/>
                  <a:gd name="T17" fmla="*/ 9 h 237"/>
                  <a:gd name="T18" fmla="*/ 223 w 266"/>
                  <a:gd name="T19" fmla="*/ 4 h 237"/>
                  <a:gd name="T20" fmla="*/ 228 w 266"/>
                  <a:gd name="T21" fmla="*/ 2 h 237"/>
                  <a:gd name="T22" fmla="*/ 237 w 266"/>
                  <a:gd name="T23" fmla="*/ 0 h 237"/>
                  <a:gd name="T24" fmla="*/ 257 w 266"/>
                  <a:gd name="T25" fmla="*/ 20 h 237"/>
                  <a:gd name="T26" fmla="*/ 202 w 266"/>
                  <a:gd name="T27" fmla="*/ 152 h 237"/>
                  <a:gd name="T28" fmla="*/ 46 w 266"/>
                  <a:gd name="T29" fmla="*/ 237 h 237"/>
                  <a:gd name="T30" fmla="*/ 43 w 266"/>
                  <a:gd name="T31" fmla="*/ 227 h 237"/>
                  <a:gd name="T32" fmla="*/ 43 w 266"/>
                  <a:gd name="T33" fmla="*/ 228 h 237"/>
                  <a:gd name="T34" fmla="*/ 44 w 266"/>
                  <a:gd name="T35" fmla="*/ 232 h 237"/>
                  <a:gd name="T36" fmla="*/ 43 w 266"/>
                  <a:gd name="T37" fmla="*/ 227 h 237"/>
                  <a:gd name="T38" fmla="*/ 37 w 266"/>
                  <a:gd name="T39" fmla="*/ 217 h 237"/>
                  <a:gd name="T40" fmla="*/ 52 w 266"/>
                  <a:gd name="T41" fmla="*/ 222 h 237"/>
                  <a:gd name="T42" fmla="*/ 193 w 266"/>
                  <a:gd name="T43" fmla="*/ 143 h 237"/>
                  <a:gd name="T44" fmla="*/ 245 w 266"/>
                  <a:gd name="T45" fmla="*/ 23 h 237"/>
                  <a:gd name="T46" fmla="*/ 237 w 266"/>
                  <a:gd name="T47" fmla="*/ 12 h 237"/>
                  <a:gd name="T48" fmla="*/ 153 w 266"/>
                  <a:gd name="T49" fmla="*/ 120 h 237"/>
                  <a:gd name="T50" fmla="*/ 117 w 266"/>
                  <a:gd name="T51" fmla="*/ 153 h 237"/>
                  <a:gd name="T52" fmla="*/ 37 w 266"/>
                  <a:gd name="T53" fmla="*/ 217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66" h="237">
                    <a:moveTo>
                      <a:pt x="46" y="237"/>
                    </a:moveTo>
                    <a:cubicBezTo>
                      <a:pt x="44" y="232"/>
                      <a:pt x="44" y="232"/>
                      <a:pt x="44" y="232"/>
                    </a:cubicBezTo>
                    <a:cubicBezTo>
                      <a:pt x="42" y="230"/>
                      <a:pt x="31" y="229"/>
                      <a:pt x="25" y="228"/>
                    </a:cubicBezTo>
                    <a:cubicBezTo>
                      <a:pt x="22" y="227"/>
                      <a:pt x="19" y="227"/>
                      <a:pt x="17" y="227"/>
                    </a:cubicBezTo>
                    <a:cubicBezTo>
                      <a:pt x="0" y="223"/>
                      <a:pt x="0" y="223"/>
                      <a:pt x="0" y="223"/>
                    </a:cubicBezTo>
                    <a:cubicBezTo>
                      <a:pt x="16" y="215"/>
                      <a:pt x="16" y="215"/>
                      <a:pt x="16" y="215"/>
                    </a:cubicBezTo>
                    <a:cubicBezTo>
                      <a:pt x="56" y="195"/>
                      <a:pt x="83" y="169"/>
                      <a:pt x="109" y="144"/>
                    </a:cubicBezTo>
                    <a:cubicBezTo>
                      <a:pt x="120" y="133"/>
                      <a:pt x="132" y="121"/>
                      <a:pt x="145" y="111"/>
                    </a:cubicBezTo>
                    <a:cubicBezTo>
                      <a:pt x="196" y="67"/>
                      <a:pt x="229" y="25"/>
                      <a:pt x="224" y="9"/>
                    </a:cubicBezTo>
                    <a:cubicBezTo>
                      <a:pt x="223" y="4"/>
                      <a:pt x="223" y="4"/>
                      <a:pt x="223" y="4"/>
                    </a:cubicBezTo>
                    <a:cubicBezTo>
                      <a:pt x="228" y="2"/>
                      <a:pt x="228" y="2"/>
                      <a:pt x="228" y="2"/>
                    </a:cubicBezTo>
                    <a:cubicBezTo>
                      <a:pt x="231" y="0"/>
                      <a:pt x="234" y="0"/>
                      <a:pt x="237" y="0"/>
                    </a:cubicBezTo>
                    <a:cubicBezTo>
                      <a:pt x="247" y="0"/>
                      <a:pt x="255" y="8"/>
                      <a:pt x="257" y="20"/>
                    </a:cubicBezTo>
                    <a:cubicBezTo>
                      <a:pt x="258" y="27"/>
                      <a:pt x="266" y="85"/>
                      <a:pt x="202" y="152"/>
                    </a:cubicBezTo>
                    <a:cubicBezTo>
                      <a:pt x="167" y="187"/>
                      <a:pt x="125" y="210"/>
                      <a:pt x="46" y="237"/>
                    </a:cubicBezTo>
                    <a:close/>
                    <a:moveTo>
                      <a:pt x="43" y="227"/>
                    </a:moveTo>
                    <a:cubicBezTo>
                      <a:pt x="43" y="227"/>
                      <a:pt x="43" y="228"/>
                      <a:pt x="43" y="228"/>
                    </a:cubicBezTo>
                    <a:cubicBezTo>
                      <a:pt x="43" y="230"/>
                      <a:pt x="44" y="231"/>
                      <a:pt x="44" y="232"/>
                    </a:cubicBezTo>
                    <a:lnTo>
                      <a:pt x="43" y="227"/>
                    </a:lnTo>
                    <a:close/>
                    <a:moveTo>
                      <a:pt x="37" y="217"/>
                    </a:moveTo>
                    <a:cubicBezTo>
                      <a:pt x="44" y="219"/>
                      <a:pt x="49" y="220"/>
                      <a:pt x="52" y="222"/>
                    </a:cubicBezTo>
                    <a:cubicBezTo>
                      <a:pt x="123" y="198"/>
                      <a:pt x="161" y="177"/>
                      <a:pt x="193" y="143"/>
                    </a:cubicBezTo>
                    <a:cubicBezTo>
                      <a:pt x="254" y="81"/>
                      <a:pt x="246" y="28"/>
                      <a:pt x="245" y="23"/>
                    </a:cubicBezTo>
                    <a:cubicBezTo>
                      <a:pt x="244" y="17"/>
                      <a:pt x="242" y="12"/>
                      <a:pt x="237" y="12"/>
                    </a:cubicBezTo>
                    <a:cubicBezTo>
                      <a:pt x="238" y="46"/>
                      <a:pt x="173" y="102"/>
                      <a:pt x="153" y="120"/>
                    </a:cubicBezTo>
                    <a:cubicBezTo>
                      <a:pt x="140" y="130"/>
                      <a:pt x="129" y="141"/>
                      <a:pt x="117" y="153"/>
                    </a:cubicBezTo>
                    <a:cubicBezTo>
                      <a:pt x="94" y="175"/>
                      <a:pt x="70" y="198"/>
                      <a:pt x="37" y="217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6" name="Freeform 603"/>
              <p:cNvSpPr>
                <a:spLocks/>
              </p:cNvSpPr>
              <p:nvPr userDrawn="1"/>
            </p:nvSpPr>
            <p:spPr bwMode="auto">
              <a:xfrm>
                <a:off x="1636" y="1343"/>
                <a:ext cx="147" cy="142"/>
              </a:xfrm>
              <a:custGeom>
                <a:avLst/>
                <a:gdLst>
                  <a:gd name="T0" fmla="*/ 0 w 236"/>
                  <a:gd name="T1" fmla="*/ 219 h 229"/>
                  <a:gd name="T2" fmla="*/ 131 w 236"/>
                  <a:gd name="T3" fmla="*/ 113 h 229"/>
                  <a:gd name="T4" fmla="*/ 212 w 236"/>
                  <a:gd name="T5" fmla="*/ 5 h 229"/>
                  <a:gd name="T6" fmla="*/ 233 w 236"/>
                  <a:gd name="T7" fmla="*/ 19 h 229"/>
                  <a:gd name="T8" fmla="*/ 180 w 236"/>
                  <a:gd name="T9" fmla="*/ 145 h 229"/>
                  <a:gd name="T10" fmla="*/ 26 w 236"/>
                  <a:gd name="T11" fmla="*/ 229 h 229"/>
                  <a:gd name="T12" fmla="*/ 0 w 236"/>
                  <a:gd name="T13" fmla="*/ 21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6" h="229">
                    <a:moveTo>
                      <a:pt x="0" y="219"/>
                    </a:moveTo>
                    <a:cubicBezTo>
                      <a:pt x="59" y="189"/>
                      <a:pt x="89" y="148"/>
                      <a:pt x="131" y="113"/>
                    </a:cubicBezTo>
                    <a:cubicBezTo>
                      <a:pt x="178" y="73"/>
                      <a:pt x="219" y="27"/>
                      <a:pt x="212" y="5"/>
                    </a:cubicBezTo>
                    <a:cubicBezTo>
                      <a:pt x="224" y="0"/>
                      <a:pt x="231" y="9"/>
                      <a:pt x="233" y="19"/>
                    </a:cubicBezTo>
                    <a:cubicBezTo>
                      <a:pt x="236" y="37"/>
                      <a:pt x="235" y="88"/>
                      <a:pt x="180" y="145"/>
                    </a:cubicBezTo>
                    <a:cubicBezTo>
                      <a:pt x="144" y="183"/>
                      <a:pt x="101" y="204"/>
                      <a:pt x="26" y="229"/>
                    </a:cubicBezTo>
                    <a:cubicBezTo>
                      <a:pt x="43" y="223"/>
                      <a:pt x="11" y="221"/>
                      <a:pt x="0" y="219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7" name="Freeform 604"/>
              <p:cNvSpPr>
                <a:spLocks noEditPoints="1"/>
              </p:cNvSpPr>
              <p:nvPr userDrawn="1"/>
            </p:nvSpPr>
            <p:spPr bwMode="auto">
              <a:xfrm>
                <a:off x="1588" y="1289"/>
                <a:ext cx="167" cy="194"/>
              </a:xfrm>
              <a:custGeom>
                <a:avLst/>
                <a:gdLst>
                  <a:gd name="T0" fmla="*/ 28 w 268"/>
                  <a:gd name="T1" fmla="*/ 310 h 310"/>
                  <a:gd name="T2" fmla="*/ 10 w 268"/>
                  <a:gd name="T3" fmla="*/ 308 h 310"/>
                  <a:gd name="T4" fmla="*/ 0 w 268"/>
                  <a:gd name="T5" fmla="*/ 305 h 310"/>
                  <a:gd name="T6" fmla="*/ 8 w 268"/>
                  <a:gd name="T7" fmla="*/ 298 h 310"/>
                  <a:gd name="T8" fmla="*/ 42 w 268"/>
                  <a:gd name="T9" fmla="*/ 268 h 310"/>
                  <a:gd name="T10" fmla="*/ 215 w 268"/>
                  <a:gd name="T11" fmla="*/ 58 h 310"/>
                  <a:gd name="T12" fmla="*/ 221 w 268"/>
                  <a:gd name="T13" fmla="*/ 20 h 310"/>
                  <a:gd name="T14" fmla="*/ 216 w 268"/>
                  <a:gd name="T15" fmla="*/ 18 h 310"/>
                  <a:gd name="T16" fmla="*/ 217 w 268"/>
                  <a:gd name="T17" fmla="*/ 13 h 310"/>
                  <a:gd name="T18" fmla="*/ 233 w 268"/>
                  <a:gd name="T19" fmla="*/ 0 h 310"/>
                  <a:gd name="T20" fmla="*/ 257 w 268"/>
                  <a:gd name="T21" fmla="*/ 14 h 310"/>
                  <a:gd name="T22" fmla="*/ 267 w 268"/>
                  <a:gd name="T23" fmla="*/ 71 h 310"/>
                  <a:gd name="T24" fmla="*/ 98 w 268"/>
                  <a:gd name="T25" fmla="*/ 296 h 310"/>
                  <a:gd name="T26" fmla="*/ 97 w 268"/>
                  <a:gd name="T27" fmla="*/ 296 h 310"/>
                  <a:gd name="T28" fmla="*/ 28 w 268"/>
                  <a:gd name="T29" fmla="*/ 310 h 310"/>
                  <a:gd name="T30" fmla="*/ 26 w 268"/>
                  <a:gd name="T31" fmla="*/ 298 h 310"/>
                  <a:gd name="T32" fmla="*/ 28 w 268"/>
                  <a:gd name="T33" fmla="*/ 298 h 310"/>
                  <a:gd name="T34" fmla="*/ 91 w 268"/>
                  <a:gd name="T35" fmla="*/ 285 h 310"/>
                  <a:gd name="T36" fmla="*/ 255 w 268"/>
                  <a:gd name="T37" fmla="*/ 70 h 310"/>
                  <a:gd name="T38" fmla="*/ 246 w 268"/>
                  <a:gd name="T39" fmla="*/ 20 h 310"/>
                  <a:gd name="T40" fmla="*/ 233 w 268"/>
                  <a:gd name="T41" fmla="*/ 12 h 310"/>
                  <a:gd name="T42" fmla="*/ 231 w 268"/>
                  <a:gd name="T43" fmla="*/ 12 h 310"/>
                  <a:gd name="T44" fmla="*/ 232 w 268"/>
                  <a:gd name="T45" fmla="*/ 14 h 310"/>
                  <a:gd name="T46" fmla="*/ 226 w 268"/>
                  <a:gd name="T47" fmla="*/ 64 h 310"/>
                  <a:gd name="T48" fmla="*/ 50 w 268"/>
                  <a:gd name="T49" fmla="*/ 277 h 310"/>
                  <a:gd name="T50" fmla="*/ 26 w 268"/>
                  <a:gd name="T51" fmla="*/ 29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8" h="310">
                    <a:moveTo>
                      <a:pt x="28" y="310"/>
                    </a:moveTo>
                    <a:cubicBezTo>
                      <a:pt x="20" y="310"/>
                      <a:pt x="14" y="309"/>
                      <a:pt x="10" y="308"/>
                    </a:cubicBezTo>
                    <a:cubicBezTo>
                      <a:pt x="0" y="305"/>
                      <a:pt x="0" y="305"/>
                      <a:pt x="0" y="305"/>
                    </a:cubicBezTo>
                    <a:cubicBezTo>
                      <a:pt x="8" y="298"/>
                      <a:pt x="8" y="298"/>
                      <a:pt x="8" y="298"/>
                    </a:cubicBezTo>
                    <a:cubicBezTo>
                      <a:pt x="20" y="287"/>
                      <a:pt x="31" y="277"/>
                      <a:pt x="42" y="268"/>
                    </a:cubicBezTo>
                    <a:cubicBezTo>
                      <a:pt x="115" y="202"/>
                      <a:pt x="173" y="150"/>
                      <a:pt x="215" y="58"/>
                    </a:cubicBezTo>
                    <a:cubicBezTo>
                      <a:pt x="222" y="44"/>
                      <a:pt x="224" y="24"/>
                      <a:pt x="221" y="20"/>
                    </a:cubicBezTo>
                    <a:cubicBezTo>
                      <a:pt x="216" y="18"/>
                      <a:pt x="216" y="18"/>
                      <a:pt x="216" y="18"/>
                    </a:cubicBezTo>
                    <a:cubicBezTo>
                      <a:pt x="217" y="13"/>
                      <a:pt x="217" y="13"/>
                      <a:pt x="217" y="13"/>
                    </a:cubicBezTo>
                    <a:cubicBezTo>
                      <a:pt x="219" y="5"/>
                      <a:pt x="225" y="0"/>
                      <a:pt x="233" y="0"/>
                    </a:cubicBezTo>
                    <a:cubicBezTo>
                      <a:pt x="242" y="0"/>
                      <a:pt x="252" y="6"/>
                      <a:pt x="257" y="14"/>
                    </a:cubicBezTo>
                    <a:cubicBezTo>
                      <a:pt x="265" y="28"/>
                      <a:pt x="268" y="45"/>
                      <a:pt x="267" y="71"/>
                    </a:cubicBezTo>
                    <a:cubicBezTo>
                      <a:pt x="264" y="149"/>
                      <a:pt x="208" y="223"/>
                      <a:pt x="98" y="296"/>
                    </a:cubicBezTo>
                    <a:cubicBezTo>
                      <a:pt x="97" y="296"/>
                      <a:pt x="97" y="296"/>
                      <a:pt x="97" y="296"/>
                    </a:cubicBezTo>
                    <a:cubicBezTo>
                      <a:pt x="66" y="308"/>
                      <a:pt x="38" y="310"/>
                      <a:pt x="28" y="310"/>
                    </a:cubicBezTo>
                    <a:close/>
                    <a:moveTo>
                      <a:pt x="26" y="298"/>
                    </a:moveTo>
                    <a:cubicBezTo>
                      <a:pt x="27" y="298"/>
                      <a:pt x="27" y="298"/>
                      <a:pt x="28" y="298"/>
                    </a:cubicBezTo>
                    <a:cubicBezTo>
                      <a:pt x="38" y="298"/>
                      <a:pt x="63" y="296"/>
                      <a:pt x="91" y="285"/>
                    </a:cubicBezTo>
                    <a:cubicBezTo>
                      <a:pt x="198" y="215"/>
                      <a:pt x="252" y="144"/>
                      <a:pt x="255" y="70"/>
                    </a:cubicBezTo>
                    <a:cubicBezTo>
                      <a:pt x="256" y="46"/>
                      <a:pt x="253" y="32"/>
                      <a:pt x="246" y="20"/>
                    </a:cubicBezTo>
                    <a:cubicBezTo>
                      <a:pt x="244" y="15"/>
                      <a:pt x="237" y="12"/>
                      <a:pt x="233" y="12"/>
                    </a:cubicBezTo>
                    <a:cubicBezTo>
                      <a:pt x="232" y="12"/>
                      <a:pt x="232" y="12"/>
                      <a:pt x="231" y="12"/>
                    </a:cubicBezTo>
                    <a:cubicBezTo>
                      <a:pt x="231" y="13"/>
                      <a:pt x="232" y="14"/>
                      <a:pt x="232" y="14"/>
                    </a:cubicBezTo>
                    <a:cubicBezTo>
                      <a:pt x="237" y="25"/>
                      <a:pt x="233" y="49"/>
                      <a:pt x="226" y="64"/>
                    </a:cubicBezTo>
                    <a:cubicBezTo>
                      <a:pt x="182" y="158"/>
                      <a:pt x="124" y="210"/>
                      <a:pt x="50" y="277"/>
                    </a:cubicBezTo>
                    <a:cubicBezTo>
                      <a:pt x="42" y="283"/>
                      <a:pt x="34" y="290"/>
                      <a:pt x="26" y="298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8" name="Freeform 605"/>
              <p:cNvSpPr>
                <a:spLocks/>
              </p:cNvSpPr>
              <p:nvPr userDrawn="1"/>
            </p:nvSpPr>
            <p:spPr bwMode="auto">
              <a:xfrm>
                <a:off x="1595" y="1290"/>
                <a:ext cx="156" cy="190"/>
              </a:xfrm>
              <a:custGeom>
                <a:avLst/>
                <a:gdLst>
                  <a:gd name="T0" fmla="*/ 0 w 250"/>
                  <a:gd name="T1" fmla="*/ 301 h 304"/>
                  <a:gd name="T2" fmla="*/ 209 w 250"/>
                  <a:gd name="T3" fmla="*/ 60 h 304"/>
                  <a:gd name="T4" fmla="*/ 211 w 250"/>
                  <a:gd name="T5" fmla="*/ 13 h 304"/>
                  <a:gd name="T6" fmla="*/ 240 w 250"/>
                  <a:gd name="T7" fmla="*/ 16 h 304"/>
                  <a:gd name="T8" fmla="*/ 249 w 250"/>
                  <a:gd name="T9" fmla="*/ 70 h 304"/>
                  <a:gd name="T10" fmla="*/ 82 w 250"/>
                  <a:gd name="T11" fmla="*/ 290 h 304"/>
                  <a:gd name="T12" fmla="*/ 0 w 250"/>
                  <a:gd name="T13" fmla="*/ 301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0" h="304">
                    <a:moveTo>
                      <a:pt x="0" y="301"/>
                    </a:moveTo>
                    <a:cubicBezTo>
                      <a:pt x="88" y="221"/>
                      <a:pt x="159" y="167"/>
                      <a:pt x="209" y="60"/>
                    </a:cubicBezTo>
                    <a:cubicBezTo>
                      <a:pt x="217" y="43"/>
                      <a:pt x="220" y="15"/>
                      <a:pt x="211" y="13"/>
                    </a:cubicBezTo>
                    <a:cubicBezTo>
                      <a:pt x="214" y="0"/>
                      <a:pt x="233" y="5"/>
                      <a:pt x="240" y="16"/>
                    </a:cubicBezTo>
                    <a:cubicBezTo>
                      <a:pt x="248" y="30"/>
                      <a:pt x="250" y="46"/>
                      <a:pt x="249" y="70"/>
                    </a:cubicBezTo>
                    <a:cubicBezTo>
                      <a:pt x="246" y="146"/>
                      <a:pt x="190" y="219"/>
                      <a:pt x="82" y="290"/>
                    </a:cubicBezTo>
                    <a:cubicBezTo>
                      <a:pt x="46" y="304"/>
                      <a:pt x="10" y="304"/>
                      <a:pt x="0" y="301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9" name="Freeform 606"/>
              <p:cNvSpPr>
                <a:spLocks/>
              </p:cNvSpPr>
              <p:nvPr userDrawn="1"/>
            </p:nvSpPr>
            <p:spPr bwMode="auto">
              <a:xfrm>
                <a:off x="1667" y="1306"/>
                <a:ext cx="74" cy="130"/>
              </a:xfrm>
              <a:custGeom>
                <a:avLst/>
                <a:gdLst>
                  <a:gd name="T0" fmla="*/ 0 w 118"/>
                  <a:gd name="T1" fmla="*/ 200 h 207"/>
                  <a:gd name="T2" fmla="*/ 9 w 118"/>
                  <a:gd name="T3" fmla="*/ 195 h 207"/>
                  <a:gd name="T4" fmla="*/ 31 w 118"/>
                  <a:gd name="T5" fmla="*/ 178 h 207"/>
                  <a:gd name="T6" fmla="*/ 85 w 118"/>
                  <a:gd name="T7" fmla="*/ 115 h 207"/>
                  <a:gd name="T8" fmla="*/ 106 w 118"/>
                  <a:gd name="T9" fmla="*/ 75 h 207"/>
                  <a:gd name="T10" fmla="*/ 116 w 118"/>
                  <a:gd name="T11" fmla="*/ 37 h 207"/>
                  <a:gd name="T12" fmla="*/ 115 w 118"/>
                  <a:gd name="T13" fmla="*/ 9 h 207"/>
                  <a:gd name="T14" fmla="*/ 111 w 118"/>
                  <a:gd name="T15" fmla="*/ 2 h 207"/>
                  <a:gd name="T16" fmla="*/ 109 w 118"/>
                  <a:gd name="T17" fmla="*/ 0 h 207"/>
                  <a:gd name="T18" fmla="*/ 111 w 118"/>
                  <a:gd name="T19" fmla="*/ 2 h 207"/>
                  <a:gd name="T20" fmla="*/ 115 w 118"/>
                  <a:gd name="T21" fmla="*/ 9 h 207"/>
                  <a:gd name="T22" fmla="*/ 117 w 118"/>
                  <a:gd name="T23" fmla="*/ 37 h 207"/>
                  <a:gd name="T24" fmla="*/ 108 w 118"/>
                  <a:gd name="T25" fmla="*/ 75 h 207"/>
                  <a:gd name="T26" fmla="*/ 89 w 118"/>
                  <a:gd name="T27" fmla="*/ 117 h 207"/>
                  <a:gd name="T28" fmla="*/ 36 w 118"/>
                  <a:gd name="T29" fmla="*/ 183 h 207"/>
                  <a:gd name="T30" fmla="*/ 13 w 118"/>
                  <a:gd name="T31" fmla="*/ 201 h 207"/>
                  <a:gd name="T32" fmla="*/ 5 w 118"/>
                  <a:gd name="T33" fmla="*/ 207 h 207"/>
                  <a:gd name="T34" fmla="*/ 0 w 118"/>
                  <a:gd name="T35" fmla="*/ 20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8" h="207">
                    <a:moveTo>
                      <a:pt x="0" y="200"/>
                    </a:moveTo>
                    <a:cubicBezTo>
                      <a:pt x="0" y="200"/>
                      <a:pt x="4" y="198"/>
                      <a:pt x="9" y="195"/>
                    </a:cubicBezTo>
                    <a:cubicBezTo>
                      <a:pt x="15" y="191"/>
                      <a:pt x="22" y="186"/>
                      <a:pt x="31" y="178"/>
                    </a:cubicBezTo>
                    <a:cubicBezTo>
                      <a:pt x="48" y="163"/>
                      <a:pt x="69" y="141"/>
                      <a:pt x="85" y="115"/>
                    </a:cubicBezTo>
                    <a:cubicBezTo>
                      <a:pt x="93" y="102"/>
                      <a:pt x="100" y="88"/>
                      <a:pt x="106" y="75"/>
                    </a:cubicBezTo>
                    <a:cubicBezTo>
                      <a:pt x="111" y="61"/>
                      <a:pt x="114" y="48"/>
                      <a:pt x="116" y="37"/>
                    </a:cubicBezTo>
                    <a:cubicBezTo>
                      <a:pt x="118" y="25"/>
                      <a:pt x="117" y="16"/>
                      <a:pt x="115" y="9"/>
                    </a:cubicBezTo>
                    <a:cubicBezTo>
                      <a:pt x="113" y="6"/>
                      <a:pt x="112" y="4"/>
                      <a:pt x="111" y="2"/>
                    </a:cubicBezTo>
                    <a:cubicBezTo>
                      <a:pt x="110" y="1"/>
                      <a:pt x="109" y="0"/>
                      <a:pt x="109" y="0"/>
                    </a:cubicBezTo>
                    <a:cubicBezTo>
                      <a:pt x="109" y="0"/>
                      <a:pt x="110" y="1"/>
                      <a:pt x="111" y="2"/>
                    </a:cubicBezTo>
                    <a:cubicBezTo>
                      <a:pt x="112" y="4"/>
                      <a:pt x="114" y="6"/>
                      <a:pt x="115" y="9"/>
                    </a:cubicBezTo>
                    <a:cubicBezTo>
                      <a:pt x="117" y="15"/>
                      <a:pt x="118" y="25"/>
                      <a:pt x="117" y="37"/>
                    </a:cubicBezTo>
                    <a:cubicBezTo>
                      <a:pt x="116" y="48"/>
                      <a:pt x="113" y="62"/>
                      <a:pt x="108" y="75"/>
                    </a:cubicBezTo>
                    <a:cubicBezTo>
                      <a:pt x="103" y="89"/>
                      <a:pt x="97" y="103"/>
                      <a:pt x="89" y="117"/>
                    </a:cubicBezTo>
                    <a:cubicBezTo>
                      <a:pt x="73" y="144"/>
                      <a:pt x="53" y="168"/>
                      <a:pt x="36" y="183"/>
                    </a:cubicBezTo>
                    <a:cubicBezTo>
                      <a:pt x="27" y="191"/>
                      <a:pt x="19" y="197"/>
                      <a:pt x="13" y="201"/>
                    </a:cubicBezTo>
                    <a:cubicBezTo>
                      <a:pt x="8" y="205"/>
                      <a:pt x="5" y="207"/>
                      <a:pt x="5" y="207"/>
                    </a:cubicBez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3" name="Group 808"/>
            <p:cNvGrpSpPr>
              <a:grpSpLocks/>
            </p:cNvGrpSpPr>
            <p:nvPr userDrawn="1"/>
          </p:nvGrpSpPr>
          <p:grpSpPr bwMode="auto">
            <a:xfrm>
              <a:off x="1294" y="1298"/>
              <a:ext cx="511" cy="518"/>
              <a:chOff x="1294" y="1298"/>
              <a:chExt cx="511" cy="518"/>
            </a:xfrm>
          </p:grpSpPr>
          <p:sp>
            <p:nvSpPr>
              <p:cNvPr id="140" name="Freeform 608"/>
              <p:cNvSpPr>
                <a:spLocks/>
              </p:cNvSpPr>
              <p:nvPr userDrawn="1"/>
            </p:nvSpPr>
            <p:spPr bwMode="auto">
              <a:xfrm>
                <a:off x="1671" y="1365"/>
                <a:ext cx="99" cy="101"/>
              </a:xfrm>
              <a:custGeom>
                <a:avLst/>
                <a:gdLst>
                  <a:gd name="T0" fmla="*/ 0 w 160"/>
                  <a:gd name="T1" fmla="*/ 155 h 162"/>
                  <a:gd name="T2" fmla="*/ 10 w 160"/>
                  <a:gd name="T3" fmla="*/ 152 h 162"/>
                  <a:gd name="T4" fmla="*/ 34 w 160"/>
                  <a:gd name="T5" fmla="*/ 142 h 162"/>
                  <a:gd name="T6" fmla="*/ 66 w 160"/>
                  <a:gd name="T7" fmla="*/ 123 h 162"/>
                  <a:gd name="T8" fmla="*/ 100 w 160"/>
                  <a:gd name="T9" fmla="*/ 97 h 162"/>
                  <a:gd name="T10" fmla="*/ 150 w 160"/>
                  <a:gd name="T11" fmla="*/ 34 h 162"/>
                  <a:gd name="T12" fmla="*/ 159 w 160"/>
                  <a:gd name="T13" fmla="*/ 10 h 162"/>
                  <a:gd name="T14" fmla="*/ 160 w 160"/>
                  <a:gd name="T15" fmla="*/ 5 h 162"/>
                  <a:gd name="T16" fmla="*/ 160 w 160"/>
                  <a:gd name="T17" fmla="*/ 2 h 162"/>
                  <a:gd name="T18" fmla="*/ 159 w 160"/>
                  <a:gd name="T19" fmla="*/ 0 h 162"/>
                  <a:gd name="T20" fmla="*/ 160 w 160"/>
                  <a:gd name="T21" fmla="*/ 2 h 162"/>
                  <a:gd name="T22" fmla="*/ 160 w 160"/>
                  <a:gd name="T23" fmla="*/ 5 h 162"/>
                  <a:gd name="T24" fmla="*/ 160 w 160"/>
                  <a:gd name="T25" fmla="*/ 10 h 162"/>
                  <a:gd name="T26" fmla="*/ 151 w 160"/>
                  <a:gd name="T27" fmla="*/ 35 h 162"/>
                  <a:gd name="T28" fmla="*/ 102 w 160"/>
                  <a:gd name="T29" fmla="*/ 100 h 162"/>
                  <a:gd name="T30" fmla="*/ 69 w 160"/>
                  <a:gd name="T31" fmla="*/ 128 h 162"/>
                  <a:gd name="T32" fmla="*/ 37 w 160"/>
                  <a:gd name="T33" fmla="*/ 148 h 162"/>
                  <a:gd name="T34" fmla="*/ 12 w 160"/>
                  <a:gd name="T35" fmla="*/ 159 h 162"/>
                  <a:gd name="T36" fmla="*/ 3 w 160"/>
                  <a:gd name="T37" fmla="*/ 162 h 162"/>
                  <a:gd name="T38" fmla="*/ 0 w 160"/>
                  <a:gd name="T39" fmla="*/ 15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0" h="162">
                    <a:moveTo>
                      <a:pt x="0" y="155"/>
                    </a:moveTo>
                    <a:cubicBezTo>
                      <a:pt x="0" y="155"/>
                      <a:pt x="4" y="154"/>
                      <a:pt x="10" y="152"/>
                    </a:cubicBezTo>
                    <a:cubicBezTo>
                      <a:pt x="16" y="150"/>
                      <a:pt x="24" y="147"/>
                      <a:pt x="34" y="142"/>
                    </a:cubicBezTo>
                    <a:cubicBezTo>
                      <a:pt x="44" y="137"/>
                      <a:pt x="55" y="131"/>
                      <a:pt x="66" y="123"/>
                    </a:cubicBezTo>
                    <a:cubicBezTo>
                      <a:pt x="77" y="116"/>
                      <a:pt x="89" y="107"/>
                      <a:pt x="100" y="97"/>
                    </a:cubicBezTo>
                    <a:cubicBezTo>
                      <a:pt x="121" y="77"/>
                      <a:pt x="139" y="54"/>
                      <a:pt x="150" y="34"/>
                    </a:cubicBezTo>
                    <a:cubicBezTo>
                      <a:pt x="155" y="25"/>
                      <a:pt x="158" y="16"/>
                      <a:pt x="159" y="10"/>
                    </a:cubicBezTo>
                    <a:cubicBezTo>
                      <a:pt x="160" y="8"/>
                      <a:pt x="160" y="7"/>
                      <a:pt x="160" y="5"/>
                    </a:cubicBezTo>
                    <a:cubicBezTo>
                      <a:pt x="160" y="4"/>
                      <a:pt x="160" y="3"/>
                      <a:pt x="160" y="2"/>
                    </a:cubicBezTo>
                    <a:cubicBezTo>
                      <a:pt x="159" y="1"/>
                      <a:pt x="159" y="0"/>
                      <a:pt x="159" y="0"/>
                    </a:cubicBezTo>
                    <a:cubicBezTo>
                      <a:pt x="159" y="0"/>
                      <a:pt x="159" y="1"/>
                      <a:pt x="160" y="2"/>
                    </a:cubicBezTo>
                    <a:cubicBezTo>
                      <a:pt x="160" y="3"/>
                      <a:pt x="160" y="4"/>
                      <a:pt x="160" y="5"/>
                    </a:cubicBezTo>
                    <a:cubicBezTo>
                      <a:pt x="160" y="7"/>
                      <a:pt x="160" y="8"/>
                      <a:pt x="160" y="10"/>
                    </a:cubicBezTo>
                    <a:cubicBezTo>
                      <a:pt x="159" y="16"/>
                      <a:pt x="156" y="25"/>
                      <a:pt x="151" y="35"/>
                    </a:cubicBezTo>
                    <a:cubicBezTo>
                      <a:pt x="141" y="55"/>
                      <a:pt x="123" y="79"/>
                      <a:pt x="102" y="100"/>
                    </a:cubicBezTo>
                    <a:cubicBezTo>
                      <a:pt x="92" y="110"/>
                      <a:pt x="81" y="120"/>
                      <a:pt x="69" y="128"/>
                    </a:cubicBezTo>
                    <a:cubicBezTo>
                      <a:pt x="58" y="136"/>
                      <a:pt x="47" y="143"/>
                      <a:pt x="37" y="148"/>
                    </a:cubicBezTo>
                    <a:cubicBezTo>
                      <a:pt x="27" y="153"/>
                      <a:pt x="18" y="157"/>
                      <a:pt x="12" y="159"/>
                    </a:cubicBezTo>
                    <a:cubicBezTo>
                      <a:pt x="6" y="161"/>
                      <a:pt x="3" y="162"/>
                      <a:pt x="3" y="162"/>
                    </a:cubicBez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1" name="Freeform 609"/>
              <p:cNvSpPr>
                <a:spLocks/>
              </p:cNvSpPr>
              <p:nvPr userDrawn="1"/>
            </p:nvSpPr>
            <p:spPr bwMode="auto">
              <a:xfrm>
                <a:off x="1681" y="1434"/>
                <a:ext cx="97" cy="60"/>
              </a:xfrm>
              <a:custGeom>
                <a:avLst/>
                <a:gdLst>
                  <a:gd name="T0" fmla="*/ 3 w 156"/>
                  <a:gd name="T1" fmla="*/ 96 h 96"/>
                  <a:gd name="T2" fmla="*/ 3 w 156"/>
                  <a:gd name="T3" fmla="*/ 96 h 96"/>
                  <a:gd name="T4" fmla="*/ 5 w 156"/>
                  <a:gd name="T5" fmla="*/ 96 h 96"/>
                  <a:gd name="T6" fmla="*/ 11 w 156"/>
                  <a:gd name="T7" fmla="*/ 94 h 96"/>
                  <a:gd name="T8" fmla="*/ 31 w 156"/>
                  <a:gd name="T9" fmla="*/ 89 h 96"/>
                  <a:gd name="T10" fmla="*/ 89 w 156"/>
                  <a:gd name="T11" fmla="*/ 61 h 96"/>
                  <a:gd name="T12" fmla="*/ 139 w 156"/>
                  <a:gd name="T13" fmla="*/ 23 h 96"/>
                  <a:gd name="T14" fmla="*/ 153 w 156"/>
                  <a:gd name="T15" fmla="*/ 7 h 96"/>
                  <a:gd name="T16" fmla="*/ 156 w 156"/>
                  <a:gd name="T17" fmla="*/ 2 h 96"/>
                  <a:gd name="T18" fmla="*/ 156 w 156"/>
                  <a:gd name="T19" fmla="*/ 0 h 96"/>
                  <a:gd name="T20" fmla="*/ 155 w 156"/>
                  <a:gd name="T21" fmla="*/ 2 h 96"/>
                  <a:gd name="T22" fmla="*/ 152 w 156"/>
                  <a:gd name="T23" fmla="*/ 7 h 96"/>
                  <a:gd name="T24" fmla="*/ 138 w 156"/>
                  <a:gd name="T25" fmla="*/ 22 h 96"/>
                  <a:gd name="T26" fmla="*/ 87 w 156"/>
                  <a:gd name="T27" fmla="*/ 58 h 96"/>
                  <a:gd name="T28" fmla="*/ 29 w 156"/>
                  <a:gd name="T29" fmla="*/ 82 h 96"/>
                  <a:gd name="T30" fmla="*/ 10 w 156"/>
                  <a:gd name="T31" fmla="*/ 87 h 96"/>
                  <a:gd name="T32" fmla="*/ 4 w 156"/>
                  <a:gd name="T33" fmla="*/ 88 h 96"/>
                  <a:gd name="T34" fmla="*/ 2 w 156"/>
                  <a:gd name="T35" fmla="*/ 88 h 96"/>
                  <a:gd name="T36" fmla="*/ 2 w 156"/>
                  <a:gd name="T37" fmla="*/ 88 h 96"/>
                  <a:gd name="T38" fmla="*/ 0 w 156"/>
                  <a:gd name="T39" fmla="*/ 92 h 96"/>
                  <a:gd name="T40" fmla="*/ 3 w 156"/>
                  <a:gd name="T4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6" h="96">
                    <a:moveTo>
                      <a:pt x="3" y="96"/>
                    </a:moveTo>
                    <a:cubicBezTo>
                      <a:pt x="3" y="96"/>
                      <a:pt x="3" y="96"/>
                      <a:pt x="3" y="96"/>
                    </a:cubicBezTo>
                    <a:cubicBezTo>
                      <a:pt x="3" y="96"/>
                      <a:pt x="4" y="96"/>
                      <a:pt x="5" y="96"/>
                    </a:cubicBezTo>
                    <a:cubicBezTo>
                      <a:pt x="6" y="95"/>
                      <a:pt x="8" y="95"/>
                      <a:pt x="11" y="94"/>
                    </a:cubicBezTo>
                    <a:cubicBezTo>
                      <a:pt x="16" y="93"/>
                      <a:pt x="23" y="92"/>
                      <a:pt x="31" y="89"/>
                    </a:cubicBezTo>
                    <a:cubicBezTo>
                      <a:pt x="48" y="83"/>
                      <a:pt x="69" y="73"/>
                      <a:pt x="89" y="61"/>
                    </a:cubicBezTo>
                    <a:cubicBezTo>
                      <a:pt x="108" y="49"/>
                      <a:pt x="127" y="35"/>
                      <a:pt x="139" y="23"/>
                    </a:cubicBezTo>
                    <a:cubicBezTo>
                      <a:pt x="145" y="17"/>
                      <a:pt x="150" y="11"/>
                      <a:pt x="153" y="7"/>
                    </a:cubicBezTo>
                    <a:cubicBezTo>
                      <a:pt x="154" y="5"/>
                      <a:pt x="155" y="3"/>
                      <a:pt x="156" y="2"/>
                    </a:cubicBezTo>
                    <a:cubicBezTo>
                      <a:pt x="156" y="1"/>
                      <a:pt x="156" y="0"/>
                      <a:pt x="156" y="0"/>
                    </a:cubicBezTo>
                    <a:cubicBezTo>
                      <a:pt x="156" y="0"/>
                      <a:pt x="156" y="1"/>
                      <a:pt x="155" y="2"/>
                    </a:cubicBezTo>
                    <a:cubicBezTo>
                      <a:pt x="155" y="3"/>
                      <a:pt x="154" y="5"/>
                      <a:pt x="152" y="7"/>
                    </a:cubicBezTo>
                    <a:cubicBezTo>
                      <a:pt x="150" y="11"/>
                      <a:pt x="145" y="16"/>
                      <a:pt x="138" y="22"/>
                    </a:cubicBezTo>
                    <a:cubicBezTo>
                      <a:pt x="125" y="33"/>
                      <a:pt x="107" y="47"/>
                      <a:pt x="87" y="58"/>
                    </a:cubicBezTo>
                    <a:cubicBezTo>
                      <a:pt x="67" y="69"/>
                      <a:pt x="46" y="78"/>
                      <a:pt x="29" y="82"/>
                    </a:cubicBezTo>
                    <a:cubicBezTo>
                      <a:pt x="21" y="85"/>
                      <a:pt x="14" y="86"/>
                      <a:pt x="10" y="87"/>
                    </a:cubicBezTo>
                    <a:cubicBezTo>
                      <a:pt x="7" y="87"/>
                      <a:pt x="5" y="88"/>
                      <a:pt x="4" y="88"/>
                    </a:cubicBezTo>
                    <a:cubicBezTo>
                      <a:pt x="3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1" y="88"/>
                      <a:pt x="0" y="90"/>
                      <a:pt x="0" y="92"/>
                    </a:cubicBezTo>
                    <a:cubicBezTo>
                      <a:pt x="1" y="95"/>
                      <a:pt x="2" y="96"/>
                      <a:pt x="3" y="96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2" name="Freeform 610"/>
              <p:cNvSpPr>
                <a:spLocks/>
              </p:cNvSpPr>
              <p:nvPr userDrawn="1"/>
            </p:nvSpPr>
            <p:spPr bwMode="auto">
              <a:xfrm>
                <a:off x="1671" y="1480"/>
                <a:ext cx="116" cy="44"/>
              </a:xfrm>
              <a:custGeom>
                <a:avLst/>
                <a:gdLst>
                  <a:gd name="T0" fmla="*/ 0 w 186"/>
                  <a:gd name="T1" fmla="*/ 62 h 70"/>
                  <a:gd name="T2" fmla="*/ 2 w 186"/>
                  <a:gd name="T3" fmla="*/ 62 h 70"/>
                  <a:gd name="T4" fmla="*/ 8 w 186"/>
                  <a:gd name="T5" fmla="*/ 62 h 70"/>
                  <a:gd name="T6" fmla="*/ 30 w 186"/>
                  <a:gd name="T7" fmla="*/ 59 h 70"/>
                  <a:gd name="T8" fmla="*/ 97 w 186"/>
                  <a:gd name="T9" fmla="*/ 42 h 70"/>
                  <a:gd name="T10" fmla="*/ 161 w 186"/>
                  <a:gd name="T11" fmla="*/ 18 h 70"/>
                  <a:gd name="T12" fmla="*/ 180 w 186"/>
                  <a:gd name="T13" fmla="*/ 6 h 70"/>
                  <a:gd name="T14" fmla="*/ 183 w 186"/>
                  <a:gd name="T15" fmla="*/ 4 h 70"/>
                  <a:gd name="T16" fmla="*/ 185 w 186"/>
                  <a:gd name="T17" fmla="*/ 2 h 70"/>
                  <a:gd name="T18" fmla="*/ 186 w 186"/>
                  <a:gd name="T19" fmla="*/ 0 h 70"/>
                  <a:gd name="T20" fmla="*/ 185 w 186"/>
                  <a:gd name="T21" fmla="*/ 2 h 70"/>
                  <a:gd name="T22" fmla="*/ 183 w 186"/>
                  <a:gd name="T23" fmla="*/ 4 h 70"/>
                  <a:gd name="T24" fmla="*/ 180 w 186"/>
                  <a:gd name="T25" fmla="*/ 6 h 70"/>
                  <a:gd name="T26" fmla="*/ 161 w 186"/>
                  <a:gd name="T27" fmla="*/ 19 h 70"/>
                  <a:gd name="T28" fmla="*/ 98 w 186"/>
                  <a:gd name="T29" fmla="*/ 46 h 70"/>
                  <a:gd name="T30" fmla="*/ 32 w 186"/>
                  <a:gd name="T31" fmla="*/ 66 h 70"/>
                  <a:gd name="T32" fmla="*/ 9 w 186"/>
                  <a:gd name="T33" fmla="*/ 69 h 70"/>
                  <a:gd name="T34" fmla="*/ 2 w 186"/>
                  <a:gd name="T35" fmla="*/ 70 h 70"/>
                  <a:gd name="T36" fmla="*/ 0 w 186"/>
                  <a:gd name="T37" fmla="*/ 70 h 70"/>
                  <a:gd name="T38" fmla="*/ 0 w 186"/>
                  <a:gd name="T39" fmla="*/ 6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6" h="70">
                    <a:moveTo>
                      <a:pt x="0" y="62"/>
                    </a:moveTo>
                    <a:cubicBezTo>
                      <a:pt x="0" y="62"/>
                      <a:pt x="1" y="62"/>
                      <a:pt x="2" y="62"/>
                    </a:cubicBezTo>
                    <a:cubicBezTo>
                      <a:pt x="4" y="62"/>
                      <a:pt x="6" y="62"/>
                      <a:pt x="8" y="62"/>
                    </a:cubicBezTo>
                    <a:cubicBezTo>
                      <a:pt x="14" y="61"/>
                      <a:pt x="21" y="61"/>
                      <a:pt x="30" y="59"/>
                    </a:cubicBezTo>
                    <a:cubicBezTo>
                      <a:pt x="49" y="56"/>
                      <a:pt x="73" y="50"/>
                      <a:pt x="97" y="42"/>
                    </a:cubicBezTo>
                    <a:cubicBezTo>
                      <a:pt x="121" y="35"/>
                      <a:pt x="144" y="26"/>
                      <a:pt x="161" y="18"/>
                    </a:cubicBezTo>
                    <a:cubicBezTo>
                      <a:pt x="169" y="13"/>
                      <a:pt x="176" y="9"/>
                      <a:pt x="180" y="6"/>
                    </a:cubicBezTo>
                    <a:cubicBezTo>
                      <a:pt x="181" y="5"/>
                      <a:pt x="182" y="4"/>
                      <a:pt x="183" y="4"/>
                    </a:cubicBezTo>
                    <a:cubicBezTo>
                      <a:pt x="184" y="3"/>
                      <a:pt x="184" y="2"/>
                      <a:pt x="185" y="2"/>
                    </a:cubicBezTo>
                    <a:cubicBezTo>
                      <a:pt x="186" y="1"/>
                      <a:pt x="186" y="0"/>
                      <a:pt x="186" y="0"/>
                    </a:cubicBezTo>
                    <a:cubicBezTo>
                      <a:pt x="186" y="0"/>
                      <a:pt x="186" y="1"/>
                      <a:pt x="185" y="2"/>
                    </a:cubicBezTo>
                    <a:cubicBezTo>
                      <a:pt x="184" y="2"/>
                      <a:pt x="184" y="3"/>
                      <a:pt x="183" y="4"/>
                    </a:cubicBezTo>
                    <a:cubicBezTo>
                      <a:pt x="182" y="5"/>
                      <a:pt x="181" y="5"/>
                      <a:pt x="180" y="6"/>
                    </a:cubicBezTo>
                    <a:cubicBezTo>
                      <a:pt x="176" y="10"/>
                      <a:pt x="170" y="14"/>
                      <a:pt x="161" y="19"/>
                    </a:cubicBezTo>
                    <a:cubicBezTo>
                      <a:pt x="145" y="28"/>
                      <a:pt x="122" y="38"/>
                      <a:pt x="98" y="46"/>
                    </a:cubicBezTo>
                    <a:cubicBezTo>
                      <a:pt x="74" y="55"/>
                      <a:pt x="50" y="62"/>
                      <a:pt x="32" y="66"/>
                    </a:cubicBezTo>
                    <a:cubicBezTo>
                      <a:pt x="22" y="68"/>
                      <a:pt x="15" y="69"/>
                      <a:pt x="9" y="69"/>
                    </a:cubicBezTo>
                    <a:cubicBezTo>
                      <a:pt x="6" y="70"/>
                      <a:pt x="4" y="70"/>
                      <a:pt x="2" y="70"/>
                    </a:cubicBezTo>
                    <a:cubicBezTo>
                      <a:pt x="1" y="70"/>
                      <a:pt x="0" y="70"/>
                      <a:pt x="0" y="70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3" name="Freeform 611"/>
              <p:cNvSpPr>
                <a:spLocks/>
              </p:cNvSpPr>
              <p:nvPr userDrawn="1"/>
            </p:nvSpPr>
            <p:spPr bwMode="auto">
              <a:xfrm>
                <a:off x="1671" y="1527"/>
                <a:ext cx="114" cy="19"/>
              </a:xfrm>
              <a:custGeom>
                <a:avLst/>
                <a:gdLst>
                  <a:gd name="T0" fmla="*/ 1 w 182"/>
                  <a:gd name="T1" fmla="*/ 21 h 30"/>
                  <a:gd name="T2" fmla="*/ 9 w 182"/>
                  <a:gd name="T3" fmla="*/ 22 h 30"/>
                  <a:gd name="T4" fmla="*/ 13 w 182"/>
                  <a:gd name="T5" fmla="*/ 22 h 30"/>
                  <a:gd name="T6" fmla="*/ 18 w 182"/>
                  <a:gd name="T7" fmla="*/ 23 h 30"/>
                  <a:gd name="T8" fmla="*/ 29 w 182"/>
                  <a:gd name="T9" fmla="*/ 23 h 30"/>
                  <a:gd name="T10" fmla="*/ 93 w 182"/>
                  <a:gd name="T11" fmla="*/ 20 h 30"/>
                  <a:gd name="T12" fmla="*/ 155 w 182"/>
                  <a:gd name="T13" fmla="*/ 10 h 30"/>
                  <a:gd name="T14" fmla="*/ 175 w 182"/>
                  <a:gd name="T15" fmla="*/ 4 h 30"/>
                  <a:gd name="T16" fmla="*/ 178 w 182"/>
                  <a:gd name="T17" fmla="*/ 2 h 30"/>
                  <a:gd name="T18" fmla="*/ 180 w 182"/>
                  <a:gd name="T19" fmla="*/ 1 h 30"/>
                  <a:gd name="T20" fmla="*/ 182 w 182"/>
                  <a:gd name="T21" fmla="*/ 0 h 30"/>
                  <a:gd name="T22" fmla="*/ 180 w 182"/>
                  <a:gd name="T23" fmla="*/ 1 h 30"/>
                  <a:gd name="T24" fmla="*/ 178 w 182"/>
                  <a:gd name="T25" fmla="*/ 2 h 30"/>
                  <a:gd name="T26" fmla="*/ 175 w 182"/>
                  <a:gd name="T27" fmla="*/ 4 h 30"/>
                  <a:gd name="T28" fmla="*/ 156 w 182"/>
                  <a:gd name="T29" fmla="*/ 11 h 30"/>
                  <a:gd name="T30" fmla="*/ 93 w 182"/>
                  <a:gd name="T31" fmla="*/ 24 h 30"/>
                  <a:gd name="T32" fmla="*/ 29 w 182"/>
                  <a:gd name="T33" fmla="*/ 30 h 30"/>
                  <a:gd name="T34" fmla="*/ 17 w 182"/>
                  <a:gd name="T35" fmla="*/ 30 h 30"/>
                  <a:gd name="T36" fmla="*/ 12 w 182"/>
                  <a:gd name="T37" fmla="*/ 30 h 30"/>
                  <a:gd name="T38" fmla="*/ 8 w 182"/>
                  <a:gd name="T39" fmla="*/ 30 h 30"/>
                  <a:gd name="T40" fmla="*/ 0 w 182"/>
                  <a:gd name="T41" fmla="*/ 29 h 30"/>
                  <a:gd name="T42" fmla="*/ 1 w 182"/>
                  <a:gd name="T43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2" h="30">
                    <a:moveTo>
                      <a:pt x="1" y="21"/>
                    </a:moveTo>
                    <a:cubicBezTo>
                      <a:pt x="1" y="21"/>
                      <a:pt x="4" y="21"/>
                      <a:pt x="9" y="22"/>
                    </a:cubicBezTo>
                    <a:cubicBezTo>
                      <a:pt x="10" y="22"/>
                      <a:pt x="11" y="22"/>
                      <a:pt x="13" y="22"/>
                    </a:cubicBezTo>
                    <a:cubicBezTo>
                      <a:pt x="14" y="22"/>
                      <a:pt x="16" y="22"/>
                      <a:pt x="18" y="23"/>
                    </a:cubicBezTo>
                    <a:cubicBezTo>
                      <a:pt x="21" y="23"/>
                      <a:pt x="25" y="23"/>
                      <a:pt x="29" y="23"/>
                    </a:cubicBezTo>
                    <a:cubicBezTo>
                      <a:pt x="46" y="24"/>
                      <a:pt x="70" y="23"/>
                      <a:pt x="93" y="20"/>
                    </a:cubicBezTo>
                    <a:cubicBezTo>
                      <a:pt x="116" y="18"/>
                      <a:pt x="138" y="14"/>
                      <a:pt x="155" y="10"/>
                    </a:cubicBezTo>
                    <a:cubicBezTo>
                      <a:pt x="164" y="8"/>
                      <a:pt x="171" y="6"/>
                      <a:pt x="175" y="4"/>
                    </a:cubicBezTo>
                    <a:cubicBezTo>
                      <a:pt x="176" y="3"/>
                      <a:pt x="177" y="3"/>
                      <a:pt x="178" y="2"/>
                    </a:cubicBezTo>
                    <a:cubicBezTo>
                      <a:pt x="179" y="2"/>
                      <a:pt x="180" y="1"/>
                      <a:pt x="180" y="1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0" y="1"/>
                    </a:cubicBezTo>
                    <a:cubicBezTo>
                      <a:pt x="180" y="1"/>
                      <a:pt x="179" y="2"/>
                      <a:pt x="178" y="2"/>
                    </a:cubicBezTo>
                    <a:cubicBezTo>
                      <a:pt x="177" y="3"/>
                      <a:pt x="176" y="3"/>
                      <a:pt x="175" y="4"/>
                    </a:cubicBezTo>
                    <a:cubicBezTo>
                      <a:pt x="171" y="6"/>
                      <a:pt x="164" y="8"/>
                      <a:pt x="156" y="11"/>
                    </a:cubicBezTo>
                    <a:cubicBezTo>
                      <a:pt x="139" y="16"/>
                      <a:pt x="116" y="21"/>
                      <a:pt x="93" y="24"/>
                    </a:cubicBezTo>
                    <a:cubicBezTo>
                      <a:pt x="70" y="28"/>
                      <a:pt x="47" y="30"/>
                      <a:pt x="29" y="30"/>
                    </a:cubicBezTo>
                    <a:cubicBezTo>
                      <a:pt x="25" y="30"/>
                      <a:pt x="21" y="30"/>
                      <a:pt x="17" y="30"/>
                    </a:cubicBezTo>
                    <a:cubicBezTo>
                      <a:pt x="15" y="30"/>
                      <a:pt x="14" y="30"/>
                      <a:pt x="12" y="30"/>
                    </a:cubicBezTo>
                    <a:cubicBezTo>
                      <a:pt x="11" y="30"/>
                      <a:pt x="9" y="30"/>
                      <a:pt x="8" y="30"/>
                    </a:cubicBezTo>
                    <a:cubicBezTo>
                      <a:pt x="3" y="29"/>
                      <a:pt x="0" y="29"/>
                      <a:pt x="0" y="29"/>
                    </a:cubicBez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" name="Freeform 612"/>
              <p:cNvSpPr>
                <a:spLocks/>
              </p:cNvSpPr>
              <p:nvPr userDrawn="1"/>
            </p:nvSpPr>
            <p:spPr bwMode="auto">
              <a:xfrm>
                <a:off x="1681" y="1565"/>
                <a:ext cx="88" cy="10"/>
              </a:xfrm>
              <a:custGeom>
                <a:avLst/>
                <a:gdLst>
                  <a:gd name="T0" fmla="*/ 3 w 142"/>
                  <a:gd name="T1" fmla="*/ 0 h 17"/>
                  <a:gd name="T2" fmla="*/ 4 w 142"/>
                  <a:gd name="T3" fmla="*/ 1 h 17"/>
                  <a:gd name="T4" fmla="*/ 8 w 142"/>
                  <a:gd name="T5" fmla="*/ 2 h 17"/>
                  <a:gd name="T6" fmla="*/ 24 w 142"/>
                  <a:gd name="T7" fmla="*/ 5 h 17"/>
                  <a:gd name="T8" fmla="*/ 72 w 142"/>
                  <a:gd name="T9" fmla="*/ 12 h 17"/>
                  <a:gd name="T10" fmla="*/ 120 w 142"/>
                  <a:gd name="T11" fmla="*/ 14 h 17"/>
                  <a:gd name="T12" fmla="*/ 136 w 142"/>
                  <a:gd name="T13" fmla="*/ 12 h 17"/>
                  <a:gd name="T14" fmla="*/ 140 w 142"/>
                  <a:gd name="T15" fmla="*/ 10 h 17"/>
                  <a:gd name="T16" fmla="*/ 142 w 142"/>
                  <a:gd name="T17" fmla="*/ 10 h 17"/>
                  <a:gd name="T18" fmla="*/ 140 w 142"/>
                  <a:gd name="T19" fmla="*/ 11 h 17"/>
                  <a:gd name="T20" fmla="*/ 136 w 142"/>
                  <a:gd name="T21" fmla="*/ 12 h 17"/>
                  <a:gd name="T22" fmla="*/ 120 w 142"/>
                  <a:gd name="T23" fmla="*/ 15 h 17"/>
                  <a:gd name="T24" fmla="*/ 71 w 142"/>
                  <a:gd name="T25" fmla="*/ 16 h 17"/>
                  <a:gd name="T26" fmla="*/ 22 w 142"/>
                  <a:gd name="T27" fmla="*/ 12 h 17"/>
                  <a:gd name="T28" fmla="*/ 6 w 142"/>
                  <a:gd name="T29" fmla="*/ 9 h 17"/>
                  <a:gd name="T30" fmla="*/ 2 w 142"/>
                  <a:gd name="T31" fmla="*/ 8 h 17"/>
                  <a:gd name="T32" fmla="*/ 0 w 142"/>
                  <a:gd name="T33" fmla="*/ 8 h 17"/>
                  <a:gd name="T34" fmla="*/ 3 w 142"/>
                  <a:gd name="T3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2" h="17">
                    <a:moveTo>
                      <a:pt x="3" y="0"/>
                    </a:moveTo>
                    <a:cubicBezTo>
                      <a:pt x="3" y="0"/>
                      <a:pt x="3" y="0"/>
                      <a:pt x="4" y="1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12" y="3"/>
                      <a:pt x="17" y="4"/>
                      <a:pt x="24" y="5"/>
                    </a:cubicBezTo>
                    <a:cubicBezTo>
                      <a:pt x="37" y="8"/>
                      <a:pt x="54" y="11"/>
                      <a:pt x="72" y="12"/>
                    </a:cubicBezTo>
                    <a:cubicBezTo>
                      <a:pt x="89" y="14"/>
                      <a:pt x="107" y="15"/>
                      <a:pt x="120" y="14"/>
                    </a:cubicBezTo>
                    <a:cubicBezTo>
                      <a:pt x="127" y="14"/>
                      <a:pt x="132" y="13"/>
                      <a:pt x="136" y="12"/>
                    </a:cubicBezTo>
                    <a:cubicBezTo>
                      <a:pt x="138" y="12"/>
                      <a:pt x="139" y="11"/>
                      <a:pt x="140" y="10"/>
                    </a:cubicBezTo>
                    <a:cubicBezTo>
                      <a:pt x="141" y="10"/>
                      <a:pt x="142" y="10"/>
                      <a:pt x="142" y="10"/>
                    </a:cubicBezTo>
                    <a:cubicBezTo>
                      <a:pt x="142" y="10"/>
                      <a:pt x="141" y="10"/>
                      <a:pt x="140" y="11"/>
                    </a:cubicBezTo>
                    <a:cubicBezTo>
                      <a:pt x="139" y="11"/>
                      <a:pt x="138" y="12"/>
                      <a:pt x="136" y="12"/>
                    </a:cubicBezTo>
                    <a:cubicBezTo>
                      <a:pt x="132" y="14"/>
                      <a:pt x="127" y="15"/>
                      <a:pt x="120" y="15"/>
                    </a:cubicBezTo>
                    <a:cubicBezTo>
                      <a:pt x="107" y="17"/>
                      <a:pt x="89" y="17"/>
                      <a:pt x="71" y="16"/>
                    </a:cubicBezTo>
                    <a:cubicBezTo>
                      <a:pt x="54" y="16"/>
                      <a:pt x="36" y="14"/>
                      <a:pt x="22" y="12"/>
                    </a:cubicBezTo>
                    <a:cubicBezTo>
                      <a:pt x="16" y="11"/>
                      <a:pt x="10" y="10"/>
                      <a:pt x="6" y="9"/>
                    </a:cubicBezTo>
                    <a:cubicBezTo>
                      <a:pt x="4" y="9"/>
                      <a:pt x="3" y="8"/>
                      <a:pt x="2" y="8"/>
                    </a:cubicBezTo>
                    <a:cubicBezTo>
                      <a:pt x="1" y="8"/>
                      <a:pt x="0" y="8"/>
                      <a:pt x="0" y="8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5" name="Freeform 613"/>
              <p:cNvSpPr>
                <a:spLocks/>
              </p:cNvSpPr>
              <p:nvPr userDrawn="1"/>
            </p:nvSpPr>
            <p:spPr bwMode="auto">
              <a:xfrm>
                <a:off x="1664" y="1585"/>
                <a:ext cx="85" cy="24"/>
              </a:xfrm>
              <a:custGeom>
                <a:avLst/>
                <a:gdLst>
                  <a:gd name="T0" fmla="*/ 4 w 137"/>
                  <a:gd name="T1" fmla="*/ 0 h 39"/>
                  <a:gd name="T2" fmla="*/ 9 w 137"/>
                  <a:gd name="T3" fmla="*/ 3 h 39"/>
                  <a:gd name="T4" fmla="*/ 15 w 137"/>
                  <a:gd name="T5" fmla="*/ 6 h 39"/>
                  <a:gd name="T6" fmla="*/ 23 w 137"/>
                  <a:gd name="T7" fmla="*/ 10 h 39"/>
                  <a:gd name="T8" fmla="*/ 68 w 137"/>
                  <a:gd name="T9" fmla="*/ 27 h 39"/>
                  <a:gd name="T10" fmla="*/ 115 w 137"/>
                  <a:gd name="T11" fmla="*/ 37 h 39"/>
                  <a:gd name="T12" fmla="*/ 124 w 137"/>
                  <a:gd name="T13" fmla="*/ 38 h 39"/>
                  <a:gd name="T14" fmla="*/ 131 w 137"/>
                  <a:gd name="T15" fmla="*/ 38 h 39"/>
                  <a:gd name="T16" fmla="*/ 137 w 137"/>
                  <a:gd name="T17" fmla="*/ 37 h 39"/>
                  <a:gd name="T18" fmla="*/ 131 w 137"/>
                  <a:gd name="T19" fmla="*/ 38 h 39"/>
                  <a:gd name="T20" fmla="*/ 124 w 137"/>
                  <a:gd name="T21" fmla="*/ 39 h 39"/>
                  <a:gd name="T22" fmla="*/ 115 w 137"/>
                  <a:gd name="T23" fmla="*/ 38 h 39"/>
                  <a:gd name="T24" fmla="*/ 67 w 137"/>
                  <a:gd name="T25" fmla="*/ 31 h 39"/>
                  <a:gd name="T26" fmla="*/ 20 w 137"/>
                  <a:gd name="T27" fmla="*/ 16 h 39"/>
                  <a:gd name="T28" fmla="*/ 12 w 137"/>
                  <a:gd name="T29" fmla="*/ 13 h 39"/>
                  <a:gd name="T30" fmla="*/ 5 w 137"/>
                  <a:gd name="T31" fmla="*/ 10 h 39"/>
                  <a:gd name="T32" fmla="*/ 0 w 137"/>
                  <a:gd name="T33" fmla="*/ 7 h 39"/>
                  <a:gd name="T34" fmla="*/ 4 w 137"/>
                  <a:gd name="T3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7" h="39">
                    <a:moveTo>
                      <a:pt x="4" y="0"/>
                    </a:moveTo>
                    <a:cubicBezTo>
                      <a:pt x="4" y="0"/>
                      <a:pt x="6" y="1"/>
                      <a:pt x="9" y="3"/>
                    </a:cubicBezTo>
                    <a:cubicBezTo>
                      <a:pt x="11" y="4"/>
                      <a:pt x="13" y="5"/>
                      <a:pt x="15" y="6"/>
                    </a:cubicBezTo>
                    <a:cubicBezTo>
                      <a:pt x="17" y="7"/>
                      <a:pt x="20" y="9"/>
                      <a:pt x="23" y="10"/>
                    </a:cubicBezTo>
                    <a:cubicBezTo>
                      <a:pt x="35" y="16"/>
                      <a:pt x="51" y="22"/>
                      <a:pt x="68" y="27"/>
                    </a:cubicBezTo>
                    <a:cubicBezTo>
                      <a:pt x="85" y="32"/>
                      <a:pt x="102" y="36"/>
                      <a:pt x="115" y="37"/>
                    </a:cubicBezTo>
                    <a:cubicBezTo>
                      <a:pt x="119" y="38"/>
                      <a:pt x="122" y="38"/>
                      <a:pt x="124" y="38"/>
                    </a:cubicBezTo>
                    <a:cubicBezTo>
                      <a:pt x="127" y="38"/>
                      <a:pt x="129" y="38"/>
                      <a:pt x="131" y="38"/>
                    </a:cubicBezTo>
                    <a:cubicBezTo>
                      <a:pt x="135" y="37"/>
                      <a:pt x="137" y="37"/>
                      <a:pt x="137" y="37"/>
                    </a:cubicBezTo>
                    <a:cubicBezTo>
                      <a:pt x="137" y="37"/>
                      <a:pt x="135" y="37"/>
                      <a:pt x="131" y="38"/>
                    </a:cubicBezTo>
                    <a:cubicBezTo>
                      <a:pt x="129" y="38"/>
                      <a:pt x="127" y="38"/>
                      <a:pt x="124" y="39"/>
                    </a:cubicBezTo>
                    <a:cubicBezTo>
                      <a:pt x="122" y="38"/>
                      <a:pt x="119" y="39"/>
                      <a:pt x="115" y="38"/>
                    </a:cubicBezTo>
                    <a:cubicBezTo>
                      <a:pt x="102" y="38"/>
                      <a:pt x="84" y="35"/>
                      <a:pt x="67" y="31"/>
                    </a:cubicBezTo>
                    <a:cubicBezTo>
                      <a:pt x="50" y="27"/>
                      <a:pt x="33" y="21"/>
                      <a:pt x="20" y="16"/>
                    </a:cubicBezTo>
                    <a:cubicBezTo>
                      <a:pt x="17" y="15"/>
                      <a:pt x="14" y="14"/>
                      <a:pt x="12" y="13"/>
                    </a:cubicBezTo>
                    <a:cubicBezTo>
                      <a:pt x="9" y="12"/>
                      <a:pt x="7" y="11"/>
                      <a:pt x="5" y="10"/>
                    </a:cubicBezTo>
                    <a:cubicBezTo>
                      <a:pt x="2" y="8"/>
                      <a:pt x="0" y="7"/>
                      <a:pt x="0" y="7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6" name="Freeform 614"/>
              <p:cNvSpPr>
                <a:spLocks/>
              </p:cNvSpPr>
              <p:nvPr userDrawn="1"/>
            </p:nvSpPr>
            <p:spPr bwMode="auto">
              <a:xfrm>
                <a:off x="1636" y="1597"/>
                <a:ext cx="88" cy="43"/>
              </a:xfrm>
              <a:custGeom>
                <a:avLst/>
                <a:gdLst>
                  <a:gd name="T0" fmla="*/ 6 w 142"/>
                  <a:gd name="T1" fmla="*/ 0 h 69"/>
                  <a:gd name="T2" fmla="*/ 10 w 142"/>
                  <a:gd name="T3" fmla="*/ 5 h 69"/>
                  <a:gd name="T4" fmla="*/ 16 w 142"/>
                  <a:gd name="T5" fmla="*/ 10 h 69"/>
                  <a:gd name="T6" fmla="*/ 23 w 142"/>
                  <a:gd name="T7" fmla="*/ 16 h 69"/>
                  <a:gd name="T8" fmla="*/ 69 w 142"/>
                  <a:gd name="T9" fmla="*/ 44 h 69"/>
                  <a:gd name="T10" fmla="*/ 118 w 142"/>
                  <a:gd name="T11" fmla="*/ 65 h 69"/>
                  <a:gd name="T12" fmla="*/ 123 w 142"/>
                  <a:gd name="T13" fmla="*/ 66 h 69"/>
                  <a:gd name="T14" fmla="*/ 128 w 142"/>
                  <a:gd name="T15" fmla="*/ 67 h 69"/>
                  <a:gd name="T16" fmla="*/ 135 w 142"/>
                  <a:gd name="T17" fmla="*/ 68 h 69"/>
                  <a:gd name="T18" fmla="*/ 140 w 142"/>
                  <a:gd name="T19" fmla="*/ 69 h 69"/>
                  <a:gd name="T20" fmla="*/ 142 w 142"/>
                  <a:gd name="T21" fmla="*/ 69 h 69"/>
                  <a:gd name="T22" fmla="*/ 140 w 142"/>
                  <a:gd name="T23" fmla="*/ 69 h 69"/>
                  <a:gd name="T24" fmla="*/ 135 w 142"/>
                  <a:gd name="T25" fmla="*/ 69 h 69"/>
                  <a:gd name="T26" fmla="*/ 128 w 142"/>
                  <a:gd name="T27" fmla="*/ 68 h 69"/>
                  <a:gd name="T28" fmla="*/ 123 w 142"/>
                  <a:gd name="T29" fmla="*/ 67 h 69"/>
                  <a:gd name="T30" fmla="*/ 118 w 142"/>
                  <a:gd name="T31" fmla="*/ 66 h 69"/>
                  <a:gd name="T32" fmla="*/ 67 w 142"/>
                  <a:gd name="T33" fmla="*/ 48 h 69"/>
                  <a:gd name="T34" fmla="*/ 19 w 142"/>
                  <a:gd name="T35" fmla="*/ 22 h 69"/>
                  <a:gd name="T36" fmla="*/ 11 w 142"/>
                  <a:gd name="T37" fmla="*/ 16 h 69"/>
                  <a:gd name="T38" fmla="*/ 5 w 142"/>
                  <a:gd name="T39" fmla="*/ 11 h 69"/>
                  <a:gd name="T40" fmla="*/ 0 w 142"/>
                  <a:gd name="T41" fmla="*/ 6 h 69"/>
                  <a:gd name="T42" fmla="*/ 6 w 142"/>
                  <a:gd name="T4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2" h="69">
                    <a:moveTo>
                      <a:pt x="6" y="0"/>
                    </a:moveTo>
                    <a:cubicBezTo>
                      <a:pt x="6" y="0"/>
                      <a:pt x="7" y="2"/>
                      <a:pt x="10" y="5"/>
                    </a:cubicBezTo>
                    <a:cubicBezTo>
                      <a:pt x="12" y="7"/>
                      <a:pt x="14" y="8"/>
                      <a:pt x="16" y="10"/>
                    </a:cubicBezTo>
                    <a:cubicBezTo>
                      <a:pt x="18" y="12"/>
                      <a:pt x="20" y="14"/>
                      <a:pt x="23" y="16"/>
                    </a:cubicBezTo>
                    <a:cubicBezTo>
                      <a:pt x="35" y="25"/>
                      <a:pt x="51" y="36"/>
                      <a:pt x="69" y="44"/>
                    </a:cubicBezTo>
                    <a:cubicBezTo>
                      <a:pt x="86" y="53"/>
                      <a:pt x="104" y="60"/>
                      <a:pt x="118" y="65"/>
                    </a:cubicBezTo>
                    <a:cubicBezTo>
                      <a:pt x="120" y="65"/>
                      <a:pt x="122" y="66"/>
                      <a:pt x="123" y="66"/>
                    </a:cubicBezTo>
                    <a:cubicBezTo>
                      <a:pt x="125" y="66"/>
                      <a:pt x="126" y="67"/>
                      <a:pt x="128" y="67"/>
                    </a:cubicBezTo>
                    <a:cubicBezTo>
                      <a:pt x="131" y="68"/>
                      <a:pt x="133" y="68"/>
                      <a:pt x="135" y="68"/>
                    </a:cubicBezTo>
                    <a:cubicBezTo>
                      <a:pt x="137" y="69"/>
                      <a:pt x="139" y="69"/>
                      <a:pt x="140" y="69"/>
                    </a:cubicBezTo>
                    <a:cubicBezTo>
                      <a:pt x="141" y="69"/>
                      <a:pt x="142" y="69"/>
                      <a:pt x="142" y="69"/>
                    </a:cubicBezTo>
                    <a:cubicBezTo>
                      <a:pt x="142" y="69"/>
                      <a:pt x="141" y="69"/>
                      <a:pt x="140" y="69"/>
                    </a:cubicBezTo>
                    <a:cubicBezTo>
                      <a:pt x="139" y="69"/>
                      <a:pt x="137" y="69"/>
                      <a:pt x="135" y="69"/>
                    </a:cubicBezTo>
                    <a:cubicBezTo>
                      <a:pt x="133" y="69"/>
                      <a:pt x="131" y="68"/>
                      <a:pt x="128" y="68"/>
                    </a:cubicBezTo>
                    <a:cubicBezTo>
                      <a:pt x="126" y="68"/>
                      <a:pt x="125" y="67"/>
                      <a:pt x="123" y="67"/>
                    </a:cubicBezTo>
                    <a:cubicBezTo>
                      <a:pt x="121" y="67"/>
                      <a:pt x="120" y="66"/>
                      <a:pt x="118" y="66"/>
                    </a:cubicBezTo>
                    <a:cubicBezTo>
                      <a:pt x="103" y="62"/>
                      <a:pt x="85" y="56"/>
                      <a:pt x="67" y="48"/>
                    </a:cubicBezTo>
                    <a:cubicBezTo>
                      <a:pt x="49" y="40"/>
                      <a:pt x="31" y="31"/>
                      <a:pt x="19" y="22"/>
                    </a:cubicBezTo>
                    <a:cubicBezTo>
                      <a:pt x="16" y="20"/>
                      <a:pt x="13" y="18"/>
                      <a:pt x="11" y="16"/>
                    </a:cubicBezTo>
                    <a:cubicBezTo>
                      <a:pt x="9" y="14"/>
                      <a:pt x="6" y="12"/>
                      <a:pt x="5" y="11"/>
                    </a:cubicBezTo>
                    <a:cubicBezTo>
                      <a:pt x="2" y="8"/>
                      <a:pt x="0" y="6"/>
                      <a:pt x="0" y="6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7" name="Freeform 615"/>
              <p:cNvSpPr>
                <a:spLocks/>
              </p:cNvSpPr>
              <p:nvPr userDrawn="1"/>
            </p:nvSpPr>
            <p:spPr bwMode="auto">
              <a:xfrm>
                <a:off x="1621" y="1615"/>
                <a:ext cx="67" cy="47"/>
              </a:xfrm>
              <a:custGeom>
                <a:avLst/>
                <a:gdLst>
                  <a:gd name="T0" fmla="*/ 6 w 108"/>
                  <a:gd name="T1" fmla="*/ 0 h 75"/>
                  <a:gd name="T2" fmla="*/ 10 w 108"/>
                  <a:gd name="T3" fmla="*/ 5 h 75"/>
                  <a:gd name="T4" fmla="*/ 14 w 108"/>
                  <a:gd name="T5" fmla="*/ 10 h 75"/>
                  <a:gd name="T6" fmla="*/ 19 w 108"/>
                  <a:gd name="T7" fmla="*/ 16 h 75"/>
                  <a:gd name="T8" fmla="*/ 51 w 108"/>
                  <a:gd name="T9" fmla="*/ 45 h 75"/>
                  <a:gd name="T10" fmla="*/ 89 w 108"/>
                  <a:gd name="T11" fmla="*/ 68 h 75"/>
                  <a:gd name="T12" fmla="*/ 96 w 108"/>
                  <a:gd name="T13" fmla="*/ 72 h 75"/>
                  <a:gd name="T14" fmla="*/ 102 w 108"/>
                  <a:gd name="T15" fmla="*/ 74 h 75"/>
                  <a:gd name="T16" fmla="*/ 108 w 108"/>
                  <a:gd name="T17" fmla="*/ 75 h 75"/>
                  <a:gd name="T18" fmla="*/ 102 w 108"/>
                  <a:gd name="T19" fmla="*/ 74 h 75"/>
                  <a:gd name="T20" fmla="*/ 96 w 108"/>
                  <a:gd name="T21" fmla="*/ 72 h 75"/>
                  <a:gd name="T22" fmla="*/ 88 w 108"/>
                  <a:gd name="T23" fmla="*/ 70 h 75"/>
                  <a:gd name="T24" fmla="*/ 49 w 108"/>
                  <a:gd name="T25" fmla="*/ 48 h 75"/>
                  <a:gd name="T26" fmla="*/ 14 w 108"/>
                  <a:gd name="T27" fmla="*/ 20 h 75"/>
                  <a:gd name="T28" fmla="*/ 8 w 108"/>
                  <a:gd name="T29" fmla="*/ 14 h 75"/>
                  <a:gd name="T30" fmla="*/ 4 w 108"/>
                  <a:gd name="T31" fmla="*/ 10 h 75"/>
                  <a:gd name="T32" fmla="*/ 0 w 108"/>
                  <a:gd name="T33" fmla="*/ 5 h 75"/>
                  <a:gd name="T34" fmla="*/ 6 w 108"/>
                  <a:gd name="T3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8" h="75">
                    <a:moveTo>
                      <a:pt x="6" y="0"/>
                    </a:moveTo>
                    <a:cubicBezTo>
                      <a:pt x="6" y="0"/>
                      <a:pt x="8" y="2"/>
                      <a:pt x="10" y="5"/>
                    </a:cubicBezTo>
                    <a:cubicBezTo>
                      <a:pt x="11" y="6"/>
                      <a:pt x="12" y="8"/>
                      <a:pt x="14" y="10"/>
                    </a:cubicBezTo>
                    <a:cubicBezTo>
                      <a:pt x="15" y="11"/>
                      <a:pt x="17" y="13"/>
                      <a:pt x="19" y="16"/>
                    </a:cubicBezTo>
                    <a:cubicBezTo>
                      <a:pt x="27" y="24"/>
                      <a:pt x="39" y="35"/>
                      <a:pt x="51" y="45"/>
                    </a:cubicBezTo>
                    <a:cubicBezTo>
                      <a:pt x="64" y="55"/>
                      <a:pt x="78" y="63"/>
                      <a:pt x="89" y="68"/>
                    </a:cubicBezTo>
                    <a:cubicBezTo>
                      <a:pt x="92" y="70"/>
                      <a:pt x="94" y="71"/>
                      <a:pt x="96" y="72"/>
                    </a:cubicBezTo>
                    <a:cubicBezTo>
                      <a:pt x="99" y="72"/>
                      <a:pt x="101" y="73"/>
                      <a:pt x="102" y="74"/>
                    </a:cubicBezTo>
                    <a:cubicBezTo>
                      <a:pt x="106" y="74"/>
                      <a:pt x="108" y="75"/>
                      <a:pt x="108" y="75"/>
                    </a:cubicBezTo>
                    <a:cubicBezTo>
                      <a:pt x="108" y="75"/>
                      <a:pt x="106" y="74"/>
                      <a:pt x="102" y="74"/>
                    </a:cubicBezTo>
                    <a:cubicBezTo>
                      <a:pt x="101" y="73"/>
                      <a:pt x="99" y="73"/>
                      <a:pt x="96" y="72"/>
                    </a:cubicBezTo>
                    <a:cubicBezTo>
                      <a:pt x="94" y="72"/>
                      <a:pt x="91" y="71"/>
                      <a:pt x="88" y="70"/>
                    </a:cubicBezTo>
                    <a:cubicBezTo>
                      <a:pt x="77" y="65"/>
                      <a:pt x="63" y="58"/>
                      <a:pt x="49" y="48"/>
                    </a:cubicBezTo>
                    <a:cubicBezTo>
                      <a:pt x="36" y="39"/>
                      <a:pt x="23" y="29"/>
                      <a:pt x="14" y="20"/>
                    </a:cubicBezTo>
                    <a:cubicBezTo>
                      <a:pt x="12" y="18"/>
                      <a:pt x="10" y="16"/>
                      <a:pt x="8" y="14"/>
                    </a:cubicBezTo>
                    <a:cubicBezTo>
                      <a:pt x="6" y="12"/>
                      <a:pt x="5" y="11"/>
                      <a:pt x="4" y="10"/>
                    </a:cubicBezTo>
                    <a:cubicBezTo>
                      <a:pt x="1" y="7"/>
                      <a:pt x="0" y="5"/>
                      <a:pt x="0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8" name="Freeform 616"/>
              <p:cNvSpPr>
                <a:spLocks/>
              </p:cNvSpPr>
              <p:nvPr userDrawn="1"/>
            </p:nvSpPr>
            <p:spPr bwMode="auto">
              <a:xfrm>
                <a:off x="1607" y="1637"/>
                <a:ext cx="41" cy="44"/>
              </a:xfrm>
              <a:custGeom>
                <a:avLst/>
                <a:gdLst>
                  <a:gd name="T0" fmla="*/ 7 w 66"/>
                  <a:gd name="T1" fmla="*/ 0 h 71"/>
                  <a:gd name="T2" fmla="*/ 9 w 66"/>
                  <a:gd name="T3" fmla="*/ 4 h 71"/>
                  <a:gd name="T4" fmla="*/ 13 w 66"/>
                  <a:gd name="T5" fmla="*/ 13 h 71"/>
                  <a:gd name="T6" fmla="*/ 31 w 66"/>
                  <a:gd name="T7" fmla="*/ 40 h 71"/>
                  <a:gd name="T8" fmla="*/ 53 w 66"/>
                  <a:gd name="T9" fmla="*/ 63 h 71"/>
                  <a:gd name="T10" fmla="*/ 62 w 66"/>
                  <a:gd name="T11" fmla="*/ 70 h 71"/>
                  <a:gd name="T12" fmla="*/ 65 w 66"/>
                  <a:gd name="T13" fmla="*/ 71 h 71"/>
                  <a:gd name="T14" fmla="*/ 66 w 66"/>
                  <a:gd name="T15" fmla="*/ 71 h 71"/>
                  <a:gd name="T16" fmla="*/ 65 w 66"/>
                  <a:gd name="T17" fmla="*/ 71 h 71"/>
                  <a:gd name="T18" fmla="*/ 62 w 66"/>
                  <a:gd name="T19" fmla="*/ 70 h 71"/>
                  <a:gd name="T20" fmla="*/ 53 w 66"/>
                  <a:gd name="T21" fmla="*/ 64 h 71"/>
                  <a:gd name="T22" fmla="*/ 28 w 66"/>
                  <a:gd name="T23" fmla="*/ 42 h 71"/>
                  <a:gd name="T24" fmla="*/ 8 w 66"/>
                  <a:gd name="T25" fmla="*/ 16 h 71"/>
                  <a:gd name="T26" fmla="*/ 2 w 66"/>
                  <a:gd name="T27" fmla="*/ 7 h 71"/>
                  <a:gd name="T28" fmla="*/ 0 w 66"/>
                  <a:gd name="T29" fmla="*/ 3 h 71"/>
                  <a:gd name="T30" fmla="*/ 7 w 66"/>
                  <a:gd name="T31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71">
                    <a:moveTo>
                      <a:pt x="7" y="0"/>
                    </a:moveTo>
                    <a:cubicBezTo>
                      <a:pt x="7" y="0"/>
                      <a:pt x="8" y="1"/>
                      <a:pt x="9" y="4"/>
                    </a:cubicBezTo>
                    <a:cubicBezTo>
                      <a:pt x="10" y="6"/>
                      <a:pt x="12" y="9"/>
                      <a:pt x="13" y="13"/>
                    </a:cubicBezTo>
                    <a:cubicBezTo>
                      <a:pt x="18" y="21"/>
                      <a:pt x="24" y="31"/>
                      <a:pt x="31" y="40"/>
                    </a:cubicBezTo>
                    <a:cubicBezTo>
                      <a:pt x="39" y="49"/>
                      <a:pt x="47" y="58"/>
                      <a:pt x="53" y="63"/>
                    </a:cubicBezTo>
                    <a:cubicBezTo>
                      <a:pt x="57" y="66"/>
                      <a:pt x="60" y="68"/>
                      <a:pt x="62" y="70"/>
                    </a:cubicBezTo>
                    <a:cubicBezTo>
                      <a:pt x="63" y="70"/>
                      <a:pt x="64" y="71"/>
                      <a:pt x="65" y="71"/>
                    </a:cubicBezTo>
                    <a:cubicBezTo>
                      <a:pt x="66" y="71"/>
                      <a:pt x="66" y="71"/>
                      <a:pt x="66" y="71"/>
                    </a:cubicBezTo>
                    <a:cubicBezTo>
                      <a:pt x="66" y="71"/>
                      <a:pt x="66" y="71"/>
                      <a:pt x="65" y="71"/>
                    </a:cubicBezTo>
                    <a:cubicBezTo>
                      <a:pt x="64" y="71"/>
                      <a:pt x="63" y="71"/>
                      <a:pt x="62" y="70"/>
                    </a:cubicBezTo>
                    <a:cubicBezTo>
                      <a:pt x="60" y="69"/>
                      <a:pt x="56" y="67"/>
                      <a:pt x="53" y="64"/>
                    </a:cubicBezTo>
                    <a:cubicBezTo>
                      <a:pt x="45" y="59"/>
                      <a:pt x="36" y="51"/>
                      <a:pt x="28" y="42"/>
                    </a:cubicBezTo>
                    <a:cubicBezTo>
                      <a:pt x="20" y="34"/>
                      <a:pt x="13" y="24"/>
                      <a:pt x="8" y="16"/>
                    </a:cubicBezTo>
                    <a:cubicBezTo>
                      <a:pt x="5" y="13"/>
                      <a:pt x="3" y="9"/>
                      <a:pt x="2" y="7"/>
                    </a:cubicBezTo>
                    <a:cubicBezTo>
                      <a:pt x="1" y="4"/>
                      <a:pt x="0" y="3"/>
                      <a:pt x="0" y="3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9" name="Freeform 617"/>
              <p:cNvSpPr>
                <a:spLocks/>
              </p:cNvSpPr>
              <p:nvPr userDrawn="1"/>
            </p:nvSpPr>
            <p:spPr bwMode="auto">
              <a:xfrm>
                <a:off x="1582" y="1647"/>
                <a:ext cx="25" cy="40"/>
              </a:xfrm>
              <a:custGeom>
                <a:avLst/>
                <a:gdLst>
                  <a:gd name="T0" fmla="*/ 8 w 40"/>
                  <a:gd name="T1" fmla="*/ 0 h 64"/>
                  <a:gd name="T2" fmla="*/ 9 w 40"/>
                  <a:gd name="T3" fmla="*/ 3 h 64"/>
                  <a:gd name="T4" fmla="*/ 11 w 40"/>
                  <a:gd name="T5" fmla="*/ 11 h 64"/>
                  <a:gd name="T6" fmla="*/ 19 w 40"/>
                  <a:gd name="T7" fmla="*/ 34 h 64"/>
                  <a:gd name="T8" fmla="*/ 32 w 40"/>
                  <a:gd name="T9" fmla="*/ 56 h 64"/>
                  <a:gd name="T10" fmla="*/ 37 w 40"/>
                  <a:gd name="T11" fmla="*/ 62 h 64"/>
                  <a:gd name="T12" fmla="*/ 40 w 40"/>
                  <a:gd name="T13" fmla="*/ 64 h 64"/>
                  <a:gd name="T14" fmla="*/ 37 w 40"/>
                  <a:gd name="T15" fmla="*/ 62 h 64"/>
                  <a:gd name="T16" fmla="*/ 31 w 40"/>
                  <a:gd name="T17" fmla="*/ 57 h 64"/>
                  <a:gd name="T18" fmla="*/ 16 w 40"/>
                  <a:gd name="T19" fmla="*/ 36 h 64"/>
                  <a:gd name="T20" fmla="*/ 4 w 40"/>
                  <a:gd name="T21" fmla="*/ 13 h 64"/>
                  <a:gd name="T22" fmla="*/ 2 w 40"/>
                  <a:gd name="T23" fmla="*/ 5 h 64"/>
                  <a:gd name="T24" fmla="*/ 0 w 40"/>
                  <a:gd name="T25" fmla="*/ 2 h 64"/>
                  <a:gd name="T26" fmla="*/ 8 w 40"/>
                  <a:gd name="T2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64">
                    <a:moveTo>
                      <a:pt x="8" y="0"/>
                    </a:moveTo>
                    <a:cubicBezTo>
                      <a:pt x="8" y="0"/>
                      <a:pt x="8" y="1"/>
                      <a:pt x="9" y="3"/>
                    </a:cubicBezTo>
                    <a:cubicBezTo>
                      <a:pt x="9" y="5"/>
                      <a:pt x="10" y="7"/>
                      <a:pt x="11" y="11"/>
                    </a:cubicBezTo>
                    <a:cubicBezTo>
                      <a:pt x="13" y="17"/>
                      <a:pt x="15" y="26"/>
                      <a:pt x="19" y="34"/>
                    </a:cubicBezTo>
                    <a:cubicBezTo>
                      <a:pt x="23" y="42"/>
                      <a:pt x="27" y="50"/>
                      <a:pt x="32" y="56"/>
                    </a:cubicBezTo>
                    <a:cubicBezTo>
                      <a:pt x="34" y="58"/>
                      <a:pt x="36" y="60"/>
                      <a:pt x="37" y="62"/>
                    </a:cubicBezTo>
                    <a:cubicBezTo>
                      <a:pt x="39" y="63"/>
                      <a:pt x="40" y="64"/>
                      <a:pt x="40" y="64"/>
                    </a:cubicBezTo>
                    <a:cubicBezTo>
                      <a:pt x="40" y="64"/>
                      <a:pt x="39" y="63"/>
                      <a:pt x="37" y="62"/>
                    </a:cubicBezTo>
                    <a:cubicBezTo>
                      <a:pt x="36" y="61"/>
                      <a:pt x="33" y="59"/>
                      <a:pt x="31" y="57"/>
                    </a:cubicBezTo>
                    <a:cubicBezTo>
                      <a:pt x="26" y="52"/>
                      <a:pt x="20" y="44"/>
                      <a:pt x="16" y="36"/>
                    </a:cubicBezTo>
                    <a:cubicBezTo>
                      <a:pt x="11" y="28"/>
                      <a:pt x="7" y="19"/>
                      <a:pt x="4" y="13"/>
                    </a:cubicBezTo>
                    <a:cubicBezTo>
                      <a:pt x="3" y="9"/>
                      <a:pt x="2" y="7"/>
                      <a:pt x="2" y="5"/>
                    </a:cubicBezTo>
                    <a:cubicBezTo>
                      <a:pt x="1" y="3"/>
                      <a:pt x="0" y="2"/>
                      <a:pt x="0" y="2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0" name="Freeform 618"/>
              <p:cNvSpPr>
                <a:spLocks/>
              </p:cNvSpPr>
              <p:nvPr userDrawn="1"/>
            </p:nvSpPr>
            <p:spPr bwMode="auto">
              <a:xfrm>
                <a:off x="1559" y="1647"/>
                <a:ext cx="10" cy="44"/>
              </a:xfrm>
              <a:custGeom>
                <a:avLst/>
                <a:gdLst>
                  <a:gd name="T0" fmla="*/ 8 w 16"/>
                  <a:gd name="T1" fmla="*/ 0 h 72"/>
                  <a:gd name="T2" fmla="*/ 8 w 16"/>
                  <a:gd name="T3" fmla="*/ 3 h 72"/>
                  <a:gd name="T4" fmla="*/ 7 w 16"/>
                  <a:gd name="T5" fmla="*/ 7 h 72"/>
                  <a:gd name="T6" fmla="*/ 7 w 16"/>
                  <a:gd name="T7" fmla="*/ 12 h 72"/>
                  <a:gd name="T8" fmla="*/ 6 w 16"/>
                  <a:gd name="T9" fmla="*/ 23 h 72"/>
                  <a:gd name="T10" fmla="*/ 7 w 16"/>
                  <a:gd name="T11" fmla="*/ 37 h 72"/>
                  <a:gd name="T12" fmla="*/ 12 w 16"/>
                  <a:gd name="T13" fmla="*/ 61 h 72"/>
                  <a:gd name="T14" fmla="*/ 15 w 16"/>
                  <a:gd name="T15" fmla="*/ 69 h 72"/>
                  <a:gd name="T16" fmla="*/ 16 w 16"/>
                  <a:gd name="T17" fmla="*/ 72 h 72"/>
                  <a:gd name="T18" fmla="*/ 15 w 16"/>
                  <a:gd name="T19" fmla="*/ 69 h 72"/>
                  <a:gd name="T20" fmla="*/ 11 w 16"/>
                  <a:gd name="T21" fmla="*/ 62 h 72"/>
                  <a:gd name="T22" fmla="*/ 3 w 16"/>
                  <a:gd name="T23" fmla="*/ 37 h 72"/>
                  <a:gd name="T24" fmla="*/ 1 w 16"/>
                  <a:gd name="T25" fmla="*/ 24 h 72"/>
                  <a:gd name="T26" fmla="*/ 0 w 16"/>
                  <a:gd name="T27" fmla="*/ 11 h 72"/>
                  <a:gd name="T28" fmla="*/ 0 w 16"/>
                  <a:gd name="T29" fmla="*/ 7 h 72"/>
                  <a:gd name="T30" fmla="*/ 0 w 16"/>
                  <a:gd name="T31" fmla="*/ 3 h 72"/>
                  <a:gd name="T32" fmla="*/ 0 w 16"/>
                  <a:gd name="T33" fmla="*/ 0 h 72"/>
                  <a:gd name="T34" fmla="*/ 8 w 16"/>
                  <a:gd name="T3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" h="72">
                    <a:moveTo>
                      <a:pt x="8" y="0"/>
                    </a:moveTo>
                    <a:cubicBezTo>
                      <a:pt x="8" y="0"/>
                      <a:pt x="8" y="1"/>
                      <a:pt x="8" y="3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9"/>
                      <a:pt x="7" y="10"/>
                      <a:pt x="7" y="12"/>
                    </a:cubicBezTo>
                    <a:cubicBezTo>
                      <a:pt x="7" y="15"/>
                      <a:pt x="6" y="19"/>
                      <a:pt x="6" y="23"/>
                    </a:cubicBezTo>
                    <a:cubicBezTo>
                      <a:pt x="6" y="28"/>
                      <a:pt x="7" y="32"/>
                      <a:pt x="7" y="37"/>
                    </a:cubicBezTo>
                    <a:cubicBezTo>
                      <a:pt x="8" y="46"/>
                      <a:pt x="10" y="55"/>
                      <a:pt x="12" y="61"/>
                    </a:cubicBezTo>
                    <a:cubicBezTo>
                      <a:pt x="13" y="65"/>
                      <a:pt x="14" y="67"/>
                      <a:pt x="15" y="69"/>
                    </a:cubicBezTo>
                    <a:cubicBezTo>
                      <a:pt x="16" y="71"/>
                      <a:pt x="16" y="72"/>
                      <a:pt x="16" y="72"/>
                    </a:cubicBezTo>
                    <a:cubicBezTo>
                      <a:pt x="16" y="72"/>
                      <a:pt x="16" y="71"/>
                      <a:pt x="15" y="69"/>
                    </a:cubicBezTo>
                    <a:cubicBezTo>
                      <a:pt x="14" y="68"/>
                      <a:pt x="12" y="65"/>
                      <a:pt x="11" y="62"/>
                    </a:cubicBezTo>
                    <a:cubicBezTo>
                      <a:pt x="8" y="56"/>
                      <a:pt x="5" y="47"/>
                      <a:pt x="3" y="37"/>
                    </a:cubicBezTo>
                    <a:cubicBezTo>
                      <a:pt x="2" y="33"/>
                      <a:pt x="1" y="28"/>
                      <a:pt x="1" y="24"/>
                    </a:cubicBezTo>
                    <a:cubicBezTo>
                      <a:pt x="0" y="19"/>
                      <a:pt x="0" y="15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1"/>
                      <a:pt x="0" y="0"/>
                      <a:pt x="0" y="0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1" name="Freeform 619"/>
              <p:cNvSpPr>
                <a:spLocks noEditPoints="1"/>
              </p:cNvSpPr>
              <p:nvPr userDrawn="1"/>
            </p:nvSpPr>
            <p:spPr bwMode="auto">
              <a:xfrm>
                <a:off x="1536" y="1585"/>
                <a:ext cx="36" cy="81"/>
              </a:xfrm>
              <a:custGeom>
                <a:avLst/>
                <a:gdLst>
                  <a:gd name="T0" fmla="*/ 45 w 57"/>
                  <a:gd name="T1" fmla="*/ 130 h 130"/>
                  <a:gd name="T2" fmla="*/ 38 w 57"/>
                  <a:gd name="T3" fmla="*/ 127 h 130"/>
                  <a:gd name="T4" fmla="*/ 7 w 57"/>
                  <a:gd name="T5" fmla="*/ 94 h 130"/>
                  <a:gd name="T6" fmla="*/ 6 w 57"/>
                  <a:gd name="T7" fmla="*/ 10 h 130"/>
                  <a:gd name="T8" fmla="*/ 9 w 57"/>
                  <a:gd name="T9" fmla="*/ 3 h 130"/>
                  <a:gd name="T10" fmla="*/ 15 w 57"/>
                  <a:gd name="T11" fmla="*/ 7 h 130"/>
                  <a:gd name="T12" fmla="*/ 16 w 57"/>
                  <a:gd name="T13" fmla="*/ 7 h 130"/>
                  <a:gd name="T14" fmla="*/ 29 w 57"/>
                  <a:gd name="T15" fmla="*/ 4 h 130"/>
                  <a:gd name="T16" fmla="*/ 36 w 57"/>
                  <a:gd name="T17" fmla="*/ 0 h 130"/>
                  <a:gd name="T18" fmla="*/ 37 w 57"/>
                  <a:gd name="T19" fmla="*/ 9 h 130"/>
                  <a:gd name="T20" fmla="*/ 47 w 57"/>
                  <a:gd name="T21" fmla="*/ 56 h 130"/>
                  <a:gd name="T22" fmla="*/ 52 w 57"/>
                  <a:gd name="T23" fmla="*/ 69 h 130"/>
                  <a:gd name="T24" fmla="*/ 49 w 57"/>
                  <a:gd name="T25" fmla="*/ 113 h 130"/>
                  <a:gd name="T26" fmla="*/ 46 w 57"/>
                  <a:gd name="T27" fmla="*/ 122 h 130"/>
                  <a:gd name="T28" fmla="*/ 45 w 57"/>
                  <a:gd name="T29" fmla="*/ 130 h 130"/>
                  <a:gd name="T30" fmla="*/ 16 w 57"/>
                  <a:gd name="T31" fmla="*/ 19 h 130"/>
                  <a:gd name="T32" fmla="*/ 19 w 57"/>
                  <a:gd name="T33" fmla="*/ 90 h 130"/>
                  <a:gd name="T34" fmla="*/ 36 w 57"/>
                  <a:gd name="T35" fmla="*/ 112 h 130"/>
                  <a:gd name="T36" fmla="*/ 38 w 57"/>
                  <a:gd name="T37" fmla="*/ 108 h 130"/>
                  <a:gd name="T38" fmla="*/ 40 w 57"/>
                  <a:gd name="T39" fmla="*/ 72 h 130"/>
                  <a:gd name="T40" fmla="*/ 36 w 57"/>
                  <a:gd name="T41" fmla="*/ 60 h 130"/>
                  <a:gd name="T42" fmla="*/ 26 w 57"/>
                  <a:gd name="T43" fmla="*/ 18 h 130"/>
                  <a:gd name="T44" fmla="*/ 16 w 57"/>
                  <a:gd name="T45" fmla="*/ 19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130">
                    <a:moveTo>
                      <a:pt x="45" y="130"/>
                    </a:moveTo>
                    <a:cubicBezTo>
                      <a:pt x="38" y="127"/>
                      <a:pt x="38" y="127"/>
                      <a:pt x="38" y="127"/>
                    </a:cubicBezTo>
                    <a:cubicBezTo>
                      <a:pt x="27" y="122"/>
                      <a:pt x="12" y="110"/>
                      <a:pt x="7" y="94"/>
                    </a:cubicBezTo>
                    <a:cubicBezTo>
                      <a:pt x="1" y="76"/>
                      <a:pt x="0" y="27"/>
                      <a:pt x="6" y="10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9" y="7"/>
                      <a:pt x="25" y="6"/>
                      <a:pt x="29" y="4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41" y="39"/>
                      <a:pt x="44" y="48"/>
                      <a:pt x="47" y="56"/>
                    </a:cubicBezTo>
                    <a:cubicBezTo>
                      <a:pt x="49" y="59"/>
                      <a:pt x="50" y="63"/>
                      <a:pt x="52" y="69"/>
                    </a:cubicBezTo>
                    <a:cubicBezTo>
                      <a:pt x="57" y="91"/>
                      <a:pt x="53" y="103"/>
                      <a:pt x="49" y="113"/>
                    </a:cubicBezTo>
                    <a:cubicBezTo>
                      <a:pt x="48" y="116"/>
                      <a:pt x="47" y="119"/>
                      <a:pt x="46" y="122"/>
                    </a:cubicBezTo>
                    <a:lnTo>
                      <a:pt x="45" y="130"/>
                    </a:lnTo>
                    <a:close/>
                    <a:moveTo>
                      <a:pt x="16" y="19"/>
                    </a:moveTo>
                    <a:cubicBezTo>
                      <a:pt x="13" y="37"/>
                      <a:pt x="14" y="76"/>
                      <a:pt x="19" y="90"/>
                    </a:cubicBezTo>
                    <a:cubicBezTo>
                      <a:pt x="22" y="99"/>
                      <a:pt x="29" y="107"/>
                      <a:pt x="36" y="112"/>
                    </a:cubicBezTo>
                    <a:cubicBezTo>
                      <a:pt x="37" y="111"/>
                      <a:pt x="37" y="110"/>
                      <a:pt x="38" y="108"/>
                    </a:cubicBezTo>
                    <a:cubicBezTo>
                      <a:pt x="41" y="99"/>
                      <a:pt x="44" y="90"/>
                      <a:pt x="40" y="72"/>
                    </a:cubicBezTo>
                    <a:cubicBezTo>
                      <a:pt x="39" y="67"/>
                      <a:pt x="37" y="64"/>
                      <a:pt x="36" y="60"/>
                    </a:cubicBezTo>
                    <a:cubicBezTo>
                      <a:pt x="33" y="52"/>
                      <a:pt x="30" y="44"/>
                      <a:pt x="26" y="18"/>
                    </a:cubicBezTo>
                    <a:cubicBezTo>
                      <a:pt x="23" y="19"/>
                      <a:pt x="19" y="19"/>
                      <a:pt x="16" y="1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2" name="Freeform 620"/>
              <p:cNvSpPr>
                <a:spLocks/>
              </p:cNvSpPr>
              <p:nvPr userDrawn="1"/>
            </p:nvSpPr>
            <p:spPr bwMode="auto">
              <a:xfrm>
                <a:off x="1540" y="1590"/>
                <a:ext cx="29" cy="71"/>
              </a:xfrm>
              <a:custGeom>
                <a:avLst/>
                <a:gdLst>
                  <a:gd name="T0" fmla="*/ 25 w 47"/>
                  <a:gd name="T1" fmla="*/ 0 h 113"/>
                  <a:gd name="T2" fmla="*/ 40 w 47"/>
                  <a:gd name="T3" fmla="*/ 62 h 113"/>
                  <a:gd name="T4" fmla="*/ 34 w 47"/>
                  <a:gd name="T5" fmla="*/ 113 h 113"/>
                  <a:gd name="T6" fmla="*/ 7 w 47"/>
                  <a:gd name="T7" fmla="*/ 83 h 113"/>
                  <a:gd name="T8" fmla="*/ 6 w 47"/>
                  <a:gd name="T9" fmla="*/ 3 h 113"/>
                  <a:gd name="T10" fmla="*/ 25 w 47"/>
                  <a:gd name="T11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13">
                    <a:moveTo>
                      <a:pt x="25" y="0"/>
                    </a:moveTo>
                    <a:cubicBezTo>
                      <a:pt x="31" y="46"/>
                      <a:pt x="36" y="44"/>
                      <a:pt x="40" y="62"/>
                    </a:cubicBezTo>
                    <a:cubicBezTo>
                      <a:pt x="47" y="89"/>
                      <a:pt x="36" y="100"/>
                      <a:pt x="34" y="113"/>
                    </a:cubicBezTo>
                    <a:cubicBezTo>
                      <a:pt x="24" y="108"/>
                      <a:pt x="11" y="96"/>
                      <a:pt x="7" y="83"/>
                    </a:cubicBezTo>
                    <a:cubicBezTo>
                      <a:pt x="2" y="66"/>
                      <a:pt x="0" y="19"/>
                      <a:pt x="6" y="3"/>
                    </a:cubicBezTo>
                    <a:cubicBezTo>
                      <a:pt x="10" y="6"/>
                      <a:pt x="20" y="3"/>
                      <a:pt x="25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3" name="Freeform 621"/>
              <p:cNvSpPr>
                <a:spLocks noEditPoints="1"/>
              </p:cNvSpPr>
              <p:nvPr userDrawn="1"/>
            </p:nvSpPr>
            <p:spPr bwMode="auto">
              <a:xfrm>
                <a:off x="1554" y="1579"/>
                <a:ext cx="41" cy="79"/>
              </a:xfrm>
              <a:custGeom>
                <a:avLst/>
                <a:gdLst>
                  <a:gd name="T0" fmla="*/ 60 w 66"/>
                  <a:gd name="T1" fmla="*/ 127 h 127"/>
                  <a:gd name="T2" fmla="*/ 52 w 66"/>
                  <a:gd name="T3" fmla="*/ 125 h 127"/>
                  <a:gd name="T4" fmla="*/ 17 w 66"/>
                  <a:gd name="T5" fmla="*/ 96 h 127"/>
                  <a:gd name="T6" fmla="*/ 4 w 66"/>
                  <a:gd name="T7" fmla="*/ 14 h 127"/>
                  <a:gd name="T8" fmla="*/ 6 w 66"/>
                  <a:gd name="T9" fmla="*/ 6 h 127"/>
                  <a:gd name="T10" fmla="*/ 12 w 66"/>
                  <a:gd name="T11" fmla="*/ 9 h 127"/>
                  <a:gd name="T12" fmla="*/ 25 w 66"/>
                  <a:gd name="T13" fmla="*/ 4 h 127"/>
                  <a:gd name="T14" fmla="*/ 32 w 66"/>
                  <a:gd name="T15" fmla="*/ 0 h 127"/>
                  <a:gd name="T16" fmla="*/ 35 w 66"/>
                  <a:gd name="T17" fmla="*/ 7 h 127"/>
                  <a:gd name="T18" fmla="*/ 51 w 66"/>
                  <a:gd name="T19" fmla="*/ 53 h 127"/>
                  <a:gd name="T20" fmla="*/ 58 w 66"/>
                  <a:gd name="T21" fmla="*/ 66 h 127"/>
                  <a:gd name="T22" fmla="*/ 61 w 66"/>
                  <a:gd name="T23" fmla="*/ 109 h 127"/>
                  <a:gd name="T24" fmla="*/ 60 w 66"/>
                  <a:gd name="T25" fmla="*/ 119 h 127"/>
                  <a:gd name="T26" fmla="*/ 60 w 66"/>
                  <a:gd name="T27" fmla="*/ 127 h 127"/>
                  <a:gd name="T28" fmla="*/ 15 w 66"/>
                  <a:gd name="T29" fmla="*/ 21 h 127"/>
                  <a:gd name="T30" fmla="*/ 28 w 66"/>
                  <a:gd name="T31" fmla="*/ 91 h 127"/>
                  <a:gd name="T32" fmla="*/ 49 w 66"/>
                  <a:gd name="T33" fmla="*/ 111 h 127"/>
                  <a:gd name="T34" fmla="*/ 49 w 66"/>
                  <a:gd name="T35" fmla="*/ 107 h 127"/>
                  <a:gd name="T36" fmla="*/ 46 w 66"/>
                  <a:gd name="T37" fmla="*/ 70 h 127"/>
                  <a:gd name="T38" fmla="*/ 41 w 66"/>
                  <a:gd name="T39" fmla="*/ 59 h 127"/>
                  <a:gd name="T40" fmla="*/ 25 w 66"/>
                  <a:gd name="T41" fmla="*/ 18 h 127"/>
                  <a:gd name="T42" fmla="*/ 15 w 66"/>
                  <a:gd name="T43" fmla="*/ 2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6" h="127">
                    <a:moveTo>
                      <a:pt x="60" y="127"/>
                    </a:moveTo>
                    <a:cubicBezTo>
                      <a:pt x="52" y="125"/>
                      <a:pt x="52" y="125"/>
                      <a:pt x="52" y="125"/>
                    </a:cubicBezTo>
                    <a:cubicBezTo>
                      <a:pt x="40" y="122"/>
                      <a:pt x="24" y="111"/>
                      <a:pt x="17" y="96"/>
                    </a:cubicBezTo>
                    <a:cubicBezTo>
                      <a:pt x="9" y="79"/>
                      <a:pt x="0" y="31"/>
                      <a:pt x="4" y="1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5" y="9"/>
                      <a:pt x="21" y="7"/>
                      <a:pt x="25" y="4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43" y="37"/>
                      <a:pt x="47" y="45"/>
                      <a:pt x="51" y="53"/>
                    </a:cubicBezTo>
                    <a:cubicBezTo>
                      <a:pt x="53" y="56"/>
                      <a:pt x="55" y="60"/>
                      <a:pt x="58" y="66"/>
                    </a:cubicBezTo>
                    <a:cubicBezTo>
                      <a:pt x="66" y="86"/>
                      <a:pt x="63" y="99"/>
                      <a:pt x="61" y="109"/>
                    </a:cubicBezTo>
                    <a:cubicBezTo>
                      <a:pt x="61" y="113"/>
                      <a:pt x="60" y="116"/>
                      <a:pt x="60" y="119"/>
                    </a:cubicBezTo>
                    <a:lnTo>
                      <a:pt x="60" y="127"/>
                    </a:lnTo>
                    <a:close/>
                    <a:moveTo>
                      <a:pt x="15" y="21"/>
                    </a:moveTo>
                    <a:cubicBezTo>
                      <a:pt x="14" y="40"/>
                      <a:pt x="21" y="77"/>
                      <a:pt x="28" y="91"/>
                    </a:cubicBezTo>
                    <a:cubicBezTo>
                      <a:pt x="32" y="99"/>
                      <a:pt x="41" y="106"/>
                      <a:pt x="49" y="111"/>
                    </a:cubicBezTo>
                    <a:cubicBezTo>
                      <a:pt x="49" y="109"/>
                      <a:pt x="49" y="108"/>
                      <a:pt x="49" y="107"/>
                    </a:cubicBezTo>
                    <a:cubicBezTo>
                      <a:pt x="51" y="97"/>
                      <a:pt x="53" y="87"/>
                      <a:pt x="46" y="70"/>
                    </a:cubicBezTo>
                    <a:cubicBezTo>
                      <a:pt x="44" y="65"/>
                      <a:pt x="43" y="62"/>
                      <a:pt x="41" y="59"/>
                    </a:cubicBezTo>
                    <a:cubicBezTo>
                      <a:pt x="37" y="52"/>
                      <a:pt x="33" y="44"/>
                      <a:pt x="25" y="18"/>
                    </a:cubicBezTo>
                    <a:cubicBezTo>
                      <a:pt x="22" y="19"/>
                      <a:pt x="19" y="21"/>
                      <a:pt x="15" y="21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4" name="Freeform 622"/>
              <p:cNvSpPr>
                <a:spLocks/>
              </p:cNvSpPr>
              <p:nvPr userDrawn="1"/>
            </p:nvSpPr>
            <p:spPr bwMode="auto">
              <a:xfrm>
                <a:off x="1557" y="1585"/>
                <a:ext cx="36" cy="68"/>
              </a:xfrm>
              <a:custGeom>
                <a:avLst/>
                <a:gdLst>
                  <a:gd name="T0" fmla="*/ 23 w 57"/>
                  <a:gd name="T1" fmla="*/ 0 h 110"/>
                  <a:gd name="T2" fmla="*/ 46 w 57"/>
                  <a:gd name="T3" fmla="*/ 59 h 110"/>
                  <a:gd name="T4" fmla="*/ 48 w 57"/>
                  <a:gd name="T5" fmla="*/ 110 h 110"/>
                  <a:gd name="T6" fmla="*/ 16 w 57"/>
                  <a:gd name="T7" fmla="*/ 84 h 110"/>
                  <a:gd name="T8" fmla="*/ 4 w 57"/>
                  <a:gd name="T9" fmla="*/ 6 h 110"/>
                  <a:gd name="T10" fmla="*/ 23 w 57"/>
                  <a:gd name="T11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110">
                    <a:moveTo>
                      <a:pt x="23" y="0"/>
                    </a:moveTo>
                    <a:cubicBezTo>
                      <a:pt x="35" y="45"/>
                      <a:pt x="39" y="42"/>
                      <a:pt x="46" y="59"/>
                    </a:cubicBezTo>
                    <a:cubicBezTo>
                      <a:pt x="57" y="86"/>
                      <a:pt x="48" y="97"/>
                      <a:pt x="48" y="110"/>
                    </a:cubicBezTo>
                    <a:cubicBezTo>
                      <a:pt x="37" y="107"/>
                      <a:pt x="23" y="97"/>
                      <a:pt x="16" y="84"/>
                    </a:cubicBezTo>
                    <a:cubicBezTo>
                      <a:pt x="9" y="69"/>
                      <a:pt x="0" y="22"/>
                      <a:pt x="4" y="6"/>
                    </a:cubicBezTo>
                    <a:cubicBezTo>
                      <a:pt x="8" y="8"/>
                      <a:pt x="18" y="3"/>
                      <a:pt x="23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5" name="Freeform 623"/>
              <p:cNvSpPr>
                <a:spLocks noEditPoints="1"/>
              </p:cNvSpPr>
              <p:nvPr userDrawn="1"/>
            </p:nvSpPr>
            <p:spPr bwMode="auto">
              <a:xfrm>
                <a:off x="1567" y="1572"/>
                <a:ext cx="55" cy="73"/>
              </a:xfrm>
              <a:custGeom>
                <a:avLst/>
                <a:gdLst>
                  <a:gd name="T0" fmla="*/ 88 w 88"/>
                  <a:gd name="T1" fmla="*/ 117 h 117"/>
                  <a:gd name="T2" fmla="*/ 80 w 88"/>
                  <a:gd name="T3" fmla="*/ 116 h 117"/>
                  <a:gd name="T4" fmla="*/ 30 w 88"/>
                  <a:gd name="T5" fmla="*/ 81 h 117"/>
                  <a:gd name="T6" fmla="*/ 11 w 88"/>
                  <a:gd name="T7" fmla="*/ 36 h 117"/>
                  <a:gd name="T8" fmla="*/ 4 w 88"/>
                  <a:gd name="T9" fmla="*/ 18 h 117"/>
                  <a:gd name="T10" fmla="*/ 0 w 88"/>
                  <a:gd name="T11" fmla="*/ 7 h 117"/>
                  <a:gd name="T12" fmla="*/ 12 w 88"/>
                  <a:gd name="T13" fmla="*/ 10 h 117"/>
                  <a:gd name="T14" fmla="*/ 13 w 88"/>
                  <a:gd name="T15" fmla="*/ 10 h 117"/>
                  <a:gd name="T16" fmla="*/ 24 w 88"/>
                  <a:gd name="T17" fmla="*/ 6 h 117"/>
                  <a:gd name="T18" fmla="*/ 31 w 88"/>
                  <a:gd name="T19" fmla="*/ 0 h 117"/>
                  <a:gd name="T20" fmla="*/ 34 w 88"/>
                  <a:gd name="T21" fmla="*/ 8 h 117"/>
                  <a:gd name="T22" fmla="*/ 54 w 88"/>
                  <a:gd name="T23" fmla="*/ 33 h 117"/>
                  <a:gd name="T24" fmla="*/ 72 w 88"/>
                  <a:gd name="T25" fmla="*/ 55 h 117"/>
                  <a:gd name="T26" fmla="*/ 85 w 88"/>
                  <a:gd name="T27" fmla="*/ 99 h 117"/>
                  <a:gd name="T28" fmla="*/ 86 w 88"/>
                  <a:gd name="T29" fmla="*/ 109 h 117"/>
                  <a:gd name="T30" fmla="*/ 88 w 88"/>
                  <a:gd name="T31" fmla="*/ 117 h 117"/>
                  <a:gd name="T32" fmla="*/ 18 w 88"/>
                  <a:gd name="T33" fmla="*/ 22 h 117"/>
                  <a:gd name="T34" fmla="*/ 22 w 88"/>
                  <a:gd name="T35" fmla="*/ 32 h 117"/>
                  <a:gd name="T36" fmla="*/ 41 w 88"/>
                  <a:gd name="T37" fmla="*/ 76 h 117"/>
                  <a:gd name="T38" fmla="*/ 74 w 88"/>
                  <a:gd name="T39" fmla="*/ 103 h 117"/>
                  <a:gd name="T40" fmla="*/ 73 w 88"/>
                  <a:gd name="T41" fmla="*/ 99 h 117"/>
                  <a:gd name="T42" fmla="*/ 62 w 88"/>
                  <a:gd name="T43" fmla="*/ 63 h 117"/>
                  <a:gd name="T44" fmla="*/ 44 w 88"/>
                  <a:gd name="T45" fmla="*/ 41 h 117"/>
                  <a:gd name="T46" fmla="*/ 27 w 88"/>
                  <a:gd name="T47" fmla="*/ 19 h 117"/>
                  <a:gd name="T48" fmla="*/ 18 w 88"/>
                  <a:gd name="T49" fmla="*/ 22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8" h="117">
                    <a:moveTo>
                      <a:pt x="88" y="117"/>
                    </a:moveTo>
                    <a:cubicBezTo>
                      <a:pt x="80" y="116"/>
                      <a:pt x="80" y="116"/>
                      <a:pt x="80" y="116"/>
                    </a:cubicBezTo>
                    <a:cubicBezTo>
                      <a:pt x="64" y="115"/>
                      <a:pt x="42" y="103"/>
                      <a:pt x="30" y="81"/>
                    </a:cubicBezTo>
                    <a:cubicBezTo>
                      <a:pt x="22" y="68"/>
                      <a:pt x="17" y="53"/>
                      <a:pt x="11" y="36"/>
                    </a:cubicBezTo>
                    <a:cubicBezTo>
                      <a:pt x="9" y="30"/>
                      <a:pt x="7" y="24"/>
                      <a:pt x="4" y="18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3" y="10"/>
                    </a:cubicBezTo>
                    <a:cubicBezTo>
                      <a:pt x="17" y="10"/>
                      <a:pt x="23" y="8"/>
                      <a:pt x="24" y="6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7" y="13"/>
                      <a:pt x="45" y="23"/>
                      <a:pt x="54" y="33"/>
                    </a:cubicBezTo>
                    <a:cubicBezTo>
                      <a:pt x="59" y="40"/>
                      <a:pt x="65" y="47"/>
                      <a:pt x="72" y="55"/>
                    </a:cubicBezTo>
                    <a:cubicBezTo>
                      <a:pt x="85" y="71"/>
                      <a:pt x="85" y="87"/>
                      <a:pt x="85" y="99"/>
                    </a:cubicBezTo>
                    <a:cubicBezTo>
                      <a:pt x="86" y="103"/>
                      <a:pt x="86" y="106"/>
                      <a:pt x="86" y="109"/>
                    </a:cubicBezTo>
                    <a:lnTo>
                      <a:pt x="88" y="117"/>
                    </a:lnTo>
                    <a:close/>
                    <a:moveTo>
                      <a:pt x="18" y="22"/>
                    </a:moveTo>
                    <a:cubicBezTo>
                      <a:pt x="20" y="25"/>
                      <a:pt x="21" y="29"/>
                      <a:pt x="22" y="32"/>
                    </a:cubicBezTo>
                    <a:cubicBezTo>
                      <a:pt x="28" y="48"/>
                      <a:pt x="34" y="63"/>
                      <a:pt x="41" y="76"/>
                    </a:cubicBezTo>
                    <a:cubicBezTo>
                      <a:pt x="49" y="90"/>
                      <a:pt x="62" y="100"/>
                      <a:pt x="74" y="103"/>
                    </a:cubicBezTo>
                    <a:cubicBezTo>
                      <a:pt x="73" y="102"/>
                      <a:pt x="73" y="100"/>
                      <a:pt x="73" y="99"/>
                    </a:cubicBezTo>
                    <a:cubicBezTo>
                      <a:pt x="73" y="88"/>
                      <a:pt x="73" y="76"/>
                      <a:pt x="62" y="63"/>
                    </a:cubicBezTo>
                    <a:cubicBezTo>
                      <a:pt x="56" y="55"/>
                      <a:pt x="50" y="48"/>
                      <a:pt x="44" y="41"/>
                    </a:cubicBezTo>
                    <a:cubicBezTo>
                      <a:pt x="37" y="32"/>
                      <a:pt x="31" y="25"/>
                      <a:pt x="27" y="19"/>
                    </a:cubicBezTo>
                    <a:cubicBezTo>
                      <a:pt x="24" y="20"/>
                      <a:pt x="21" y="21"/>
                      <a:pt x="18" y="2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6" name="Freeform 624"/>
              <p:cNvSpPr>
                <a:spLocks/>
              </p:cNvSpPr>
              <p:nvPr userDrawn="1"/>
            </p:nvSpPr>
            <p:spPr bwMode="auto">
              <a:xfrm>
                <a:off x="1574" y="1578"/>
                <a:ext cx="45" cy="63"/>
              </a:xfrm>
              <a:custGeom>
                <a:avLst/>
                <a:gdLst>
                  <a:gd name="T0" fmla="*/ 19 w 73"/>
                  <a:gd name="T1" fmla="*/ 0 h 100"/>
                  <a:gd name="T2" fmla="*/ 57 w 73"/>
                  <a:gd name="T3" fmla="*/ 49 h 100"/>
                  <a:gd name="T4" fmla="*/ 70 w 73"/>
                  <a:gd name="T5" fmla="*/ 100 h 100"/>
                  <a:gd name="T6" fmla="*/ 25 w 73"/>
                  <a:gd name="T7" fmla="*/ 68 h 100"/>
                  <a:gd name="T8" fmla="*/ 0 w 73"/>
                  <a:gd name="T9" fmla="*/ 6 h 100"/>
                  <a:gd name="T10" fmla="*/ 19 w 73"/>
                  <a:gd name="T11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100">
                    <a:moveTo>
                      <a:pt x="19" y="0"/>
                    </a:moveTo>
                    <a:cubicBezTo>
                      <a:pt x="23" y="10"/>
                      <a:pt x="40" y="27"/>
                      <a:pt x="57" y="49"/>
                    </a:cubicBezTo>
                    <a:cubicBezTo>
                      <a:pt x="73" y="69"/>
                      <a:pt x="68" y="88"/>
                      <a:pt x="70" y="100"/>
                    </a:cubicBezTo>
                    <a:cubicBezTo>
                      <a:pt x="56" y="99"/>
                      <a:pt x="36" y="88"/>
                      <a:pt x="25" y="68"/>
                    </a:cubicBezTo>
                    <a:cubicBezTo>
                      <a:pt x="15" y="51"/>
                      <a:pt x="9" y="29"/>
                      <a:pt x="0" y="6"/>
                    </a:cubicBezTo>
                    <a:cubicBezTo>
                      <a:pt x="5" y="7"/>
                      <a:pt x="15" y="4"/>
                      <a:pt x="19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" name="Freeform 625"/>
              <p:cNvSpPr>
                <a:spLocks noEditPoints="1"/>
              </p:cNvSpPr>
              <p:nvPr userDrawn="1"/>
            </p:nvSpPr>
            <p:spPr bwMode="auto">
              <a:xfrm>
                <a:off x="1579" y="1563"/>
                <a:ext cx="74" cy="64"/>
              </a:xfrm>
              <a:custGeom>
                <a:avLst/>
                <a:gdLst>
                  <a:gd name="T0" fmla="*/ 106 w 120"/>
                  <a:gd name="T1" fmla="*/ 103 h 103"/>
                  <a:gd name="T2" fmla="*/ 48 w 120"/>
                  <a:gd name="T3" fmla="*/ 76 h 103"/>
                  <a:gd name="T4" fmla="*/ 13 w 120"/>
                  <a:gd name="T5" fmla="*/ 33 h 103"/>
                  <a:gd name="T6" fmla="*/ 0 w 120"/>
                  <a:gd name="T7" fmla="*/ 14 h 103"/>
                  <a:gd name="T8" fmla="*/ 12 w 120"/>
                  <a:gd name="T9" fmla="*/ 15 h 103"/>
                  <a:gd name="T10" fmla="*/ 13 w 120"/>
                  <a:gd name="T11" fmla="*/ 11 h 103"/>
                  <a:gd name="T12" fmla="*/ 16 w 120"/>
                  <a:gd name="T13" fmla="*/ 6 h 103"/>
                  <a:gd name="T14" fmla="*/ 20 w 120"/>
                  <a:gd name="T15" fmla="*/ 0 h 103"/>
                  <a:gd name="T16" fmla="*/ 25 w 120"/>
                  <a:gd name="T17" fmla="*/ 5 h 103"/>
                  <a:gd name="T18" fmla="*/ 67 w 120"/>
                  <a:gd name="T19" fmla="*/ 36 h 103"/>
                  <a:gd name="T20" fmla="*/ 84 w 120"/>
                  <a:gd name="T21" fmla="*/ 46 h 103"/>
                  <a:gd name="T22" fmla="*/ 112 w 120"/>
                  <a:gd name="T23" fmla="*/ 83 h 103"/>
                  <a:gd name="T24" fmla="*/ 116 w 120"/>
                  <a:gd name="T25" fmla="*/ 94 h 103"/>
                  <a:gd name="T26" fmla="*/ 120 w 120"/>
                  <a:gd name="T27" fmla="*/ 102 h 103"/>
                  <a:gd name="T28" fmla="*/ 111 w 120"/>
                  <a:gd name="T29" fmla="*/ 103 h 103"/>
                  <a:gd name="T30" fmla="*/ 106 w 120"/>
                  <a:gd name="T31" fmla="*/ 103 h 103"/>
                  <a:gd name="T32" fmla="*/ 21 w 120"/>
                  <a:gd name="T33" fmla="*/ 22 h 103"/>
                  <a:gd name="T34" fmla="*/ 23 w 120"/>
                  <a:gd name="T35" fmla="*/ 26 h 103"/>
                  <a:gd name="T36" fmla="*/ 57 w 120"/>
                  <a:gd name="T37" fmla="*/ 68 h 103"/>
                  <a:gd name="T38" fmla="*/ 102 w 120"/>
                  <a:gd name="T39" fmla="*/ 91 h 103"/>
                  <a:gd name="T40" fmla="*/ 100 w 120"/>
                  <a:gd name="T41" fmla="*/ 87 h 103"/>
                  <a:gd name="T42" fmla="*/ 78 w 120"/>
                  <a:gd name="T43" fmla="*/ 56 h 103"/>
                  <a:gd name="T44" fmla="*/ 61 w 120"/>
                  <a:gd name="T45" fmla="*/ 46 h 103"/>
                  <a:gd name="T46" fmla="*/ 23 w 120"/>
                  <a:gd name="T47" fmla="*/ 19 h 103"/>
                  <a:gd name="T48" fmla="*/ 21 w 120"/>
                  <a:gd name="T49" fmla="*/ 2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0" h="103">
                    <a:moveTo>
                      <a:pt x="106" y="103"/>
                    </a:moveTo>
                    <a:cubicBezTo>
                      <a:pt x="90" y="103"/>
                      <a:pt x="66" y="96"/>
                      <a:pt x="48" y="76"/>
                    </a:cubicBezTo>
                    <a:cubicBezTo>
                      <a:pt x="34" y="61"/>
                      <a:pt x="26" y="49"/>
                      <a:pt x="13" y="3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4"/>
                      <a:pt x="13" y="12"/>
                      <a:pt x="13" y="11"/>
                    </a:cubicBezTo>
                    <a:cubicBezTo>
                      <a:pt x="14" y="10"/>
                      <a:pt x="15" y="8"/>
                      <a:pt x="16" y="6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50" y="26"/>
                      <a:pt x="57" y="30"/>
                      <a:pt x="67" y="36"/>
                    </a:cubicBezTo>
                    <a:cubicBezTo>
                      <a:pt x="72" y="38"/>
                      <a:pt x="77" y="41"/>
                      <a:pt x="84" y="46"/>
                    </a:cubicBezTo>
                    <a:cubicBezTo>
                      <a:pt x="103" y="58"/>
                      <a:pt x="108" y="71"/>
                      <a:pt x="112" y="83"/>
                    </a:cubicBezTo>
                    <a:cubicBezTo>
                      <a:pt x="113" y="87"/>
                      <a:pt x="114" y="91"/>
                      <a:pt x="116" y="94"/>
                    </a:cubicBezTo>
                    <a:cubicBezTo>
                      <a:pt x="120" y="102"/>
                      <a:pt x="120" y="102"/>
                      <a:pt x="120" y="102"/>
                    </a:cubicBezTo>
                    <a:cubicBezTo>
                      <a:pt x="111" y="103"/>
                      <a:pt x="111" y="103"/>
                      <a:pt x="111" y="103"/>
                    </a:cubicBezTo>
                    <a:cubicBezTo>
                      <a:pt x="110" y="103"/>
                      <a:pt x="108" y="103"/>
                      <a:pt x="106" y="103"/>
                    </a:cubicBezTo>
                    <a:close/>
                    <a:moveTo>
                      <a:pt x="21" y="22"/>
                    </a:moveTo>
                    <a:cubicBezTo>
                      <a:pt x="23" y="26"/>
                      <a:pt x="23" y="26"/>
                      <a:pt x="23" y="26"/>
                    </a:cubicBezTo>
                    <a:cubicBezTo>
                      <a:pt x="35" y="42"/>
                      <a:pt x="44" y="54"/>
                      <a:pt x="57" y="68"/>
                    </a:cubicBezTo>
                    <a:cubicBezTo>
                      <a:pt x="70" y="83"/>
                      <a:pt x="88" y="90"/>
                      <a:pt x="102" y="91"/>
                    </a:cubicBezTo>
                    <a:cubicBezTo>
                      <a:pt x="101" y="90"/>
                      <a:pt x="101" y="88"/>
                      <a:pt x="100" y="87"/>
                    </a:cubicBezTo>
                    <a:cubicBezTo>
                      <a:pt x="96" y="76"/>
                      <a:pt x="93" y="66"/>
                      <a:pt x="78" y="56"/>
                    </a:cubicBezTo>
                    <a:cubicBezTo>
                      <a:pt x="70" y="51"/>
                      <a:pt x="66" y="49"/>
                      <a:pt x="61" y="46"/>
                    </a:cubicBezTo>
                    <a:cubicBezTo>
                      <a:pt x="51" y="41"/>
                      <a:pt x="44" y="37"/>
                      <a:pt x="23" y="19"/>
                    </a:cubicBezTo>
                    <a:cubicBezTo>
                      <a:pt x="22" y="20"/>
                      <a:pt x="22" y="21"/>
                      <a:pt x="21" y="2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" name="Freeform 626"/>
              <p:cNvSpPr>
                <a:spLocks/>
              </p:cNvSpPr>
              <p:nvPr userDrawn="1"/>
            </p:nvSpPr>
            <p:spPr bwMode="auto">
              <a:xfrm>
                <a:off x="1586" y="1568"/>
                <a:ext cx="62" cy="56"/>
              </a:xfrm>
              <a:custGeom>
                <a:avLst/>
                <a:gdLst>
                  <a:gd name="T0" fmla="*/ 9 w 99"/>
                  <a:gd name="T1" fmla="*/ 0 h 89"/>
                  <a:gd name="T2" fmla="*/ 69 w 99"/>
                  <a:gd name="T3" fmla="*/ 42 h 89"/>
                  <a:gd name="T4" fmla="*/ 99 w 99"/>
                  <a:gd name="T5" fmla="*/ 88 h 89"/>
                  <a:gd name="T6" fmla="*/ 40 w 99"/>
                  <a:gd name="T7" fmla="*/ 63 h 89"/>
                  <a:gd name="T8" fmla="*/ 0 w 99"/>
                  <a:gd name="T9" fmla="*/ 12 h 89"/>
                  <a:gd name="T10" fmla="*/ 9 w 99"/>
                  <a:gd name="T11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" h="89">
                    <a:moveTo>
                      <a:pt x="9" y="0"/>
                    </a:moveTo>
                    <a:cubicBezTo>
                      <a:pt x="45" y="31"/>
                      <a:pt x="45" y="26"/>
                      <a:pt x="69" y="42"/>
                    </a:cubicBezTo>
                    <a:cubicBezTo>
                      <a:pt x="92" y="57"/>
                      <a:pt x="91" y="74"/>
                      <a:pt x="99" y="88"/>
                    </a:cubicBezTo>
                    <a:cubicBezTo>
                      <a:pt x="86" y="89"/>
                      <a:pt x="59" y="84"/>
                      <a:pt x="40" y="63"/>
                    </a:cubicBezTo>
                    <a:cubicBezTo>
                      <a:pt x="25" y="46"/>
                      <a:pt x="16" y="33"/>
                      <a:pt x="0" y="12"/>
                    </a:cubicBezTo>
                    <a:cubicBezTo>
                      <a:pt x="5" y="12"/>
                      <a:pt x="6" y="5"/>
                      <a:pt x="9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" name="Freeform 627"/>
              <p:cNvSpPr>
                <a:spLocks noEditPoints="1"/>
              </p:cNvSpPr>
              <p:nvPr userDrawn="1"/>
            </p:nvSpPr>
            <p:spPr bwMode="auto">
              <a:xfrm>
                <a:off x="1590" y="1554"/>
                <a:ext cx="88" cy="49"/>
              </a:xfrm>
              <a:custGeom>
                <a:avLst/>
                <a:gdLst>
                  <a:gd name="T0" fmla="*/ 108 w 140"/>
                  <a:gd name="T1" fmla="*/ 79 h 79"/>
                  <a:gd name="T2" fmla="*/ 61 w 140"/>
                  <a:gd name="T3" fmla="*/ 67 h 79"/>
                  <a:gd name="T4" fmla="*/ 5 w 140"/>
                  <a:gd name="T5" fmla="*/ 24 h 79"/>
                  <a:gd name="T6" fmla="*/ 0 w 140"/>
                  <a:gd name="T7" fmla="*/ 18 h 79"/>
                  <a:gd name="T8" fmla="*/ 8 w 140"/>
                  <a:gd name="T9" fmla="*/ 15 h 79"/>
                  <a:gd name="T10" fmla="*/ 13 w 140"/>
                  <a:gd name="T11" fmla="*/ 9 h 79"/>
                  <a:gd name="T12" fmla="*/ 14 w 140"/>
                  <a:gd name="T13" fmla="*/ 0 h 79"/>
                  <a:gd name="T14" fmla="*/ 22 w 140"/>
                  <a:gd name="T15" fmla="*/ 4 h 79"/>
                  <a:gd name="T16" fmla="*/ 68 w 140"/>
                  <a:gd name="T17" fmla="*/ 22 h 79"/>
                  <a:gd name="T18" fmla="*/ 92 w 140"/>
                  <a:gd name="T19" fmla="*/ 27 h 79"/>
                  <a:gd name="T20" fmla="*/ 130 w 140"/>
                  <a:gd name="T21" fmla="*/ 57 h 79"/>
                  <a:gd name="T22" fmla="*/ 135 w 140"/>
                  <a:gd name="T23" fmla="*/ 65 h 79"/>
                  <a:gd name="T24" fmla="*/ 140 w 140"/>
                  <a:gd name="T25" fmla="*/ 70 h 79"/>
                  <a:gd name="T26" fmla="*/ 134 w 140"/>
                  <a:gd name="T27" fmla="*/ 74 h 79"/>
                  <a:gd name="T28" fmla="*/ 108 w 140"/>
                  <a:gd name="T29" fmla="*/ 79 h 79"/>
                  <a:gd name="T30" fmla="*/ 19 w 140"/>
                  <a:gd name="T31" fmla="*/ 22 h 79"/>
                  <a:gd name="T32" fmla="*/ 68 w 140"/>
                  <a:gd name="T33" fmla="*/ 56 h 79"/>
                  <a:gd name="T34" fmla="*/ 108 w 140"/>
                  <a:gd name="T35" fmla="*/ 67 h 79"/>
                  <a:gd name="T36" fmla="*/ 121 w 140"/>
                  <a:gd name="T37" fmla="*/ 65 h 79"/>
                  <a:gd name="T38" fmla="*/ 120 w 140"/>
                  <a:gd name="T39" fmla="*/ 64 h 79"/>
                  <a:gd name="T40" fmla="*/ 88 w 140"/>
                  <a:gd name="T41" fmla="*/ 39 h 79"/>
                  <a:gd name="T42" fmla="*/ 66 w 140"/>
                  <a:gd name="T43" fmla="*/ 33 h 79"/>
                  <a:gd name="T44" fmla="*/ 22 w 140"/>
                  <a:gd name="T45" fmla="*/ 18 h 79"/>
                  <a:gd name="T46" fmla="*/ 19 w 140"/>
                  <a:gd name="T47" fmla="*/ 2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0" h="79">
                    <a:moveTo>
                      <a:pt x="108" y="79"/>
                    </a:moveTo>
                    <a:cubicBezTo>
                      <a:pt x="98" y="79"/>
                      <a:pt x="79" y="77"/>
                      <a:pt x="61" y="67"/>
                    </a:cubicBezTo>
                    <a:cubicBezTo>
                      <a:pt x="43" y="55"/>
                      <a:pt x="17" y="39"/>
                      <a:pt x="5" y="2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10" y="14"/>
                      <a:pt x="12" y="12"/>
                      <a:pt x="13" y="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46" y="17"/>
                      <a:pt x="57" y="19"/>
                      <a:pt x="68" y="22"/>
                    </a:cubicBezTo>
                    <a:cubicBezTo>
                      <a:pt x="75" y="23"/>
                      <a:pt x="82" y="24"/>
                      <a:pt x="92" y="27"/>
                    </a:cubicBezTo>
                    <a:cubicBezTo>
                      <a:pt x="114" y="35"/>
                      <a:pt x="122" y="45"/>
                      <a:pt x="130" y="57"/>
                    </a:cubicBezTo>
                    <a:cubicBezTo>
                      <a:pt x="131" y="59"/>
                      <a:pt x="133" y="62"/>
                      <a:pt x="135" y="65"/>
                    </a:cubicBezTo>
                    <a:cubicBezTo>
                      <a:pt x="140" y="70"/>
                      <a:pt x="140" y="70"/>
                      <a:pt x="140" y="70"/>
                    </a:cubicBezTo>
                    <a:cubicBezTo>
                      <a:pt x="134" y="74"/>
                      <a:pt x="134" y="74"/>
                      <a:pt x="134" y="74"/>
                    </a:cubicBezTo>
                    <a:cubicBezTo>
                      <a:pt x="128" y="77"/>
                      <a:pt x="119" y="79"/>
                      <a:pt x="108" y="79"/>
                    </a:cubicBezTo>
                    <a:close/>
                    <a:moveTo>
                      <a:pt x="19" y="22"/>
                    </a:moveTo>
                    <a:cubicBezTo>
                      <a:pt x="31" y="34"/>
                      <a:pt x="52" y="47"/>
                      <a:pt x="68" y="56"/>
                    </a:cubicBezTo>
                    <a:cubicBezTo>
                      <a:pt x="83" y="65"/>
                      <a:pt x="99" y="67"/>
                      <a:pt x="108" y="67"/>
                    </a:cubicBezTo>
                    <a:cubicBezTo>
                      <a:pt x="113" y="67"/>
                      <a:pt x="118" y="66"/>
                      <a:pt x="121" y="65"/>
                    </a:cubicBezTo>
                    <a:cubicBezTo>
                      <a:pt x="121" y="65"/>
                      <a:pt x="120" y="64"/>
                      <a:pt x="120" y="64"/>
                    </a:cubicBezTo>
                    <a:cubicBezTo>
                      <a:pt x="112" y="52"/>
                      <a:pt x="107" y="45"/>
                      <a:pt x="88" y="39"/>
                    </a:cubicBezTo>
                    <a:cubicBezTo>
                      <a:pt x="79" y="36"/>
                      <a:pt x="72" y="35"/>
                      <a:pt x="66" y="33"/>
                    </a:cubicBezTo>
                    <a:cubicBezTo>
                      <a:pt x="55" y="31"/>
                      <a:pt x="44" y="29"/>
                      <a:pt x="22" y="18"/>
                    </a:cubicBezTo>
                    <a:cubicBezTo>
                      <a:pt x="21" y="19"/>
                      <a:pt x="20" y="20"/>
                      <a:pt x="19" y="2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" name="Freeform 628"/>
              <p:cNvSpPr>
                <a:spLocks/>
              </p:cNvSpPr>
              <p:nvPr userDrawn="1"/>
            </p:nvSpPr>
            <p:spPr bwMode="auto">
              <a:xfrm>
                <a:off x="1597" y="1559"/>
                <a:ext cx="75" cy="42"/>
              </a:xfrm>
              <a:custGeom>
                <a:avLst/>
                <a:gdLst>
                  <a:gd name="T0" fmla="*/ 9 w 121"/>
                  <a:gd name="T1" fmla="*/ 0 h 67"/>
                  <a:gd name="T2" fmla="*/ 80 w 121"/>
                  <a:gd name="T3" fmla="*/ 24 h 67"/>
                  <a:gd name="T4" fmla="*/ 121 w 121"/>
                  <a:gd name="T5" fmla="*/ 59 h 67"/>
                  <a:gd name="T6" fmla="*/ 54 w 121"/>
                  <a:gd name="T7" fmla="*/ 52 h 67"/>
                  <a:gd name="T8" fmla="*/ 0 w 121"/>
                  <a:gd name="T9" fmla="*/ 11 h 67"/>
                  <a:gd name="T10" fmla="*/ 9 w 121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67">
                    <a:moveTo>
                      <a:pt x="9" y="0"/>
                    </a:moveTo>
                    <a:cubicBezTo>
                      <a:pt x="48" y="21"/>
                      <a:pt x="53" y="15"/>
                      <a:pt x="80" y="24"/>
                    </a:cubicBezTo>
                    <a:cubicBezTo>
                      <a:pt x="105" y="33"/>
                      <a:pt x="109" y="44"/>
                      <a:pt x="121" y="59"/>
                    </a:cubicBezTo>
                    <a:cubicBezTo>
                      <a:pt x="111" y="65"/>
                      <a:pt x="79" y="67"/>
                      <a:pt x="54" y="52"/>
                    </a:cubicBezTo>
                    <a:cubicBezTo>
                      <a:pt x="34" y="40"/>
                      <a:pt x="11" y="25"/>
                      <a:pt x="0" y="11"/>
                    </a:cubicBezTo>
                    <a:cubicBezTo>
                      <a:pt x="5" y="10"/>
                      <a:pt x="8" y="6"/>
                      <a:pt x="9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" name="Freeform 629"/>
              <p:cNvSpPr>
                <a:spLocks noEditPoints="1"/>
              </p:cNvSpPr>
              <p:nvPr userDrawn="1"/>
            </p:nvSpPr>
            <p:spPr bwMode="auto">
              <a:xfrm>
                <a:off x="1596" y="1540"/>
                <a:ext cx="102" cy="37"/>
              </a:xfrm>
              <a:custGeom>
                <a:avLst/>
                <a:gdLst>
                  <a:gd name="T0" fmla="*/ 101 w 164"/>
                  <a:gd name="T1" fmla="*/ 60 h 60"/>
                  <a:gd name="T2" fmla="*/ 87 w 164"/>
                  <a:gd name="T3" fmla="*/ 59 h 60"/>
                  <a:gd name="T4" fmla="*/ 6 w 164"/>
                  <a:gd name="T5" fmla="*/ 30 h 60"/>
                  <a:gd name="T6" fmla="*/ 0 w 164"/>
                  <a:gd name="T7" fmla="*/ 25 h 60"/>
                  <a:gd name="T8" fmla="*/ 6 w 164"/>
                  <a:gd name="T9" fmla="*/ 20 h 60"/>
                  <a:gd name="T10" fmla="*/ 12 w 164"/>
                  <a:gd name="T11" fmla="*/ 10 h 60"/>
                  <a:gd name="T12" fmla="*/ 10 w 164"/>
                  <a:gd name="T13" fmla="*/ 0 h 60"/>
                  <a:gd name="T14" fmla="*/ 20 w 164"/>
                  <a:gd name="T15" fmla="*/ 3 h 60"/>
                  <a:gd name="T16" fmla="*/ 69 w 164"/>
                  <a:gd name="T17" fmla="*/ 13 h 60"/>
                  <a:gd name="T18" fmla="*/ 78 w 164"/>
                  <a:gd name="T19" fmla="*/ 12 h 60"/>
                  <a:gd name="T20" fmla="*/ 94 w 164"/>
                  <a:gd name="T21" fmla="*/ 12 h 60"/>
                  <a:gd name="T22" fmla="*/ 158 w 164"/>
                  <a:gd name="T23" fmla="*/ 33 h 60"/>
                  <a:gd name="T24" fmla="*/ 164 w 164"/>
                  <a:gd name="T25" fmla="*/ 37 h 60"/>
                  <a:gd name="T26" fmla="*/ 160 w 164"/>
                  <a:gd name="T27" fmla="*/ 42 h 60"/>
                  <a:gd name="T28" fmla="*/ 101 w 164"/>
                  <a:gd name="T29" fmla="*/ 60 h 60"/>
                  <a:gd name="T30" fmla="*/ 19 w 164"/>
                  <a:gd name="T31" fmla="*/ 24 h 60"/>
                  <a:gd name="T32" fmla="*/ 89 w 164"/>
                  <a:gd name="T33" fmla="*/ 47 h 60"/>
                  <a:gd name="T34" fmla="*/ 101 w 164"/>
                  <a:gd name="T35" fmla="*/ 48 h 60"/>
                  <a:gd name="T36" fmla="*/ 145 w 164"/>
                  <a:gd name="T37" fmla="*/ 39 h 60"/>
                  <a:gd name="T38" fmla="*/ 93 w 164"/>
                  <a:gd name="T39" fmla="*/ 24 h 60"/>
                  <a:gd name="T40" fmla="*/ 79 w 164"/>
                  <a:gd name="T41" fmla="*/ 24 h 60"/>
                  <a:gd name="T42" fmla="*/ 69 w 164"/>
                  <a:gd name="T43" fmla="*/ 25 h 60"/>
                  <a:gd name="T44" fmla="*/ 23 w 164"/>
                  <a:gd name="T45" fmla="*/ 16 h 60"/>
                  <a:gd name="T46" fmla="*/ 19 w 164"/>
                  <a:gd name="T47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4" h="60">
                    <a:moveTo>
                      <a:pt x="101" y="60"/>
                    </a:moveTo>
                    <a:cubicBezTo>
                      <a:pt x="96" y="60"/>
                      <a:pt x="91" y="60"/>
                      <a:pt x="87" y="59"/>
                    </a:cubicBezTo>
                    <a:cubicBezTo>
                      <a:pt x="54" y="55"/>
                      <a:pt x="26" y="45"/>
                      <a:pt x="6" y="3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9" y="17"/>
                      <a:pt x="13" y="12"/>
                      <a:pt x="12" y="1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52" y="12"/>
                      <a:pt x="63" y="13"/>
                      <a:pt x="69" y="13"/>
                    </a:cubicBezTo>
                    <a:cubicBezTo>
                      <a:pt x="73" y="13"/>
                      <a:pt x="75" y="13"/>
                      <a:pt x="78" y="12"/>
                    </a:cubicBezTo>
                    <a:cubicBezTo>
                      <a:pt x="82" y="12"/>
                      <a:pt x="86" y="11"/>
                      <a:pt x="94" y="12"/>
                    </a:cubicBezTo>
                    <a:cubicBezTo>
                      <a:pt x="130" y="14"/>
                      <a:pt x="146" y="25"/>
                      <a:pt x="158" y="33"/>
                    </a:cubicBezTo>
                    <a:cubicBezTo>
                      <a:pt x="164" y="37"/>
                      <a:pt x="164" y="37"/>
                      <a:pt x="164" y="37"/>
                    </a:cubicBezTo>
                    <a:cubicBezTo>
                      <a:pt x="160" y="42"/>
                      <a:pt x="160" y="42"/>
                      <a:pt x="160" y="42"/>
                    </a:cubicBezTo>
                    <a:cubicBezTo>
                      <a:pt x="148" y="55"/>
                      <a:pt x="122" y="60"/>
                      <a:pt x="101" y="60"/>
                    </a:cubicBezTo>
                    <a:close/>
                    <a:moveTo>
                      <a:pt x="19" y="24"/>
                    </a:moveTo>
                    <a:cubicBezTo>
                      <a:pt x="32" y="33"/>
                      <a:pt x="54" y="43"/>
                      <a:pt x="89" y="47"/>
                    </a:cubicBezTo>
                    <a:cubicBezTo>
                      <a:pt x="92" y="48"/>
                      <a:pt x="97" y="48"/>
                      <a:pt x="101" y="48"/>
                    </a:cubicBezTo>
                    <a:cubicBezTo>
                      <a:pt x="118" y="48"/>
                      <a:pt x="135" y="44"/>
                      <a:pt x="145" y="39"/>
                    </a:cubicBezTo>
                    <a:cubicBezTo>
                      <a:pt x="134" y="32"/>
                      <a:pt x="120" y="26"/>
                      <a:pt x="93" y="24"/>
                    </a:cubicBezTo>
                    <a:cubicBezTo>
                      <a:pt x="87" y="23"/>
                      <a:pt x="83" y="24"/>
                      <a:pt x="79" y="24"/>
                    </a:cubicBezTo>
                    <a:cubicBezTo>
                      <a:pt x="76" y="25"/>
                      <a:pt x="73" y="25"/>
                      <a:pt x="69" y="25"/>
                    </a:cubicBezTo>
                    <a:cubicBezTo>
                      <a:pt x="62" y="25"/>
                      <a:pt x="51" y="24"/>
                      <a:pt x="23" y="16"/>
                    </a:cubicBezTo>
                    <a:cubicBezTo>
                      <a:pt x="22" y="19"/>
                      <a:pt x="20" y="22"/>
                      <a:pt x="19" y="24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" name="Freeform 630"/>
              <p:cNvSpPr>
                <a:spLocks/>
              </p:cNvSpPr>
              <p:nvPr userDrawn="1"/>
            </p:nvSpPr>
            <p:spPr bwMode="auto">
              <a:xfrm>
                <a:off x="1602" y="1545"/>
                <a:ext cx="91" cy="30"/>
              </a:xfrm>
              <a:custGeom>
                <a:avLst/>
                <a:gdLst>
                  <a:gd name="T0" fmla="*/ 8 w 145"/>
                  <a:gd name="T1" fmla="*/ 0 h 49"/>
                  <a:gd name="T2" fmla="*/ 83 w 145"/>
                  <a:gd name="T3" fmla="*/ 10 h 49"/>
                  <a:gd name="T4" fmla="*/ 145 w 145"/>
                  <a:gd name="T5" fmla="*/ 30 h 49"/>
                  <a:gd name="T6" fmla="*/ 78 w 145"/>
                  <a:gd name="T7" fmla="*/ 45 h 49"/>
                  <a:gd name="T8" fmla="*/ 0 w 145"/>
                  <a:gd name="T9" fmla="*/ 17 h 49"/>
                  <a:gd name="T10" fmla="*/ 8 w 145"/>
                  <a:gd name="T11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49">
                    <a:moveTo>
                      <a:pt x="8" y="0"/>
                    </a:moveTo>
                    <a:cubicBezTo>
                      <a:pt x="68" y="18"/>
                      <a:pt x="61" y="8"/>
                      <a:pt x="83" y="10"/>
                    </a:cubicBezTo>
                    <a:cubicBezTo>
                      <a:pt x="119" y="12"/>
                      <a:pt x="134" y="23"/>
                      <a:pt x="145" y="30"/>
                    </a:cubicBezTo>
                    <a:cubicBezTo>
                      <a:pt x="134" y="43"/>
                      <a:pt x="100" y="49"/>
                      <a:pt x="78" y="45"/>
                    </a:cubicBezTo>
                    <a:cubicBezTo>
                      <a:pt x="39" y="40"/>
                      <a:pt x="15" y="28"/>
                      <a:pt x="0" y="17"/>
                    </a:cubicBezTo>
                    <a:cubicBezTo>
                      <a:pt x="3" y="14"/>
                      <a:pt x="9" y="6"/>
                      <a:pt x="8" y="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" name="Freeform 631"/>
              <p:cNvSpPr>
                <a:spLocks noEditPoints="1"/>
              </p:cNvSpPr>
              <p:nvPr userDrawn="1"/>
            </p:nvSpPr>
            <p:spPr bwMode="auto">
              <a:xfrm>
                <a:off x="1597" y="1519"/>
                <a:ext cx="110" cy="33"/>
              </a:xfrm>
              <a:custGeom>
                <a:avLst/>
                <a:gdLst>
                  <a:gd name="T0" fmla="*/ 87 w 177"/>
                  <a:gd name="T1" fmla="*/ 54 h 54"/>
                  <a:gd name="T2" fmla="*/ 6 w 177"/>
                  <a:gd name="T3" fmla="*/ 40 h 54"/>
                  <a:gd name="T4" fmla="*/ 2 w 177"/>
                  <a:gd name="T5" fmla="*/ 37 h 54"/>
                  <a:gd name="T6" fmla="*/ 3 w 177"/>
                  <a:gd name="T7" fmla="*/ 33 h 54"/>
                  <a:gd name="T8" fmla="*/ 4 w 177"/>
                  <a:gd name="T9" fmla="*/ 28 h 54"/>
                  <a:gd name="T10" fmla="*/ 5 w 177"/>
                  <a:gd name="T11" fmla="*/ 24 h 54"/>
                  <a:gd name="T12" fmla="*/ 0 w 177"/>
                  <a:gd name="T13" fmla="*/ 15 h 54"/>
                  <a:gd name="T14" fmla="*/ 10 w 177"/>
                  <a:gd name="T15" fmla="*/ 15 h 54"/>
                  <a:gd name="T16" fmla="*/ 16 w 177"/>
                  <a:gd name="T17" fmla="*/ 15 h 54"/>
                  <a:gd name="T18" fmla="*/ 78 w 177"/>
                  <a:gd name="T19" fmla="*/ 8 h 54"/>
                  <a:gd name="T20" fmla="*/ 100 w 177"/>
                  <a:gd name="T21" fmla="*/ 2 h 54"/>
                  <a:gd name="T22" fmla="*/ 122 w 177"/>
                  <a:gd name="T23" fmla="*/ 0 h 54"/>
                  <a:gd name="T24" fmla="*/ 161 w 177"/>
                  <a:gd name="T25" fmla="*/ 7 h 54"/>
                  <a:gd name="T26" fmla="*/ 169 w 177"/>
                  <a:gd name="T27" fmla="*/ 9 h 54"/>
                  <a:gd name="T28" fmla="*/ 177 w 177"/>
                  <a:gd name="T29" fmla="*/ 11 h 54"/>
                  <a:gd name="T30" fmla="*/ 173 w 177"/>
                  <a:gd name="T31" fmla="*/ 17 h 54"/>
                  <a:gd name="T32" fmla="*/ 106 w 177"/>
                  <a:gd name="T33" fmla="*/ 53 h 54"/>
                  <a:gd name="T34" fmla="*/ 87 w 177"/>
                  <a:gd name="T35" fmla="*/ 54 h 54"/>
                  <a:gd name="T36" fmla="*/ 16 w 177"/>
                  <a:gd name="T37" fmla="*/ 31 h 54"/>
                  <a:gd name="T38" fmla="*/ 87 w 177"/>
                  <a:gd name="T39" fmla="*/ 42 h 54"/>
                  <a:gd name="T40" fmla="*/ 105 w 177"/>
                  <a:gd name="T41" fmla="*/ 41 h 54"/>
                  <a:gd name="T42" fmla="*/ 157 w 177"/>
                  <a:gd name="T43" fmla="*/ 18 h 54"/>
                  <a:gd name="T44" fmla="*/ 122 w 177"/>
                  <a:gd name="T45" fmla="*/ 13 h 54"/>
                  <a:gd name="T46" fmla="*/ 102 w 177"/>
                  <a:gd name="T47" fmla="*/ 14 h 54"/>
                  <a:gd name="T48" fmla="*/ 81 w 177"/>
                  <a:gd name="T49" fmla="*/ 19 h 54"/>
                  <a:gd name="T50" fmla="*/ 17 w 177"/>
                  <a:gd name="T51" fmla="*/ 27 h 54"/>
                  <a:gd name="T52" fmla="*/ 16 w 177"/>
                  <a:gd name="T53" fmla="*/ 3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7" h="54">
                    <a:moveTo>
                      <a:pt x="87" y="54"/>
                    </a:moveTo>
                    <a:cubicBezTo>
                      <a:pt x="53" y="54"/>
                      <a:pt x="20" y="48"/>
                      <a:pt x="6" y="40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1"/>
                      <a:pt x="4" y="30"/>
                      <a:pt x="4" y="28"/>
                    </a:cubicBezTo>
                    <a:cubicBezTo>
                      <a:pt x="5" y="25"/>
                      <a:pt x="5" y="25"/>
                      <a:pt x="5" y="2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2" y="15"/>
                      <a:pt x="14" y="15"/>
                      <a:pt x="16" y="15"/>
                    </a:cubicBezTo>
                    <a:cubicBezTo>
                      <a:pt x="51" y="15"/>
                      <a:pt x="64" y="11"/>
                      <a:pt x="78" y="8"/>
                    </a:cubicBezTo>
                    <a:cubicBezTo>
                      <a:pt x="84" y="6"/>
                      <a:pt x="91" y="4"/>
                      <a:pt x="100" y="2"/>
                    </a:cubicBezTo>
                    <a:cubicBezTo>
                      <a:pt x="108" y="1"/>
                      <a:pt x="115" y="0"/>
                      <a:pt x="122" y="0"/>
                    </a:cubicBezTo>
                    <a:cubicBezTo>
                      <a:pt x="138" y="0"/>
                      <a:pt x="150" y="4"/>
                      <a:pt x="161" y="7"/>
                    </a:cubicBezTo>
                    <a:cubicBezTo>
                      <a:pt x="163" y="7"/>
                      <a:pt x="166" y="8"/>
                      <a:pt x="169" y="9"/>
                    </a:cubicBezTo>
                    <a:cubicBezTo>
                      <a:pt x="177" y="11"/>
                      <a:pt x="177" y="11"/>
                      <a:pt x="177" y="11"/>
                    </a:cubicBezTo>
                    <a:cubicBezTo>
                      <a:pt x="173" y="17"/>
                      <a:pt x="173" y="17"/>
                      <a:pt x="173" y="17"/>
                    </a:cubicBezTo>
                    <a:cubicBezTo>
                      <a:pt x="164" y="35"/>
                      <a:pt x="129" y="52"/>
                      <a:pt x="106" y="53"/>
                    </a:cubicBezTo>
                    <a:cubicBezTo>
                      <a:pt x="100" y="54"/>
                      <a:pt x="94" y="54"/>
                      <a:pt x="87" y="54"/>
                    </a:cubicBezTo>
                    <a:close/>
                    <a:moveTo>
                      <a:pt x="16" y="31"/>
                    </a:moveTo>
                    <a:cubicBezTo>
                      <a:pt x="30" y="38"/>
                      <a:pt x="59" y="42"/>
                      <a:pt x="87" y="42"/>
                    </a:cubicBezTo>
                    <a:cubicBezTo>
                      <a:pt x="94" y="42"/>
                      <a:pt x="100" y="42"/>
                      <a:pt x="105" y="41"/>
                    </a:cubicBezTo>
                    <a:cubicBezTo>
                      <a:pt x="123" y="40"/>
                      <a:pt x="146" y="29"/>
                      <a:pt x="157" y="18"/>
                    </a:cubicBezTo>
                    <a:cubicBezTo>
                      <a:pt x="147" y="15"/>
                      <a:pt x="137" y="13"/>
                      <a:pt x="122" y="13"/>
                    </a:cubicBezTo>
                    <a:cubicBezTo>
                      <a:pt x="116" y="13"/>
                      <a:pt x="110" y="13"/>
                      <a:pt x="102" y="14"/>
                    </a:cubicBezTo>
                    <a:cubicBezTo>
                      <a:pt x="94" y="16"/>
                      <a:pt x="88" y="17"/>
                      <a:pt x="81" y="19"/>
                    </a:cubicBezTo>
                    <a:cubicBezTo>
                      <a:pt x="67" y="23"/>
                      <a:pt x="53" y="27"/>
                      <a:pt x="17" y="27"/>
                    </a:cubicBezTo>
                    <a:cubicBezTo>
                      <a:pt x="17" y="29"/>
                      <a:pt x="16" y="30"/>
                      <a:pt x="16" y="31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" name="Freeform 632"/>
              <p:cNvSpPr>
                <a:spLocks/>
              </p:cNvSpPr>
              <p:nvPr userDrawn="1"/>
            </p:nvSpPr>
            <p:spPr bwMode="auto">
              <a:xfrm>
                <a:off x="1602" y="1520"/>
                <a:ext cx="99" cy="30"/>
              </a:xfrm>
              <a:custGeom>
                <a:avLst/>
                <a:gdLst>
                  <a:gd name="T0" fmla="*/ 1 w 159"/>
                  <a:gd name="T1" fmla="*/ 18 h 47"/>
                  <a:gd name="T2" fmla="*/ 92 w 159"/>
                  <a:gd name="T3" fmla="*/ 5 h 47"/>
                  <a:gd name="T4" fmla="*/ 159 w 159"/>
                  <a:gd name="T5" fmla="*/ 12 h 47"/>
                  <a:gd name="T6" fmla="*/ 97 w 159"/>
                  <a:gd name="T7" fmla="*/ 44 h 47"/>
                  <a:gd name="T8" fmla="*/ 0 w 159"/>
                  <a:gd name="T9" fmla="*/ 31 h 47"/>
                  <a:gd name="T10" fmla="*/ 1 w 159"/>
                  <a:gd name="T11" fmla="*/ 1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9" h="47">
                    <a:moveTo>
                      <a:pt x="1" y="18"/>
                    </a:moveTo>
                    <a:cubicBezTo>
                      <a:pt x="59" y="19"/>
                      <a:pt x="64" y="10"/>
                      <a:pt x="92" y="5"/>
                    </a:cubicBezTo>
                    <a:cubicBezTo>
                      <a:pt x="124" y="0"/>
                      <a:pt x="141" y="7"/>
                      <a:pt x="159" y="12"/>
                    </a:cubicBezTo>
                    <a:cubicBezTo>
                      <a:pt x="151" y="27"/>
                      <a:pt x="119" y="43"/>
                      <a:pt x="97" y="44"/>
                    </a:cubicBezTo>
                    <a:cubicBezTo>
                      <a:pt x="59" y="47"/>
                      <a:pt x="16" y="41"/>
                      <a:pt x="0" y="31"/>
                    </a:cubicBezTo>
                    <a:cubicBezTo>
                      <a:pt x="0" y="27"/>
                      <a:pt x="4" y="23"/>
                      <a:pt x="1" y="18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" name="Freeform 633"/>
              <p:cNvSpPr>
                <a:spLocks noEditPoints="1"/>
              </p:cNvSpPr>
              <p:nvPr userDrawn="1"/>
            </p:nvSpPr>
            <p:spPr bwMode="auto">
              <a:xfrm>
                <a:off x="1589" y="1481"/>
                <a:ext cx="115" cy="50"/>
              </a:xfrm>
              <a:custGeom>
                <a:avLst/>
                <a:gdLst>
                  <a:gd name="T0" fmla="*/ 45 w 185"/>
                  <a:gd name="T1" fmla="*/ 80 h 80"/>
                  <a:gd name="T2" fmla="*/ 17 w 185"/>
                  <a:gd name="T3" fmla="*/ 79 h 80"/>
                  <a:gd name="T4" fmla="*/ 9 w 185"/>
                  <a:gd name="T5" fmla="*/ 79 h 80"/>
                  <a:gd name="T6" fmla="*/ 11 w 185"/>
                  <a:gd name="T7" fmla="*/ 71 h 80"/>
                  <a:gd name="T8" fmla="*/ 8 w 185"/>
                  <a:gd name="T9" fmla="*/ 61 h 80"/>
                  <a:gd name="T10" fmla="*/ 0 w 185"/>
                  <a:gd name="T11" fmla="*/ 52 h 80"/>
                  <a:gd name="T12" fmla="*/ 11 w 185"/>
                  <a:gd name="T13" fmla="*/ 50 h 80"/>
                  <a:gd name="T14" fmla="*/ 83 w 185"/>
                  <a:gd name="T15" fmla="*/ 30 h 80"/>
                  <a:gd name="T16" fmla="*/ 103 w 185"/>
                  <a:gd name="T17" fmla="*/ 23 h 80"/>
                  <a:gd name="T18" fmla="*/ 178 w 185"/>
                  <a:gd name="T19" fmla="*/ 1 h 80"/>
                  <a:gd name="T20" fmla="*/ 185 w 185"/>
                  <a:gd name="T21" fmla="*/ 0 h 80"/>
                  <a:gd name="T22" fmla="*/ 185 w 185"/>
                  <a:gd name="T23" fmla="*/ 7 h 80"/>
                  <a:gd name="T24" fmla="*/ 131 w 185"/>
                  <a:gd name="T25" fmla="*/ 69 h 80"/>
                  <a:gd name="T26" fmla="*/ 45 w 185"/>
                  <a:gd name="T27" fmla="*/ 80 h 80"/>
                  <a:gd name="T28" fmla="*/ 24 w 185"/>
                  <a:gd name="T29" fmla="*/ 67 h 80"/>
                  <a:gd name="T30" fmla="*/ 45 w 185"/>
                  <a:gd name="T31" fmla="*/ 68 h 80"/>
                  <a:gd name="T32" fmla="*/ 127 w 185"/>
                  <a:gd name="T33" fmla="*/ 58 h 80"/>
                  <a:gd name="T34" fmla="*/ 171 w 185"/>
                  <a:gd name="T35" fmla="*/ 14 h 80"/>
                  <a:gd name="T36" fmla="*/ 107 w 185"/>
                  <a:gd name="T37" fmla="*/ 34 h 80"/>
                  <a:gd name="T38" fmla="*/ 87 w 185"/>
                  <a:gd name="T39" fmla="*/ 42 h 80"/>
                  <a:gd name="T40" fmla="*/ 22 w 185"/>
                  <a:gd name="T41" fmla="*/ 61 h 80"/>
                  <a:gd name="T42" fmla="*/ 24 w 185"/>
                  <a:gd name="T43" fmla="*/ 6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5" h="80">
                    <a:moveTo>
                      <a:pt x="45" y="80"/>
                    </a:moveTo>
                    <a:cubicBezTo>
                      <a:pt x="34" y="80"/>
                      <a:pt x="24" y="80"/>
                      <a:pt x="17" y="79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2" y="69"/>
                      <a:pt x="11" y="63"/>
                      <a:pt x="8" y="61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48" y="44"/>
                      <a:pt x="64" y="37"/>
                      <a:pt x="83" y="30"/>
                    </a:cubicBezTo>
                    <a:cubicBezTo>
                      <a:pt x="89" y="28"/>
                      <a:pt x="95" y="25"/>
                      <a:pt x="103" y="23"/>
                    </a:cubicBezTo>
                    <a:cubicBezTo>
                      <a:pt x="141" y="9"/>
                      <a:pt x="165" y="3"/>
                      <a:pt x="178" y="1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85" y="7"/>
                      <a:pt x="185" y="7"/>
                      <a:pt x="185" y="7"/>
                    </a:cubicBezTo>
                    <a:cubicBezTo>
                      <a:pt x="183" y="33"/>
                      <a:pt x="155" y="61"/>
                      <a:pt x="131" y="69"/>
                    </a:cubicBezTo>
                    <a:cubicBezTo>
                      <a:pt x="110" y="76"/>
                      <a:pt x="81" y="80"/>
                      <a:pt x="45" y="80"/>
                    </a:cubicBezTo>
                    <a:close/>
                    <a:moveTo>
                      <a:pt x="24" y="67"/>
                    </a:moveTo>
                    <a:cubicBezTo>
                      <a:pt x="30" y="68"/>
                      <a:pt x="37" y="68"/>
                      <a:pt x="45" y="68"/>
                    </a:cubicBezTo>
                    <a:cubicBezTo>
                      <a:pt x="80" y="68"/>
                      <a:pt x="107" y="64"/>
                      <a:pt x="127" y="58"/>
                    </a:cubicBezTo>
                    <a:cubicBezTo>
                      <a:pt x="145" y="52"/>
                      <a:pt x="165" y="33"/>
                      <a:pt x="171" y="14"/>
                    </a:cubicBezTo>
                    <a:cubicBezTo>
                      <a:pt x="154" y="18"/>
                      <a:pt x="128" y="27"/>
                      <a:pt x="107" y="34"/>
                    </a:cubicBezTo>
                    <a:cubicBezTo>
                      <a:pt x="100" y="37"/>
                      <a:pt x="93" y="39"/>
                      <a:pt x="87" y="42"/>
                    </a:cubicBezTo>
                    <a:cubicBezTo>
                      <a:pt x="70" y="48"/>
                      <a:pt x="54" y="54"/>
                      <a:pt x="22" y="61"/>
                    </a:cubicBezTo>
                    <a:cubicBezTo>
                      <a:pt x="23" y="63"/>
                      <a:pt x="23" y="65"/>
                      <a:pt x="24" y="67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" name="Freeform 634"/>
              <p:cNvSpPr>
                <a:spLocks/>
              </p:cNvSpPr>
              <p:nvPr userDrawn="1"/>
            </p:nvSpPr>
            <p:spPr bwMode="auto">
              <a:xfrm>
                <a:off x="1597" y="1485"/>
                <a:ext cx="102" cy="43"/>
              </a:xfrm>
              <a:custGeom>
                <a:avLst/>
                <a:gdLst>
                  <a:gd name="T0" fmla="*/ 0 w 165"/>
                  <a:gd name="T1" fmla="*/ 49 h 68"/>
                  <a:gd name="T2" fmla="*/ 92 w 165"/>
                  <a:gd name="T3" fmla="*/ 21 h 68"/>
                  <a:gd name="T4" fmla="*/ 165 w 165"/>
                  <a:gd name="T5" fmla="*/ 0 h 68"/>
                  <a:gd name="T6" fmla="*/ 116 w 165"/>
                  <a:gd name="T7" fmla="*/ 56 h 68"/>
                  <a:gd name="T8" fmla="*/ 4 w 165"/>
                  <a:gd name="T9" fmla="*/ 66 h 68"/>
                  <a:gd name="T10" fmla="*/ 0 w 165"/>
                  <a:gd name="T11" fmla="*/ 49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5" h="68">
                    <a:moveTo>
                      <a:pt x="0" y="49"/>
                    </a:moveTo>
                    <a:cubicBezTo>
                      <a:pt x="49" y="40"/>
                      <a:pt x="62" y="32"/>
                      <a:pt x="92" y="21"/>
                    </a:cubicBezTo>
                    <a:cubicBezTo>
                      <a:pt x="125" y="10"/>
                      <a:pt x="151" y="2"/>
                      <a:pt x="165" y="0"/>
                    </a:cubicBezTo>
                    <a:cubicBezTo>
                      <a:pt x="164" y="24"/>
                      <a:pt x="138" y="49"/>
                      <a:pt x="116" y="56"/>
                    </a:cubicBezTo>
                    <a:cubicBezTo>
                      <a:pt x="81" y="68"/>
                      <a:pt x="33" y="67"/>
                      <a:pt x="4" y="66"/>
                    </a:cubicBezTo>
                    <a:cubicBezTo>
                      <a:pt x="6" y="62"/>
                      <a:pt x="3" y="53"/>
                      <a:pt x="0" y="49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" name="Freeform 635"/>
              <p:cNvSpPr>
                <a:spLocks noEditPoints="1"/>
              </p:cNvSpPr>
              <p:nvPr userDrawn="1"/>
            </p:nvSpPr>
            <p:spPr bwMode="auto">
              <a:xfrm>
                <a:off x="1585" y="1436"/>
                <a:ext cx="113" cy="83"/>
              </a:xfrm>
              <a:custGeom>
                <a:avLst/>
                <a:gdLst>
                  <a:gd name="T0" fmla="*/ 10 w 180"/>
                  <a:gd name="T1" fmla="*/ 133 h 133"/>
                  <a:gd name="T2" fmla="*/ 9 w 180"/>
                  <a:gd name="T3" fmla="*/ 127 h 133"/>
                  <a:gd name="T4" fmla="*/ 5 w 180"/>
                  <a:gd name="T5" fmla="*/ 114 h 133"/>
                  <a:gd name="T6" fmla="*/ 3 w 180"/>
                  <a:gd name="T7" fmla="*/ 110 h 133"/>
                  <a:gd name="T8" fmla="*/ 0 w 180"/>
                  <a:gd name="T9" fmla="*/ 103 h 133"/>
                  <a:gd name="T10" fmla="*/ 7 w 180"/>
                  <a:gd name="T11" fmla="*/ 101 h 133"/>
                  <a:gd name="T12" fmla="*/ 96 w 180"/>
                  <a:gd name="T13" fmla="*/ 51 h 133"/>
                  <a:gd name="T14" fmla="*/ 97 w 180"/>
                  <a:gd name="T15" fmla="*/ 50 h 133"/>
                  <a:gd name="T16" fmla="*/ 139 w 180"/>
                  <a:gd name="T17" fmla="*/ 19 h 133"/>
                  <a:gd name="T18" fmla="*/ 159 w 180"/>
                  <a:gd name="T19" fmla="*/ 6 h 133"/>
                  <a:gd name="T20" fmla="*/ 165 w 180"/>
                  <a:gd name="T21" fmla="*/ 0 h 133"/>
                  <a:gd name="T22" fmla="*/ 168 w 180"/>
                  <a:gd name="T23" fmla="*/ 8 h 133"/>
                  <a:gd name="T24" fmla="*/ 128 w 180"/>
                  <a:gd name="T25" fmla="*/ 93 h 133"/>
                  <a:gd name="T26" fmla="*/ 16 w 180"/>
                  <a:gd name="T27" fmla="*/ 133 h 133"/>
                  <a:gd name="T28" fmla="*/ 10 w 180"/>
                  <a:gd name="T29" fmla="*/ 133 h 133"/>
                  <a:gd name="T30" fmla="*/ 17 w 180"/>
                  <a:gd name="T31" fmla="*/ 111 h 133"/>
                  <a:gd name="T32" fmla="*/ 20 w 180"/>
                  <a:gd name="T33" fmla="*/ 120 h 133"/>
                  <a:gd name="T34" fmla="*/ 122 w 180"/>
                  <a:gd name="T35" fmla="*/ 83 h 133"/>
                  <a:gd name="T36" fmla="*/ 159 w 180"/>
                  <a:gd name="T37" fmla="*/ 21 h 133"/>
                  <a:gd name="T38" fmla="*/ 145 w 180"/>
                  <a:gd name="T39" fmla="*/ 30 h 133"/>
                  <a:gd name="T40" fmla="*/ 106 w 180"/>
                  <a:gd name="T41" fmla="*/ 58 h 133"/>
                  <a:gd name="T42" fmla="*/ 105 w 180"/>
                  <a:gd name="T43" fmla="*/ 59 h 133"/>
                  <a:gd name="T44" fmla="*/ 17 w 180"/>
                  <a:gd name="T45" fmla="*/ 111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0" h="133">
                    <a:moveTo>
                      <a:pt x="10" y="133"/>
                    </a:moveTo>
                    <a:cubicBezTo>
                      <a:pt x="9" y="127"/>
                      <a:pt x="9" y="127"/>
                      <a:pt x="9" y="127"/>
                    </a:cubicBezTo>
                    <a:cubicBezTo>
                      <a:pt x="9" y="122"/>
                      <a:pt x="7" y="119"/>
                      <a:pt x="5" y="114"/>
                    </a:cubicBezTo>
                    <a:cubicBezTo>
                      <a:pt x="5" y="113"/>
                      <a:pt x="4" y="111"/>
                      <a:pt x="3" y="11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7" y="101"/>
                      <a:pt x="7" y="101"/>
                      <a:pt x="7" y="101"/>
                    </a:cubicBezTo>
                    <a:cubicBezTo>
                      <a:pt x="64" y="86"/>
                      <a:pt x="85" y="64"/>
                      <a:pt x="96" y="51"/>
                    </a:cubicBezTo>
                    <a:cubicBezTo>
                      <a:pt x="97" y="50"/>
                      <a:pt x="97" y="50"/>
                      <a:pt x="97" y="50"/>
                    </a:cubicBezTo>
                    <a:cubicBezTo>
                      <a:pt x="112" y="34"/>
                      <a:pt x="127" y="26"/>
                      <a:pt x="139" y="19"/>
                    </a:cubicBezTo>
                    <a:cubicBezTo>
                      <a:pt x="147" y="15"/>
                      <a:pt x="153" y="11"/>
                      <a:pt x="159" y="6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68" y="8"/>
                      <a:pt x="168" y="8"/>
                      <a:pt x="168" y="8"/>
                    </a:cubicBezTo>
                    <a:cubicBezTo>
                      <a:pt x="180" y="33"/>
                      <a:pt x="156" y="76"/>
                      <a:pt x="128" y="93"/>
                    </a:cubicBezTo>
                    <a:cubicBezTo>
                      <a:pt x="102" y="110"/>
                      <a:pt x="53" y="130"/>
                      <a:pt x="16" y="133"/>
                    </a:cubicBezTo>
                    <a:lnTo>
                      <a:pt x="10" y="133"/>
                    </a:lnTo>
                    <a:close/>
                    <a:moveTo>
                      <a:pt x="17" y="111"/>
                    </a:moveTo>
                    <a:cubicBezTo>
                      <a:pt x="18" y="114"/>
                      <a:pt x="20" y="117"/>
                      <a:pt x="20" y="120"/>
                    </a:cubicBezTo>
                    <a:cubicBezTo>
                      <a:pt x="55" y="116"/>
                      <a:pt x="99" y="98"/>
                      <a:pt x="122" y="83"/>
                    </a:cubicBezTo>
                    <a:cubicBezTo>
                      <a:pt x="143" y="69"/>
                      <a:pt x="160" y="40"/>
                      <a:pt x="159" y="21"/>
                    </a:cubicBezTo>
                    <a:cubicBezTo>
                      <a:pt x="155" y="24"/>
                      <a:pt x="150" y="27"/>
                      <a:pt x="145" y="30"/>
                    </a:cubicBezTo>
                    <a:cubicBezTo>
                      <a:pt x="133" y="36"/>
                      <a:pt x="120" y="44"/>
                      <a:pt x="106" y="58"/>
                    </a:cubicBezTo>
                    <a:cubicBezTo>
                      <a:pt x="105" y="59"/>
                      <a:pt x="105" y="59"/>
                      <a:pt x="105" y="59"/>
                    </a:cubicBezTo>
                    <a:cubicBezTo>
                      <a:pt x="93" y="73"/>
                      <a:pt x="73" y="95"/>
                      <a:pt x="17" y="111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" name="Freeform 636"/>
              <p:cNvSpPr>
                <a:spLocks/>
              </p:cNvSpPr>
              <p:nvPr userDrawn="1"/>
            </p:nvSpPr>
            <p:spPr bwMode="auto">
              <a:xfrm>
                <a:off x="1591" y="1442"/>
                <a:ext cx="102" cy="73"/>
              </a:xfrm>
              <a:custGeom>
                <a:avLst/>
                <a:gdLst>
                  <a:gd name="T0" fmla="*/ 0 w 164"/>
                  <a:gd name="T1" fmla="*/ 97 h 117"/>
                  <a:gd name="T2" fmla="*/ 93 w 164"/>
                  <a:gd name="T3" fmla="*/ 44 h 117"/>
                  <a:gd name="T4" fmla="*/ 154 w 164"/>
                  <a:gd name="T5" fmla="*/ 0 h 117"/>
                  <a:gd name="T6" fmla="*/ 116 w 164"/>
                  <a:gd name="T7" fmla="*/ 78 h 117"/>
                  <a:gd name="T8" fmla="*/ 6 w 164"/>
                  <a:gd name="T9" fmla="*/ 117 h 117"/>
                  <a:gd name="T10" fmla="*/ 0 w 164"/>
                  <a:gd name="T11" fmla="*/ 9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117">
                    <a:moveTo>
                      <a:pt x="0" y="97"/>
                    </a:moveTo>
                    <a:cubicBezTo>
                      <a:pt x="60" y="81"/>
                      <a:pt x="80" y="58"/>
                      <a:pt x="93" y="44"/>
                    </a:cubicBezTo>
                    <a:cubicBezTo>
                      <a:pt x="116" y="19"/>
                      <a:pt x="139" y="14"/>
                      <a:pt x="154" y="0"/>
                    </a:cubicBezTo>
                    <a:cubicBezTo>
                      <a:pt x="164" y="22"/>
                      <a:pt x="142" y="61"/>
                      <a:pt x="116" y="78"/>
                    </a:cubicBezTo>
                    <a:cubicBezTo>
                      <a:pt x="92" y="94"/>
                      <a:pt x="44" y="114"/>
                      <a:pt x="6" y="117"/>
                    </a:cubicBezTo>
                    <a:cubicBezTo>
                      <a:pt x="6" y="109"/>
                      <a:pt x="3" y="104"/>
                      <a:pt x="0" y="97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" name="Freeform 637"/>
              <p:cNvSpPr>
                <a:spLocks noEditPoints="1"/>
              </p:cNvSpPr>
              <p:nvPr userDrawn="1"/>
            </p:nvSpPr>
            <p:spPr bwMode="auto">
              <a:xfrm>
                <a:off x="1585" y="1392"/>
                <a:ext cx="95" cy="114"/>
              </a:xfrm>
              <a:custGeom>
                <a:avLst/>
                <a:gdLst>
                  <a:gd name="T0" fmla="*/ 0 w 152"/>
                  <a:gd name="T1" fmla="*/ 183 h 183"/>
                  <a:gd name="T2" fmla="*/ 5 w 152"/>
                  <a:gd name="T3" fmla="*/ 171 h 183"/>
                  <a:gd name="T4" fmla="*/ 16 w 152"/>
                  <a:gd name="T5" fmla="*/ 125 h 183"/>
                  <a:gd name="T6" fmla="*/ 16 w 152"/>
                  <a:gd name="T7" fmla="*/ 122 h 183"/>
                  <a:gd name="T8" fmla="*/ 19 w 152"/>
                  <a:gd name="T9" fmla="*/ 120 h 183"/>
                  <a:gd name="T10" fmla="*/ 103 w 152"/>
                  <a:gd name="T11" fmla="*/ 41 h 183"/>
                  <a:gd name="T12" fmla="*/ 120 w 152"/>
                  <a:gd name="T13" fmla="*/ 9 h 183"/>
                  <a:gd name="T14" fmla="*/ 119 w 152"/>
                  <a:gd name="T15" fmla="*/ 4 h 183"/>
                  <a:gd name="T16" fmla="*/ 124 w 152"/>
                  <a:gd name="T17" fmla="*/ 2 h 183"/>
                  <a:gd name="T18" fmla="*/ 142 w 152"/>
                  <a:gd name="T19" fmla="*/ 9 h 183"/>
                  <a:gd name="T20" fmla="*/ 146 w 152"/>
                  <a:gd name="T21" fmla="*/ 57 h 183"/>
                  <a:gd name="T22" fmla="*/ 12 w 152"/>
                  <a:gd name="T23" fmla="*/ 180 h 183"/>
                  <a:gd name="T24" fmla="*/ 0 w 152"/>
                  <a:gd name="T25" fmla="*/ 183 h 183"/>
                  <a:gd name="T26" fmla="*/ 28 w 152"/>
                  <a:gd name="T27" fmla="*/ 129 h 183"/>
                  <a:gd name="T28" fmla="*/ 21 w 152"/>
                  <a:gd name="T29" fmla="*/ 164 h 183"/>
                  <a:gd name="T30" fmla="*/ 135 w 152"/>
                  <a:gd name="T31" fmla="*/ 54 h 183"/>
                  <a:gd name="T32" fmla="*/ 133 w 152"/>
                  <a:gd name="T33" fmla="*/ 16 h 183"/>
                  <a:gd name="T34" fmla="*/ 132 w 152"/>
                  <a:gd name="T35" fmla="*/ 15 h 183"/>
                  <a:gd name="T36" fmla="*/ 112 w 152"/>
                  <a:gd name="T37" fmla="*/ 49 h 183"/>
                  <a:gd name="T38" fmla="*/ 28 w 152"/>
                  <a:gd name="T39" fmla="*/ 129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2" h="183">
                    <a:moveTo>
                      <a:pt x="0" y="183"/>
                    </a:moveTo>
                    <a:cubicBezTo>
                      <a:pt x="5" y="171"/>
                      <a:pt x="5" y="171"/>
                      <a:pt x="5" y="171"/>
                    </a:cubicBezTo>
                    <a:cubicBezTo>
                      <a:pt x="12" y="156"/>
                      <a:pt x="15" y="141"/>
                      <a:pt x="16" y="125"/>
                    </a:cubicBezTo>
                    <a:cubicBezTo>
                      <a:pt x="16" y="122"/>
                      <a:pt x="16" y="122"/>
                      <a:pt x="16" y="122"/>
                    </a:cubicBezTo>
                    <a:cubicBezTo>
                      <a:pt x="19" y="120"/>
                      <a:pt x="19" y="120"/>
                      <a:pt x="19" y="120"/>
                    </a:cubicBezTo>
                    <a:cubicBezTo>
                      <a:pt x="45" y="105"/>
                      <a:pt x="97" y="49"/>
                      <a:pt x="103" y="41"/>
                    </a:cubicBezTo>
                    <a:cubicBezTo>
                      <a:pt x="113" y="28"/>
                      <a:pt x="121" y="14"/>
                      <a:pt x="120" y="9"/>
                    </a:cubicBezTo>
                    <a:cubicBezTo>
                      <a:pt x="119" y="4"/>
                      <a:pt x="119" y="4"/>
                      <a:pt x="119" y="4"/>
                    </a:cubicBezTo>
                    <a:cubicBezTo>
                      <a:pt x="124" y="2"/>
                      <a:pt x="124" y="2"/>
                      <a:pt x="124" y="2"/>
                    </a:cubicBezTo>
                    <a:cubicBezTo>
                      <a:pt x="131" y="0"/>
                      <a:pt x="138" y="3"/>
                      <a:pt x="142" y="9"/>
                    </a:cubicBezTo>
                    <a:cubicBezTo>
                      <a:pt x="150" y="19"/>
                      <a:pt x="152" y="37"/>
                      <a:pt x="146" y="57"/>
                    </a:cubicBezTo>
                    <a:cubicBezTo>
                      <a:pt x="133" y="107"/>
                      <a:pt x="74" y="161"/>
                      <a:pt x="12" y="180"/>
                    </a:cubicBezTo>
                    <a:lnTo>
                      <a:pt x="0" y="183"/>
                    </a:lnTo>
                    <a:close/>
                    <a:moveTo>
                      <a:pt x="28" y="129"/>
                    </a:moveTo>
                    <a:cubicBezTo>
                      <a:pt x="27" y="141"/>
                      <a:pt x="25" y="152"/>
                      <a:pt x="21" y="164"/>
                    </a:cubicBezTo>
                    <a:cubicBezTo>
                      <a:pt x="75" y="144"/>
                      <a:pt x="123" y="97"/>
                      <a:pt x="135" y="54"/>
                    </a:cubicBezTo>
                    <a:cubicBezTo>
                      <a:pt x="139" y="36"/>
                      <a:pt x="137" y="22"/>
                      <a:pt x="133" y="16"/>
                    </a:cubicBezTo>
                    <a:cubicBezTo>
                      <a:pt x="132" y="16"/>
                      <a:pt x="132" y="15"/>
                      <a:pt x="132" y="15"/>
                    </a:cubicBezTo>
                    <a:cubicBezTo>
                      <a:pt x="128" y="27"/>
                      <a:pt x="116" y="44"/>
                      <a:pt x="112" y="49"/>
                    </a:cubicBezTo>
                    <a:cubicBezTo>
                      <a:pt x="106" y="57"/>
                      <a:pt x="56" y="110"/>
                      <a:pt x="28" y="12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" name="Freeform 638"/>
              <p:cNvSpPr>
                <a:spLocks/>
              </p:cNvSpPr>
              <p:nvPr userDrawn="1"/>
            </p:nvSpPr>
            <p:spPr bwMode="auto">
              <a:xfrm>
                <a:off x="1592" y="1394"/>
                <a:ext cx="86" cy="106"/>
              </a:xfrm>
              <a:custGeom>
                <a:avLst/>
                <a:gdLst>
                  <a:gd name="T0" fmla="*/ 11 w 137"/>
                  <a:gd name="T1" fmla="*/ 121 h 170"/>
                  <a:gd name="T2" fmla="*/ 96 w 137"/>
                  <a:gd name="T3" fmla="*/ 41 h 170"/>
                  <a:gd name="T4" fmla="*/ 115 w 137"/>
                  <a:gd name="T5" fmla="*/ 4 h 170"/>
                  <a:gd name="T6" fmla="*/ 129 w 137"/>
                  <a:gd name="T7" fmla="*/ 52 h 170"/>
                  <a:gd name="T8" fmla="*/ 0 w 137"/>
                  <a:gd name="T9" fmla="*/ 170 h 170"/>
                  <a:gd name="T10" fmla="*/ 11 w 137"/>
                  <a:gd name="T11" fmla="*/ 12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" h="170">
                    <a:moveTo>
                      <a:pt x="11" y="121"/>
                    </a:moveTo>
                    <a:cubicBezTo>
                      <a:pt x="37" y="105"/>
                      <a:pt x="90" y="49"/>
                      <a:pt x="96" y="41"/>
                    </a:cubicBezTo>
                    <a:cubicBezTo>
                      <a:pt x="103" y="33"/>
                      <a:pt x="117" y="13"/>
                      <a:pt x="115" y="4"/>
                    </a:cubicBezTo>
                    <a:cubicBezTo>
                      <a:pt x="127" y="0"/>
                      <a:pt x="137" y="21"/>
                      <a:pt x="129" y="52"/>
                    </a:cubicBezTo>
                    <a:cubicBezTo>
                      <a:pt x="116" y="102"/>
                      <a:pt x="57" y="153"/>
                      <a:pt x="0" y="170"/>
                    </a:cubicBezTo>
                    <a:cubicBezTo>
                      <a:pt x="8" y="152"/>
                      <a:pt x="10" y="135"/>
                      <a:pt x="11" y="121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" name="Freeform 639"/>
              <p:cNvSpPr>
                <a:spLocks/>
              </p:cNvSpPr>
              <p:nvPr userDrawn="1"/>
            </p:nvSpPr>
            <p:spPr bwMode="auto">
              <a:xfrm>
                <a:off x="1623" y="1411"/>
                <a:ext cx="43" cy="59"/>
              </a:xfrm>
              <a:custGeom>
                <a:avLst/>
                <a:gdLst>
                  <a:gd name="T0" fmla="*/ 0 w 70"/>
                  <a:gd name="T1" fmla="*/ 88 h 95"/>
                  <a:gd name="T2" fmla="*/ 5 w 70"/>
                  <a:gd name="T3" fmla="*/ 85 h 95"/>
                  <a:gd name="T4" fmla="*/ 15 w 70"/>
                  <a:gd name="T5" fmla="*/ 78 h 95"/>
                  <a:gd name="T6" fmla="*/ 45 w 70"/>
                  <a:gd name="T7" fmla="*/ 51 h 95"/>
                  <a:gd name="T8" fmla="*/ 67 w 70"/>
                  <a:gd name="T9" fmla="*/ 18 h 95"/>
                  <a:gd name="T10" fmla="*/ 69 w 70"/>
                  <a:gd name="T11" fmla="*/ 5 h 95"/>
                  <a:gd name="T12" fmla="*/ 69 w 70"/>
                  <a:gd name="T13" fmla="*/ 3 h 95"/>
                  <a:gd name="T14" fmla="*/ 68 w 70"/>
                  <a:gd name="T15" fmla="*/ 2 h 95"/>
                  <a:gd name="T16" fmla="*/ 68 w 70"/>
                  <a:gd name="T17" fmla="*/ 0 h 95"/>
                  <a:gd name="T18" fmla="*/ 69 w 70"/>
                  <a:gd name="T19" fmla="*/ 2 h 95"/>
                  <a:gd name="T20" fmla="*/ 69 w 70"/>
                  <a:gd name="T21" fmla="*/ 3 h 95"/>
                  <a:gd name="T22" fmla="*/ 69 w 70"/>
                  <a:gd name="T23" fmla="*/ 5 h 95"/>
                  <a:gd name="T24" fmla="*/ 68 w 70"/>
                  <a:gd name="T25" fmla="*/ 19 h 95"/>
                  <a:gd name="T26" fmla="*/ 48 w 70"/>
                  <a:gd name="T27" fmla="*/ 54 h 95"/>
                  <a:gd name="T28" fmla="*/ 20 w 70"/>
                  <a:gd name="T29" fmla="*/ 84 h 95"/>
                  <a:gd name="T30" fmla="*/ 9 w 70"/>
                  <a:gd name="T31" fmla="*/ 92 h 95"/>
                  <a:gd name="T32" fmla="*/ 4 w 70"/>
                  <a:gd name="T33" fmla="*/ 95 h 95"/>
                  <a:gd name="T34" fmla="*/ 0 w 70"/>
                  <a:gd name="T35" fmla="*/ 8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" h="95">
                    <a:moveTo>
                      <a:pt x="0" y="88"/>
                    </a:moveTo>
                    <a:cubicBezTo>
                      <a:pt x="0" y="88"/>
                      <a:pt x="2" y="87"/>
                      <a:pt x="5" y="85"/>
                    </a:cubicBezTo>
                    <a:cubicBezTo>
                      <a:pt x="7" y="84"/>
                      <a:pt x="11" y="81"/>
                      <a:pt x="15" y="78"/>
                    </a:cubicBezTo>
                    <a:cubicBezTo>
                      <a:pt x="24" y="72"/>
                      <a:pt x="35" y="62"/>
                      <a:pt x="45" y="51"/>
                    </a:cubicBezTo>
                    <a:cubicBezTo>
                      <a:pt x="54" y="41"/>
                      <a:pt x="63" y="28"/>
                      <a:pt x="67" y="18"/>
                    </a:cubicBezTo>
                    <a:cubicBezTo>
                      <a:pt x="68" y="13"/>
                      <a:pt x="69" y="9"/>
                      <a:pt x="69" y="5"/>
                    </a:cubicBezTo>
                    <a:cubicBezTo>
                      <a:pt x="69" y="5"/>
                      <a:pt x="69" y="4"/>
                      <a:pt x="69" y="3"/>
                    </a:cubicBezTo>
                    <a:cubicBezTo>
                      <a:pt x="69" y="3"/>
                      <a:pt x="69" y="2"/>
                      <a:pt x="68" y="2"/>
                    </a:cubicBezTo>
                    <a:cubicBezTo>
                      <a:pt x="68" y="1"/>
                      <a:pt x="68" y="0"/>
                      <a:pt x="68" y="0"/>
                    </a:cubicBezTo>
                    <a:cubicBezTo>
                      <a:pt x="68" y="0"/>
                      <a:pt x="68" y="1"/>
                      <a:pt x="69" y="2"/>
                    </a:cubicBezTo>
                    <a:cubicBezTo>
                      <a:pt x="69" y="2"/>
                      <a:pt x="69" y="3"/>
                      <a:pt x="69" y="3"/>
                    </a:cubicBezTo>
                    <a:cubicBezTo>
                      <a:pt x="69" y="4"/>
                      <a:pt x="69" y="4"/>
                      <a:pt x="69" y="5"/>
                    </a:cubicBezTo>
                    <a:cubicBezTo>
                      <a:pt x="70" y="9"/>
                      <a:pt x="69" y="13"/>
                      <a:pt x="68" y="19"/>
                    </a:cubicBezTo>
                    <a:cubicBezTo>
                      <a:pt x="64" y="29"/>
                      <a:pt x="57" y="42"/>
                      <a:pt x="48" y="54"/>
                    </a:cubicBezTo>
                    <a:cubicBezTo>
                      <a:pt x="39" y="66"/>
                      <a:pt x="28" y="76"/>
                      <a:pt x="20" y="84"/>
                    </a:cubicBezTo>
                    <a:cubicBezTo>
                      <a:pt x="15" y="87"/>
                      <a:pt x="11" y="90"/>
                      <a:pt x="9" y="92"/>
                    </a:cubicBezTo>
                    <a:cubicBezTo>
                      <a:pt x="6" y="94"/>
                      <a:pt x="4" y="95"/>
                      <a:pt x="4" y="95"/>
                    </a:cubicBez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" name="Freeform 640"/>
              <p:cNvSpPr>
                <a:spLocks/>
              </p:cNvSpPr>
              <p:nvPr userDrawn="1"/>
            </p:nvSpPr>
            <p:spPr bwMode="auto">
              <a:xfrm>
                <a:off x="1622" y="1457"/>
                <a:ext cx="60" cy="46"/>
              </a:xfrm>
              <a:custGeom>
                <a:avLst/>
                <a:gdLst>
                  <a:gd name="T0" fmla="*/ 0 w 97"/>
                  <a:gd name="T1" fmla="*/ 66 h 74"/>
                  <a:gd name="T2" fmla="*/ 5 w 97"/>
                  <a:gd name="T3" fmla="*/ 65 h 74"/>
                  <a:gd name="T4" fmla="*/ 18 w 97"/>
                  <a:gd name="T5" fmla="*/ 60 h 74"/>
                  <a:gd name="T6" fmla="*/ 54 w 97"/>
                  <a:gd name="T7" fmla="*/ 41 h 74"/>
                  <a:gd name="T8" fmla="*/ 86 w 97"/>
                  <a:gd name="T9" fmla="*/ 15 h 74"/>
                  <a:gd name="T10" fmla="*/ 94 w 97"/>
                  <a:gd name="T11" fmla="*/ 4 h 74"/>
                  <a:gd name="T12" fmla="*/ 96 w 97"/>
                  <a:gd name="T13" fmla="*/ 1 h 74"/>
                  <a:gd name="T14" fmla="*/ 97 w 97"/>
                  <a:gd name="T15" fmla="*/ 0 h 74"/>
                  <a:gd name="T16" fmla="*/ 96 w 97"/>
                  <a:gd name="T17" fmla="*/ 1 h 74"/>
                  <a:gd name="T18" fmla="*/ 95 w 97"/>
                  <a:gd name="T19" fmla="*/ 5 h 74"/>
                  <a:gd name="T20" fmla="*/ 87 w 97"/>
                  <a:gd name="T21" fmla="*/ 16 h 74"/>
                  <a:gd name="T22" fmla="*/ 56 w 97"/>
                  <a:gd name="T23" fmla="*/ 44 h 74"/>
                  <a:gd name="T24" fmla="*/ 21 w 97"/>
                  <a:gd name="T25" fmla="*/ 66 h 74"/>
                  <a:gd name="T26" fmla="*/ 8 w 97"/>
                  <a:gd name="T27" fmla="*/ 72 h 74"/>
                  <a:gd name="T28" fmla="*/ 3 w 97"/>
                  <a:gd name="T29" fmla="*/ 74 h 74"/>
                  <a:gd name="T30" fmla="*/ 0 w 97"/>
                  <a:gd name="T31" fmla="*/ 6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7" h="74">
                    <a:moveTo>
                      <a:pt x="0" y="66"/>
                    </a:moveTo>
                    <a:cubicBezTo>
                      <a:pt x="0" y="66"/>
                      <a:pt x="2" y="65"/>
                      <a:pt x="5" y="65"/>
                    </a:cubicBezTo>
                    <a:cubicBezTo>
                      <a:pt x="8" y="64"/>
                      <a:pt x="13" y="62"/>
                      <a:pt x="18" y="60"/>
                    </a:cubicBezTo>
                    <a:cubicBezTo>
                      <a:pt x="28" y="56"/>
                      <a:pt x="41" y="49"/>
                      <a:pt x="54" y="41"/>
                    </a:cubicBezTo>
                    <a:cubicBezTo>
                      <a:pt x="66" y="33"/>
                      <a:pt x="78" y="23"/>
                      <a:pt x="86" y="15"/>
                    </a:cubicBezTo>
                    <a:cubicBezTo>
                      <a:pt x="90" y="11"/>
                      <a:pt x="93" y="7"/>
                      <a:pt x="94" y="4"/>
                    </a:cubicBezTo>
                    <a:cubicBezTo>
                      <a:pt x="95" y="3"/>
                      <a:pt x="96" y="2"/>
                      <a:pt x="96" y="1"/>
                    </a:cubicBezTo>
                    <a:cubicBezTo>
                      <a:pt x="96" y="0"/>
                      <a:pt x="97" y="0"/>
                      <a:pt x="97" y="0"/>
                    </a:cubicBezTo>
                    <a:cubicBezTo>
                      <a:pt x="97" y="0"/>
                      <a:pt x="96" y="0"/>
                      <a:pt x="96" y="1"/>
                    </a:cubicBezTo>
                    <a:cubicBezTo>
                      <a:pt x="96" y="2"/>
                      <a:pt x="96" y="3"/>
                      <a:pt x="95" y="5"/>
                    </a:cubicBezTo>
                    <a:cubicBezTo>
                      <a:pt x="93" y="8"/>
                      <a:pt x="91" y="11"/>
                      <a:pt x="87" y="16"/>
                    </a:cubicBezTo>
                    <a:cubicBezTo>
                      <a:pt x="80" y="25"/>
                      <a:pt x="68" y="35"/>
                      <a:pt x="56" y="44"/>
                    </a:cubicBezTo>
                    <a:cubicBezTo>
                      <a:pt x="44" y="53"/>
                      <a:pt x="31" y="61"/>
                      <a:pt x="21" y="66"/>
                    </a:cubicBezTo>
                    <a:cubicBezTo>
                      <a:pt x="15" y="69"/>
                      <a:pt x="11" y="71"/>
                      <a:pt x="8" y="72"/>
                    </a:cubicBezTo>
                    <a:cubicBezTo>
                      <a:pt x="5" y="73"/>
                      <a:pt x="3" y="74"/>
                      <a:pt x="3" y="74"/>
                    </a:cubicBez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" name="Freeform 641"/>
              <p:cNvSpPr>
                <a:spLocks/>
              </p:cNvSpPr>
              <p:nvPr userDrawn="1"/>
            </p:nvSpPr>
            <p:spPr bwMode="auto">
              <a:xfrm>
                <a:off x="1622" y="1495"/>
                <a:ext cx="68" cy="28"/>
              </a:xfrm>
              <a:custGeom>
                <a:avLst/>
                <a:gdLst>
                  <a:gd name="T0" fmla="*/ 0 w 109"/>
                  <a:gd name="T1" fmla="*/ 36 h 44"/>
                  <a:gd name="T2" fmla="*/ 5 w 109"/>
                  <a:gd name="T3" fmla="*/ 36 h 44"/>
                  <a:gd name="T4" fmla="*/ 10 w 109"/>
                  <a:gd name="T5" fmla="*/ 36 h 44"/>
                  <a:gd name="T6" fmla="*/ 18 w 109"/>
                  <a:gd name="T7" fmla="*/ 35 h 44"/>
                  <a:gd name="T8" fmla="*/ 57 w 109"/>
                  <a:gd name="T9" fmla="*/ 26 h 44"/>
                  <a:gd name="T10" fmla="*/ 94 w 109"/>
                  <a:gd name="T11" fmla="*/ 11 h 44"/>
                  <a:gd name="T12" fmla="*/ 100 w 109"/>
                  <a:gd name="T13" fmla="*/ 7 h 44"/>
                  <a:gd name="T14" fmla="*/ 103 w 109"/>
                  <a:gd name="T15" fmla="*/ 6 h 44"/>
                  <a:gd name="T16" fmla="*/ 105 w 109"/>
                  <a:gd name="T17" fmla="*/ 4 h 44"/>
                  <a:gd name="T18" fmla="*/ 108 w 109"/>
                  <a:gd name="T19" fmla="*/ 1 h 44"/>
                  <a:gd name="T20" fmla="*/ 109 w 109"/>
                  <a:gd name="T21" fmla="*/ 0 h 44"/>
                  <a:gd name="T22" fmla="*/ 108 w 109"/>
                  <a:gd name="T23" fmla="*/ 1 h 44"/>
                  <a:gd name="T24" fmla="*/ 105 w 109"/>
                  <a:gd name="T25" fmla="*/ 4 h 44"/>
                  <a:gd name="T26" fmla="*/ 103 w 109"/>
                  <a:gd name="T27" fmla="*/ 6 h 44"/>
                  <a:gd name="T28" fmla="*/ 101 w 109"/>
                  <a:gd name="T29" fmla="*/ 8 h 44"/>
                  <a:gd name="T30" fmla="*/ 95 w 109"/>
                  <a:gd name="T31" fmla="*/ 12 h 44"/>
                  <a:gd name="T32" fmla="*/ 58 w 109"/>
                  <a:gd name="T33" fmla="*/ 30 h 44"/>
                  <a:gd name="T34" fmla="*/ 19 w 109"/>
                  <a:gd name="T35" fmla="*/ 42 h 44"/>
                  <a:gd name="T36" fmla="*/ 11 w 109"/>
                  <a:gd name="T37" fmla="*/ 43 h 44"/>
                  <a:gd name="T38" fmla="*/ 5 w 109"/>
                  <a:gd name="T39" fmla="*/ 44 h 44"/>
                  <a:gd name="T40" fmla="*/ 0 w 109"/>
                  <a:gd name="T41" fmla="*/ 44 h 44"/>
                  <a:gd name="T42" fmla="*/ 0 w 109"/>
                  <a:gd name="T43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9" h="44">
                    <a:moveTo>
                      <a:pt x="0" y="36"/>
                    </a:moveTo>
                    <a:cubicBezTo>
                      <a:pt x="0" y="36"/>
                      <a:pt x="1" y="36"/>
                      <a:pt x="5" y="36"/>
                    </a:cubicBezTo>
                    <a:cubicBezTo>
                      <a:pt x="6" y="36"/>
                      <a:pt x="8" y="36"/>
                      <a:pt x="10" y="36"/>
                    </a:cubicBezTo>
                    <a:cubicBezTo>
                      <a:pt x="12" y="36"/>
                      <a:pt x="15" y="35"/>
                      <a:pt x="18" y="35"/>
                    </a:cubicBezTo>
                    <a:cubicBezTo>
                      <a:pt x="28" y="34"/>
                      <a:pt x="43" y="31"/>
                      <a:pt x="57" y="26"/>
                    </a:cubicBezTo>
                    <a:cubicBezTo>
                      <a:pt x="71" y="22"/>
                      <a:pt x="84" y="16"/>
                      <a:pt x="94" y="11"/>
                    </a:cubicBezTo>
                    <a:cubicBezTo>
                      <a:pt x="96" y="10"/>
                      <a:pt x="99" y="9"/>
                      <a:pt x="100" y="7"/>
                    </a:cubicBezTo>
                    <a:cubicBezTo>
                      <a:pt x="101" y="7"/>
                      <a:pt x="102" y="6"/>
                      <a:pt x="103" y="6"/>
                    </a:cubicBezTo>
                    <a:cubicBezTo>
                      <a:pt x="104" y="5"/>
                      <a:pt x="104" y="4"/>
                      <a:pt x="105" y="4"/>
                    </a:cubicBezTo>
                    <a:cubicBezTo>
                      <a:pt x="106" y="3"/>
                      <a:pt x="107" y="2"/>
                      <a:pt x="108" y="1"/>
                    </a:cubicBezTo>
                    <a:cubicBezTo>
                      <a:pt x="108" y="1"/>
                      <a:pt x="109" y="0"/>
                      <a:pt x="109" y="0"/>
                    </a:cubicBezTo>
                    <a:cubicBezTo>
                      <a:pt x="109" y="0"/>
                      <a:pt x="108" y="1"/>
                      <a:pt x="108" y="1"/>
                    </a:cubicBezTo>
                    <a:cubicBezTo>
                      <a:pt x="107" y="2"/>
                      <a:pt x="107" y="3"/>
                      <a:pt x="105" y="4"/>
                    </a:cubicBezTo>
                    <a:cubicBezTo>
                      <a:pt x="105" y="5"/>
                      <a:pt x="104" y="5"/>
                      <a:pt x="103" y="6"/>
                    </a:cubicBezTo>
                    <a:cubicBezTo>
                      <a:pt x="103" y="7"/>
                      <a:pt x="102" y="7"/>
                      <a:pt x="101" y="8"/>
                    </a:cubicBezTo>
                    <a:cubicBezTo>
                      <a:pt x="99" y="9"/>
                      <a:pt x="97" y="11"/>
                      <a:pt x="95" y="12"/>
                    </a:cubicBezTo>
                    <a:cubicBezTo>
                      <a:pt x="85" y="18"/>
                      <a:pt x="72" y="25"/>
                      <a:pt x="58" y="30"/>
                    </a:cubicBezTo>
                    <a:cubicBezTo>
                      <a:pt x="44" y="35"/>
                      <a:pt x="30" y="40"/>
                      <a:pt x="19" y="42"/>
                    </a:cubicBezTo>
                    <a:cubicBezTo>
                      <a:pt x="16" y="42"/>
                      <a:pt x="13" y="43"/>
                      <a:pt x="11" y="43"/>
                    </a:cubicBezTo>
                    <a:cubicBezTo>
                      <a:pt x="9" y="43"/>
                      <a:pt x="7" y="44"/>
                      <a:pt x="5" y="44"/>
                    </a:cubicBezTo>
                    <a:cubicBezTo>
                      <a:pt x="2" y="44"/>
                      <a:pt x="0" y="44"/>
                      <a:pt x="0" y="44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" name="Freeform 642"/>
              <p:cNvSpPr>
                <a:spLocks/>
              </p:cNvSpPr>
              <p:nvPr userDrawn="1"/>
            </p:nvSpPr>
            <p:spPr bwMode="auto">
              <a:xfrm>
                <a:off x="1632" y="1533"/>
                <a:ext cx="52" cy="9"/>
              </a:xfrm>
              <a:custGeom>
                <a:avLst/>
                <a:gdLst>
                  <a:gd name="T0" fmla="*/ 2 w 84"/>
                  <a:gd name="T1" fmla="*/ 6 h 15"/>
                  <a:gd name="T2" fmla="*/ 5 w 84"/>
                  <a:gd name="T3" fmla="*/ 7 h 15"/>
                  <a:gd name="T4" fmla="*/ 9 w 84"/>
                  <a:gd name="T5" fmla="*/ 8 h 15"/>
                  <a:gd name="T6" fmla="*/ 14 w 84"/>
                  <a:gd name="T7" fmla="*/ 8 h 15"/>
                  <a:gd name="T8" fmla="*/ 43 w 84"/>
                  <a:gd name="T9" fmla="*/ 8 h 15"/>
                  <a:gd name="T10" fmla="*/ 71 w 84"/>
                  <a:gd name="T11" fmla="*/ 4 h 15"/>
                  <a:gd name="T12" fmla="*/ 81 w 84"/>
                  <a:gd name="T13" fmla="*/ 1 h 15"/>
                  <a:gd name="T14" fmla="*/ 83 w 84"/>
                  <a:gd name="T15" fmla="*/ 0 h 15"/>
                  <a:gd name="T16" fmla="*/ 84 w 84"/>
                  <a:gd name="T17" fmla="*/ 0 h 15"/>
                  <a:gd name="T18" fmla="*/ 81 w 84"/>
                  <a:gd name="T19" fmla="*/ 2 h 15"/>
                  <a:gd name="T20" fmla="*/ 72 w 84"/>
                  <a:gd name="T21" fmla="*/ 5 h 15"/>
                  <a:gd name="T22" fmla="*/ 43 w 84"/>
                  <a:gd name="T23" fmla="*/ 12 h 15"/>
                  <a:gd name="T24" fmla="*/ 14 w 84"/>
                  <a:gd name="T25" fmla="*/ 15 h 15"/>
                  <a:gd name="T26" fmla="*/ 8 w 84"/>
                  <a:gd name="T27" fmla="*/ 15 h 15"/>
                  <a:gd name="T28" fmla="*/ 4 w 84"/>
                  <a:gd name="T29" fmla="*/ 15 h 15"/>
                  <a:gd name="T30" fmla="*/ 0 w 84"/>
                  <a:gd name="T31" fmla="*/ 14 h 15"/>
                  <a:gd name="T32" fmla="*/ 2 w 84"/>
                  <a:gd name="T33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4" h="15">
                    <a:moveTo>
                      <a:pt x="2" y="6"/>
                    </a:moveTo>
                    <a:cubicBezTo>
                      <a:pt x="2" y="6"/>
                      <a:pt x="3" y="7"/>
                      <a:pt x="5" y="7"/>
                    </a:cubicBezTo>
                    <a:cubicBezTo>
                      <a:pt x="6" y="7"/>
                      <a:pt x="8" y="8"/>
                      <a:pt x="9" y="8"/>
                    </a:cubicBezTo>
                    <a:cubicBezTo>
                      <a:pt x="11" y="8"/>
                      <a:pt x="12" y="8"/>
                      <a:pt x="14" y="8"/>
                    </a:cubicBezTo>
                    <a:cubicBezTo>
                      <a:pt x="22" y="9"/>
                      <a:pt x="32" y="9"/>
                      <a:pt x="43" y="8"/>
                    </a:cubicBezTo>
                    <a:cubicBezTo>
                      <a:pt x="53" y="7"/>
                      <a:pt x="64" y="5"/>
                      <a:pt x="71" y="4"/>
                    </a:cubicBezTo>
                    <a:cubicBezTo>
                      <a:pt x="75" y="3"/>
                      <a:pt x="78" y="2"/>
                      <a:pt x="81" y="1"/>
                    </a:cubicBezTo>
                    <a:cubicBezTo>
                      <a:pt x="82" y="1"/>
                      <a:pt x="83" y="1"/>
                      <a:pt x="83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4" y="0"/>
                      <a:pt x="83" y="1"/>
                      <a:pt x="81" y="2"/>
                    </a:cubicBezTo>
                    <a:cubicBezTo>
                      <a:pt x="79" y="3"/>
                      <a:pt x="76" y="4"/>
                      <a:pt x="72" y="5"/>
                    </a:cubicBezTo>
                    <a:cubicBezTo>
                      <a:pt x="64" y="7"/>
                      <a:pt x="54" y="10"/>
                      <a:pt x="43" y="12"/>
                    </a:cubicBezTo>
                    <a:cubicBezTo>
                      <a:pt x="33" y="14"/>
                      <a:pt x="22" y="15"/>
                      <a:pt x="14" y="15"/>
                    </a:cubicBezTo>
                    <a:cubicBezTo>
                      <a:pt x="12" y="15"/>
                      <a:pt x="10" y="15"/>
                      <a:pt x="8" y="15"/>
                    </a:cubicBezTo>
                    <a:cubicBezTo>
                      <a:pt x="7" y="15"/>
                      <a:pt x="5" y="15"/>
                      <a:pt x="4" y="15"/>
                    </a:cubicBezTo>
                    <a:cubicBezTo>
                      <a:pt x="2" y="14"/>
                      <a:pt x="0" y="14"/>
                      <a:pt x="0" y="14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" name="Freeform 643"/>
              <p:cNvSpPr>
                <a:spLocks/>
              </p:cNvSpPr>
              <p:nvPr userDrawn="1"/>
            </p:nvSpPr>
            <p:spPr bwMode="auto">
              <a:xfrm>
                <a:off x="1613" y="1553"/>
                <a:ext cx="59" cy="12"/>
              </a:xfrm>
              <a:custGeom>
                <a:avLst/>
                <a:gdLst>
                  <a:gd name="T0" fmla="*/ 2 w 95"/>
                  <a:gd name="T1" fmla="*/ 0 h 20"/>
                  <a:gd name="T2" fmla="*/ 6 w 95"/>
                  <a:gd name="T3" fmla="*/ 2 h 20"/>
                  <a:gd name="T4" fmla="*/ 16 w 95"/>
                  <a:gd name="T5" fmla="*/ 5 h 20"/>
                  <a:gd name="T6" fmla="*/ 48 w 95"/>
                  <a:gd name="T7" fmla="*/ 14 h 20"/>
                  <a:gd name="T8" fmla="*/ 80 w 95"/>
                  <a:gd name="T9" fmla="*/ 19 h 20"/>
                  <a:gd name="T10" fmla="*/ 91 w 95"/>
                  <a:gd name="T11" fmla="*/ 19 h 20"/>
                  <a:gd name="T12" fmla="*/ 95 w 95"/>
                  <a:gd name="T13" fmla="*/ 18 h 20"/>
                  <a:gd name="T14" fmla="*/ 91 w 95"/>
                  <a:gd name="T15" fmla="*/ 19 h 20"/>
                  <a:gd name="T16" fmla="*/ 80 w 95"/>
                  <a:gd name="T17" fmla="*/ 20 h 20"/>
                  <a:gd name="T18" fmla="*/ 47 w 95"/>
                  <a:gd name="T19" fmla="*/ 18 h 20"/>
                  <a:gd name="T20" fmla="*/ 14 w 95"/>
                  <a:gd name="T21" fmla="*/ 12 h 20"/>
                  <a:gd name="T22" fmla="*/ 4 w 95"/>
                  <a:gd name="T23" fmla="*/ 9 h 20"/>
                  <a:gd name="T24" fmla="*/ 0 w 95"/>
                  <a:gd name="T25" fmla="*/ 8 h 20"/>
                  <a:gd name="T26" fmla="*/ 2 w 95"/>
                  <a:gd name="T2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5" h="20">
                    <a:moveTo>
                      <a:pt x="2" y="0"/>
                    </a:moveTo>
                    <a:cubicBezTo>
                      <a:pt x="2" y="0"/>
                      <a:pt x="4" y="1"/>
                      <a:pt x="6" y="2"/>
                    </a:cubicBezTo>
                    <a:cubicBezTo>
                      <a:pt x="9" y="3"/>
                      <a:pt x="12" y="4"/>
                      <a:pt x="16" y="5"/>
                    </a:cubicBezTo>
                    <a:cubicBezTo>
                      <a:pt x="25" y="8"/>
                      <a:pt x="36" y="11"/>
                      <a:pt x="48" y="14"/>
                    </a:cubicBezTo>
                    <a:cubicBezTo>
                      <a:pt x="59" y="16"/>
                      <a:pt x="71" y="18"/>
                      <a:pt x="80" y="19"/>
                    </a:cubicBezTo>
                    <a:cubicBezTo>
                      <a:pt x="85" y="19"/>
                      <a:pt x="88" y="19"/>
                      <a:pt x="91" y="19"/>
                    </a:cubicBezTo>
                    <a:cubicBezTo>
                      <a:pt x="93" y="18"/>
                      <a:pt x="95" y="18"/>
                      <a:pt x="95" y="18"/>
                    </a:cubicBezTo>
                    <a:cubicBezTo>
                      <a:pt x="95" y="18"/>
                      <a:pt x="93" y="18"/>
                      <a:pt x="91" y="19"/>
                    </a:cubicBezTo>
                    <a:cubicBezTo>
                      <a:pt x="88" y="19"/>
                      <a:pt x="85" y="20"/>
                      <a:pt x="80" y="20"/>
                    </a:cubicBezTo>
                    <a:cubicBezTo>
                      <a:pt x="71" y="20"/>
                      <a:pt x="59" y="19"/>
                      <a:pt x="47" y="18"/>
                    </a:cubicBezTo>
                    <a:cubicBezTo>
                      <a:pt x="35" y="16"/>
                      <a:pt x="23" y="14"/>
                      <a:pt x="14" y="12"/>
                    </a:cubicBezTo>
                    <a:cubicBezTo>
                      <a:pt x="10" y="11"/>
                      <a:pt x="6" y="10"/>
                      <a:pt x="4" y="9"/>
                    </a:cubicBezTo>
                    <a:cubicBezTo>
                      <a:pt x="1" y="8"/>
                      <a:pt x="0" y="8"/>
                      <a:pt x="0" y="8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" name="Freeform 644"/>
              <p:cNvSpPr>
                <a:spLocks/>
              </p:cNvSpPr>
              <p:nvPr userDrawn="1"/>
            </p:nvSpPr>
            <p:spPr bwMode="auto">
              <a:xfrm>
                <a:off x="1620" y="1573"/>
                <a:ext cx="38" cy="19"/>
              </a:xfrm>
              <a:custGeom>
                <a:avLst/>
                <a:gdLst>
                  <a:gd name="T0" fmla="*/ 5 w 62"/>
                  <a:gd name="T1" fmla="*/ 0 h 31"/>
                  <a:gd name="T2" fmla="*/ 8 w 62"/>
                  <a:gd name="T3" fmla="*/ 2 h 31"/>
                  <a:gd name="T4" fmla="*/ 10 w 62"/>
                  <a:gd name="T5" fmla="*/ 4 h 31"/>
                  <a:gd name="T6" fmla="*/ 11 w 62"/>
                  <a:gd name="T7" fmla="*/ 5 h 31"/>
                  <a:gd name="T8" fmla="*/ 13 w 62"/>
                  <a:gd name="T9" fmla="*/ 7 h 31"/>
                  <a:gd name="T10" fmla="*/ 21 w 62"/>
                  <a:gd name="T11" fmla="*/ 12 h 31"/>
                  <a:gd name="T12" fmla="*/ 26 w 62"/>
                  <a:gd name="T13" fmla="*/ 15 h 31"/>
                  <a:gd name="T14" fmla="*/ 32 w 62"/>
                  <a:gd name="T15" fmla="*/ 18 h 31"/>
                  <a:gd name="T16" fmla="*/ 42 w 62"/>
                  <a:gd name="T17" fmla="*/ 24 h 31"/>
                  <a:gd name="T18" fmla="*/ 52 w 62"/>
                  <a:gd name="T19" fmla="*/ 28 h 31"/>
                  <a:gd name="T20" fmla="*/ 59 w 62"/>
                  <a:gd name="T21" fmla="*/ 31 h 31"/>
                  <a:gd name="T22" fmla="*/ 62 w 62"/>
                  <a:gd name="T23" fmla="*/ 31 h 31"/>
                  <a:gd name="T24" fmla="*/ 59 w 62"/>
                  <a:gd name="T25" fmla="*/ 31 h 31"/>
                  <a:gd name="T26" fmla="*/ 52 w 62"/>
                  <a:gd name="T27" fmla="*/ 29 h 31"/>
                  <a:gd name="T28" fmla="*/ 41 w 62"/>
                  <a:gd name="T29" fmla="*/ 26 h 31"/>
                  <a:gd name="T30" fmla="*/ 30 w 62"/>
                  <a:gd name="T31" fmla="*/ 22 h 31"/>
                  <a:gd name="T32" fmla="*/ 24 w 62"/>
                  <a:gd name="T33" fmla="*/ 20 h 31"/>
                  <a:gd name="T34" fmla="*/ 19 w 62"/>
                  <a:gd name="T35" fmla="*/ 17 h 31"/>
                  <a:gd name="T36" fmla="*/ 9 w 62"/>
                  <a:gd name="T37" fmla="*/ 12 h 31"/>
                  <a:gd name="T38" fmla="*/ 7 w 62"/>
                  <a:gd name="T39" fmla="*/ 11 h 31"/>
                  <a:gd name="T40" fmla="*/ 5 w 62"/>
                  <a:gd name="T41" fmla="*/ 10 h 31"/>
                  <a:gd name="T42" fmla="*/ 3 w 62"/>
                  <a:gd name="T43" fmla="*/ 8 h 31"/>
                  <a:gd name="T44" fmla="*/ 0 w 62"/>
                  <a:gd name="T45" fmla="*/ 6 h 31"/>
                  <a:gd name="T46" fmla="*/ 5 w 62"/>
                  <a:gd name="T4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2" h="31">
                    <a:moveTo>
                      <a:pt x="5" y="0"/>
                    </a:moveTo>
                    <a:cubicBezTo>
                      <a:pt x="5" y="0"/>
                      <a:pt x="6" y="1"/>
                      <a:pt x="8" y="2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2" y="6"/>
                      <a:pt x="13" y="6"/>
                      <a:pt x="13" y="7"/>
                    </a:cubicBezTo>
                    <a:cubicBezTo>
                      <a:pt x="16" y="8"/>
                      <a:pt x="18" y="10"/>
                      <a:pt x="21" y="12"/>
                    </a:cubicBezTo>
                    <a:cubicBezTo>
                      <a:pt x="23" y="13"/>
                      <a:pt x="25" y="14"/>
                      <a:pt x="26" y="15"/>
                    </a:cubicBezTo>
                    <a:cubicBezTo>
                      <a:pt x="28" y="16"/>
                      <a:pt x="30" y="17"/>
                      <a:pt x="32" y="18"/>
                    </a:cubicBezTo>
                    <a:cubicBezTo>
                      <a:pt x="35" y="20"/>
                      <a:pt x="39" y="22"/>
                      <a:pt x="42" y="24"/>
                    </a:cubicBezTo>
                    <a:cubicBezTo>
                      <a:pt x="46" y="25"/>
                      <a:pt x="49" y="27"/>
                      <a:pt x="52" y="28"/>
                    </a:cubicBezTo>
                    <a:cubicBezTo>
                      <a:pt x="55" y="29"/>
                      <a:pt x="57" y="30"/>
                      <a:pt x="59" y="31"/>
                    </a:cubicBezTo>
                    <a:cubicBezTo>
                      <a:pt x="61" y="31"/>
                      <a:pt x="62" y="31"/>
                      <a:pt x="62" y="31"/>
                    </a:cubicBezTo>
                    <a:cubicBezTo>
                      <a:pt x="62" y="31"/>
                      <a:pt x="61" y="31"/>
                      <a:pt x="59" y="31"/>
                    </a:cubicBezTo>
                    <a:cubicBezTo>
                      <a:pt x="57" y="31"/>
                      <a:pt x="55" y="30"/>
                      <a:pt x="52" y="29"/>
                    </a:cubicBezTo>
                    <a:cubicBezTo>
                      <a:pt x="49" y="29"/>
                      <a:pt x="45" y="27"/>
                      <a:pt x="41" y="26"/>
                    </a:cubicBezTo>
                    <a:cubicBezTo>
                      <a:pt x="38" y="25"/>
                      <a:pt x="34" y="24"/>
                      <a:pt x="30" y="22"/>
                    </a:cubicBezTo>
                    <a:cubicBezTo>
                      <a:pt x="28" y="21"/>
                      <a:pt x="26" y="20"/>
                      <a:pt x="24" y="20"/>
                    </a:cubicBezTo>
                    <a:cubicBezTo>
                      <a:pt x="22" y="19"/>
                      <a:pt x="21" y="18"/>
                      <a:pt x="19" y="17"/>
                    </a:cubicBezTo>
                    <a:cubicBezTo>
                      <a:pt x="15" y="16"/>
                      <a:pt x="12" y="14"/>
                      <a:pt x="9" y="12"/>
                    </a:cubicBezTo>
                    <a:cubicBezTo>
                      <a:pt x="8" y="12"/>
                      <a:pt x="8" y="11"/>
                      <a:pt x="7" y="11"/>
                    </a:cubicBezTo>
                    <a:cubicBezTo>
                      <a:pt x="6" y="10"/>
                      <a:pt x="6" y="10"/>
                      <a:pt x="5" y="10"/>
                    </a:cubicBezTo>
                    <a:cubicBezTo>
                      <a:pt x="4" y="9"/>
                      <a:pt x="3" y="8"/>
                      <a:pt x="3" y="8"/>
                    </a:cubicBezTo>
                    <a:cubicBezTo>
                      <a:pt x="1" y="7"/>
                      <a:pt x="0" y="6"/>
                      <a:pt x="0" y="6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7" name="Freeform 645"/>
              <p:cNvSpPr>
                <a:spLocks/>
              </p:cNvSpPr>
              <p:nvPr userDrawn="1"/>
            </p:nvSpPr>
            <p:spPr bwMode="auto">
              <a:xfrm>
                <a:off x="1597" y="1579"/>
                <a:ext cx="35" cy="33"/>
              </a:xfrm>
              <a:custGeom>
                <a:avLst/>
                <a:gdLst>
                  <a:gd name="T0" fmla="*/ 7 w 55"/>
                  <a:gd name="T1" fmla="*/ 0 h 53"/>
                  <a:gd name="T2" fmla="*/ 9 w 55"/>
                  <a:gd name="T3" fmla="*/ 3 h 53"/>
                  <a:gd name="T4" fmla="*/ 13 w 55"/>
                  <a:gd name="T5" fmla="*/ 10 h 53"/>
                  <a:gd name="T6" fmla="*/ 28 w 55"/>
                  <a:gd name="T7" fmla="*/ 29 h 53"/>
                  <a:gd name="T8" fmla="*/ 46 w 55"/>
                  <a:gd name="T9" fmla="*/ 47 h 53"/>
                  <a:gd name="T10" fmla="*/ 49 w 55"/>
                  <a:gd name="T11" fmla="*/ 50 h 53"/>
                  <a:gd name="T12" fmla="*/ 52 w 55"/>
                  <a:gd name="T13" fmla="*/ 51 h 53"/>
                  <a:gd name="T14" fmla="*/ 55 w 55"/>
                  <a:gd name="T15" fmla="*/ 53 h 53"/>
                  <a:gd name="T16" fmla="*/ 52 w 55"/>
                  <a:gd name="T17" fmla="*/ 52 h 53"/>
                  <a:gd name="T18" fmla="*/ 49 w 55"/>
                  <a:gd name="T19" fmla="*/ 50 h 53"/>
                  <a:gd name="T20" fmla="*/ 45 w 55"/>
                  <a:gd name="T21" fmla="*/ 48 h 53"/>
                  <a:gd name="T22" fmla="*/ 25 w 55"/>
                  <a:gd name="T23" fmla="*/ 32 h 53"/>
                  <a:gd name="T24" fmla="*/ 7 w 55"/>
                  <a:gd name="T25" fmla="*/ 14 h 53"/>
                  <a:gd name="T26" fmla="*/ 2 w 55"/>
                  <a:gd name="T27" fmla="*/ 7 h 53"/>
                  <a:gd name="T28" fmla="*/ 0 w 55"/>
                  <a:gd name="T29" fmla="*/ 4 h 53"/>
                  <a:gd name="T30" fmla="*/ 7 w 55"/>
                  <a:gd name="T3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" h="53">
                    <a:moveTo>
                      <a:pt x="7" y="0"/>
                    </a:moveTo>
                    <a:cubicBezTo>
                      <a:pt x="7" y="0"/>
                      <a:pt x="8" y="1"/>
                      <a:pt x="9" y="3"/>
                    </a:cubicBezTo>
                    <a:cubicBezTo>
                      <a:pt x="10" y="4"/>
                      <a:pt x="11" y="7"/>
                      <a:pt x="13" y="10"/>
                    </a:cubicBezTo>
                    <a:cubicBezTo>
                      <a:pt x="17" y="15"/>
                      <a:pt x="22" y="22"/>
                      <a:pt x="28" y="29"/>
                    </a:cubicBezTo>
                    <a:cubicBezTo>
                      <a:pt x="34" y="36"/>
                      <a:pt x="40" y="43"/>
                      <a:pt x="46" y="47"/>
                    </a:cubicBezTo>
                    <a:cubicBezTo>
                      <a:pt x="47" y="48"/>
                      <a:pt x="48" y="49"/>
                      <a:pt x="49" y="50"/>
                    </a:cubicBezTo>
                    <a:cubicBezTo>
                      <a:pt x="51" y="50"/>
                      <a:pt x="52" y="51"/>
                      <a:pt x="52" y="51"/>
                    </a:cubicBezTo>
                    <a:cubicBezTo>
                      <a:pt x="54" y="52"/>
                      <a:pt x="55" y="53"/>
                      <a:pt x="55" y="53"/>
                    </a:cubicBezTo>
                    <a:cubicBezTo>
                      <a:pt x="55" y="53"/>
                      <a:pt x="54" y="52"/>
                      <a:pt x="52" y="52"/>
                    </a:cubicBezTo>
                    <a:cubicBezTo>
                      <a:pt x="51" y="51"/>
                      <a:pt x="50" y="51"/>
                      <a:pt x="49" y="50"/>
                    </a:cubicBezTo>
                    <a:cubicBezTo>
                      <a:pt x="48" y="50"/>
                      <a:pt x="46" y="49"/>
                      <a:pt x="45" y="48"/>
                    </a:cubicBezTo>
                    <a:cubicBezTo>
                      <a:pt x="39" y="44"/>
                      <a:pt x="32" y="38"/>
                      <a:pt x="25" y="32"/>
                    </a:cubicBezTo>
                    <a:cubicBezTo>
                      <a:pt x="18" y="26"/>
                      <a:pt x="12" y="19"/>
                      <a:pt x="7" y="14"/>
                    </a:cubicBezTo>
                    <a:cubicBezTo>
                      <a:pt x="5" y="11"/>
                      <a:pt x="3" y="8"/>
                      <a:pt x="2" y="7"/>
                    </a:cubicBezTo>
                    <a:cubicBezTo>
                      <a:pt x="1" y="5"/>
                      <a:pt x="0" y="4"/>
                      <a:pt x="0" y="4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8" name="Freeform 646"/>
              <p:cNvSpPr>
                <a:spLocks/>
              </p:cNvSpPr>
              <p:nvPr userDrawn="1"/>
            </p:nvSpPr>
            <p:spPr bwMode="auto">
              <a:xfrm>
                <a:off x="1587" y="1593"/>
                <a:ext cx="22" cy="35"/>
              </a:xfrm>
              <a:custGeom>
                <a:avLst/>
                <a:gdLst>
                  <a:gd name="T0" fmla="*/ 8 w 36"/>
                  <a:gd name="T1" fmla="*/ 0 h 56"/>
                  <a:gd name="T2" fmla="*/ 8 w 36"/>
                  <a:gd name="T3" fmla="*/ 3 h 56"/>
                  <a:gd name="T4" fmla="*/ 10 w 36"/>
                  <a:gd name="T5" fmla="*/ 10 h 56"/>
                  <a:gd name="T6" fmla="*/ 17 w 36"/>
                  <a:gd name="T7" fmla="*/ 30 h 56"/>
                  <a:gd name="T8" fmla="*/ 28 w 36"/>
                  <a:gd name="T9" fmla="*/ 49 h 56"/>
                  <a:gd name="T10" fmla="*/ 33 w 36"/>
                  <a:gd name="T11" fmla="*/ 55 h 56"/>
                  <a:gd name="T12" fmla="*/ 35 w 36"/>
                  <a:gd name="T13" fmla="*/ 56 h 56"/>
                  <a:gd name="T14" fmla="*/ 36 w 36"/>
                  <a:gd name="T15" fmla="*/ 56 h 56"/>
                  <a:gd name="T16" fmla="*/ 35 w 36"/>
                  <a:gd name="T17" fmla="*/ 56 h 56"/>
                  <a:gd name="T18" fmla="*/ 33 w 36"/>
                  <a:gd name="T19" fmla="*/ 55 h 56"/>
                  <a:gd name="T20" fmla="*/ 27 w 36"/>
                  <a:gd name="T21" fmla="*/ 50 h 56"/>
                  <a:gd name="T22" fmla="*/ 14 w 36"/>
                  <a:gd name="T23" fmla="*/ 32 h 56"/>
                  <a:gd name="T24" fmla="*/ 3 w 36"/>
                  <a:gd name="T25" fmla="*/ 12 h 56"/>
                  <a:gd name="T26" fmla="*/ 1 w 36"/>
                  <a:gd name="T27" fmla="*/ 4 h 56"/>
                  <a:gd name="T28" fmla="*/ 0 w 36"/>
                  <a:gd name="T29" fmla="*/ 2 h 56"/>
                  <a:gd name="T30" fmla="*/ 8 w 36"/>
                  <a:gd name="T3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6" h="56">
                    <a:moveTo>
                      <a:pt x="8" y="0"/>
                    </a:moveTo>
                    <a:cubicBezTo>
                      <a:pt x="8" y="0"/>
                      <a:pt x="8" y="1"/>
                      <a:pt x="8" y="3"/>
                    </a:cubicBezTo>
                    <a:cubicBezTo>
                      <a:pt x="9" y="5"/>
                      <a:pt x="9" y="7"/>
                      <a:pt x="10" y="10"/>
                    </a:cubicBezTo>
                    <a:cubicBezTo>
                      <a:pt x="11" y="15"/>
                      <a:pt x="14" y="23"/>
                      <a:pt x="17" y="30"/>
                    </a:cubicBezTo>
                    <a:cubicBezTo>
                      <a:pt x="20" y="38"/>
                      <a:pt x="24" y="45"/>
                      <a:pt x="28" y="49"/>
                    </a:cubicBezTo>
                    <a:cubicBezTo>
                      <a:pt x="30" y="52"/>
                      <a:pt x="32" y="53"/>
                      <a:pt x="33" y="55"/>
                    </a:cubicBezTo>
                    <a:cubicBezTo>
                      <a:pt x="34" y="55"/>
                      <a:pt x="35" y="55"/>
                      <a:pt x="35" y="56"/>
                    </a:cubicBezTo>
                    <a:cubicBezTo>
                      <a:pt x="35" y="56"/>
                      <a:pt x="36" y="56"/>
                      <a:pt x="36" y="56"/>
                    </a:cubicBezTo>
                    <a:cubicBezTo>
                      <a:pt x="36" y="56"/>
                      <a:pt x="35" y="56"/>
                      <a:pt x="35" y="56"/>
                    </a:cubicBezTo>
                    <a:cubicBezTo>
                      <a:pt x="34" y="55"/>
                      <a:pt x="34" y="55"/>
                      <a:pt x="33" y="55"/>
                    </a:cubicBezTo>
                    <a:cubicBezTo>
                      <a:pt x="31" y="54"/>
                      <a:pt x="29" y="52"/>
                      <a:pt x="27" y="50"/>
                    </a:cubicBezTo>
                    <a:cubicBezTo>
                      <a:pt x="23" y="46"/>
                      <a:pt x="18" y="39"/>
                      <a:pt x="14" y="32"/>
                    </a:cubicBezTo>
                    <a:cubicBezTo>
                      <a:pt x="9" y="25"/>
                      <a:pt x="6" y="18"/>
                      <a:pt x="3" y="12"/>
                    </a:cubicBezTo>
                    <a:cubicBezTo>
                      <a:pt x="2" y="9"/>
                      <a:pt x="1" y="6"/>
                      <a:pt x="1" y="4"/>
                    </a:cubicBezTo>
                    <a:cubicBezTo>
                      <a:pt x="0" y="3"/>
                      <a:pt x="0" y="2"/>
                      <a:pt x="0" y="2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9" name="Freeform 647"/>
              <p:cNvSpPr>
                <a:spLocks/>
              </p:cNvSpPr>
              <p:nvPr userDrawn="1"/>
            </p:nvSpPr>
            <p:spPr bwMode="auto">
              <a:xfrm>
                <a:off x="1566" y="1595"/>
                <a:ext cx="14" cy="42"/>
              </a:xfrm>
              <a:custGeom>
                <a:avLst/>
                <a:gdLst>
                  <a:gd name="T0" fmla="*/ 8 w 24"/>
                  <a:gd name="T1" fmla="*/ 0 h 67"/>
                  <a:gd name="T2" fmla="*/ 8 w 24"/>
                  <a:gd name="T3" fmla="*/ 3 h 67"/>
                  <a:gd name="T4" fmla="*/ 9 w 24"/>
                  <a:gd name="T5" fmla="*/ 11 h 67"/>
                  <a:gd name="T6" fmla="*/ 12 w 24"/>
                  <a:gd name="T7" fmla="*/ 35 h 67"/>
                  <a:gd name="T8" fmla="*/ 18 w 24"/>
                  <a:gd name="T9" fmla="*/ 58 h 67"/>
                  <a:gd name="T10" fmla="*/ 22 w 24"/>
                  <a:gd name="T11" fmla="*/ 65 h 67"/>
                  <a:gd name="T12" fmla="*/ 23 w 24"/>
                  <a:gd name="T13" fmla="*/ 66 h 67"/>
                  <a:gd name="T14" fmla="*/ 24 w 24"/>
                  <a:gd name="T15" fmla="*/ 67 h 67"/>
                  <a:gd name="T16" fmla="*/ 23 w 24"/>
                  <a:gd name="T17" fmla="*/ 66 h 67"/>
                  <a:gd name="T18" fmla="*/ 21 w 24"/>
                  <a:gd name="T19" fmla="*/ 65 h 67"/>
                  <a:gd name="T20" fmla="*/ 17 w 24"/>
                  <a:gd name="T21" fmla="*/ 58 h 67"/>
                  <a:gd name="T22" fmla="*/ 8 w 24"/>
                  <a:gd name="T23" fmla="*/ 36 h 67"/>
                  <a:gd name="T24" fmla="*/ 2 w 24"/>
                  <a:gd name="T25" fmla="*/ 12 h 67"/>
                  <a:gd name="T26" fmla="*/ 1 w 24"/>
                  <a:gd name="T27" fmla="*/ 4 h 67"/>
                  <a:gd name="T28" fmla="*/ 0 w 24"/>
                  <a:gd name="T29" fmla="*/ 1 h 67"/>
                  <a:gd name="T30" fmla="*/ 8 w 24"/>
                  <a:gd name="T3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67">
                    <a:moveTo>
                      <a:pt x="8" y="0"/>
                    </a:moveTo>
                    <a:cubicBezTo>
                      <a:pt x="8" y="0"/>
                      <a:pt x="8" y="1"/>
                      <a:pt x="8" y="3"/>
                    </a:cubicBezTo>
                    <a:cubicBezTo>
                      <a:pt x="8" y="5"/>
                      <a:pt x="8" y="7"/>
                      <a:pt x="9" y="11"/>
                    </a:cubicBezTo>
                    <a:cubicBezTo>
                      <a:pt x="9" y="17"/>
                      <a:pt x="10" y="26"/>
                      <a:pt x="12" y="35"/>
                    </a:cubicBezTo>
                    <a:cubicBezTo>
                      <a:pt x="13" y="43"/>
                      <a:pt x="15" y="52"/>
                      <a:pt x="18" y="58"/>
                    </a:cubicBezTo>
                    <a:cubicBezTo>
                      <a:pt x="19" y="61"/>
                      <a:pt x="20" y="63"/>
                      <a:pt x="22" y="65"/>
                    </a:cubicBezTo>
                    <a:cubicBezTo>
                      <a:pt x="22" y="66"/>
                      <a:pt x="23" y="66"/>
                      <a:pt x="23" y="66"/>
                    </a:cubicBezTo>
                    <a:cubicBezTo>
                      <a:pt x="23" y="67"/>
                      <a:pt x="24" y="67"/>
                      <a:pt x="24" y="67"/>
                    </a:cubicBezTo>
                    <a:cubicBezTo>
                      <a:pt x="24" y="67"/>
                      <a:pt x="23" y="67"/>
                      <a:pt x="23" y="66"/>
                    </a:cubicBezTo>
                    <a:cubicBezTo>
                      <a:pt x="23" y="66"/>
                      <a:pt x="22" y="66"/>
                      <a:pt x="21" y="65"/>
                    </a:cubicBezTo>
                    <a:cubicBezTo>
                      <a:pt x="20" y="64"/>
                      <a:pt x="18" y="61"/>
                      <a:pt x="17" y="58"/>
                    </a:cubicBezTo>
                    <a:cubicBezTo>
                      <a:pt x="13" y="53"/>
                      <a:pt x="10" y="44"/>
                      <a:pt x="8" y="36"/>
                    </a:cubicBezTo>
                    <a:cubicBezTo>
                      <a:pt x="5" y="27"/>
                      <a:pt x="3" y="18"/>
                      <a:pt x="2" y="12"/>
                    </a:cubicBezTo>
                    <a:cubicBezTo>
                      <a:pt x="1" y="8"/>
                      <a:pt x="1" y="6"/>
                      <a:pt x="1" y="4"/>
                    </a:cubicBezTo>
                    <a:cubicBezTo>
                      <a:pt x="0" y="2"/>
                      <a:pt x="0" y="1"/>
                      <a:pt x="0" y="1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0" name="Freeform 648"/>
              <p:cNvSpPr>
                <a:spLocks/>
              </p:cNvSpPr>
              <p:nvPr userDrawn="1"/>
            </p:nvSpPr>
            <p:spPr bwMode="auto">
              <a:xfrm>
                <a:off x="1547" y="1605"/>
                <a:ext cx="7" cy="39"/>
              </a:xfrm>
              <a:custGeom>
                <a:avLst/>
                <a:gdLst>
                  <a:gd name="T0" fmla="*/ 10 w 10"/>
                  <a:gd name="T1" fmla="*/ 3 h 63"/>
                  <a:gd name="T2" fmla="*/ 10 w 10"/>
                  <a:gd name="T3" fmla="*/ 5 h 63"/>
                  <a:gd name="T4" fmla="*/ 9 w 10"/>
                  <a:gd name="T5" fmla="*/ 8 h 63"/>
                  <a:gd name="T6" fmla="*/ 8 w 10"/>
                  <a:gd name="T7" fmla="*/ 11 h 63"/>
                  <a:gd name="T8" fmla="*/ 5 w 10"/>
                  <a:gd name="T9" fmla="*/ 33 h 63"/>
                  <a:gd name="T10" fmla="*/ 5 w 10"/>
                  <a:gd name="T11" fmla="*/ 54 h 63"/>
                  <a:gd name="T12" fmla="*/ 6 w 10"/>
                  <a:gd name="T13" fmla="*/ 58 h 63"/>
                  <a:gd name="T14" fmla="*/ 7 w 10"/>
                  <a:gd name="T15" fmla="*/ 61 h 63"/>
                  <a:gd name="T16" fmla="*/ 8 w 10"/>
                  <a:gd name="T17" fmla="*/ 63 h 63"/>
                  <a:gd name="T18" fmla="*/ 6 w 10"/>
                  <a:gd name="T19" fmla="*/ 61 h 63"/>
                  <a:gd name="T20" fmla="*/ 5 w 10"/>
                  <a:gd name="T21" fmla="*/ 58 h 63"/>
                  <a:gd name="T22" fmla="*/ 4 w 10"/>
                  <a:gd name="T23" fmla="*/ 54 h 63"/>
                  <a:gd name="T24" fmla="*/ 1 w 10"/>
                  <a:gd name="T25" fmla="*/ 33 h 63"/>
                  <a:gd name="T26" fmla="*/ 1 w 10"/>
                  <a:gd name="T27" fmla="*/ 10 h 63"/>
                  <a:gd name="T28" fmla="*/ 2 w 10"/>
                  <a:gd name="T29" fmla="*/ 6 h 63"/>
                  <a:gd name="T30" fmla="*/ 2 w 10"/>
                  <a:gd name="T31" fmla="*/ 3 h 63"/>
                  <a:gd name="T32" fmla="*/ 3 w 10"/>
                  <a:gd name="T33" fmla="*/ 0 h 63"/>
                  <a:gd name="T34" fmla="*/ 10 w 10"/>
                  <a:gd name="T35" fmla="*/ 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" h="63">
                    <a:moveTo>
                      <a:pt x="10" y="3"/>
                    </a:moveTo>
                    <a:cubicBezTo>
                      <a:pt x="10" y="3"/>
                      <a:pt x="10" y="3"/>
                      <a:pt x="10" y="5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9"/>
                      <a:pt x="8" y="10"/>
                      <a:pt x="8" y="11"/>
                    </a:cubicBezTo>
                    <a:cubicBezTo>
                      <a:pt x="7" y="17"/>
                      <a:pt x="5" y="25"/>
                      <a:pt x="5" y="33"/>
                    </a:cubicBezTo>
                    <a:cubicBezTo>
                      <a:pt x="4" y="40"/>
                      <a:pt x="4" y="48"/>
                      <a:pt x="5" y="54"/>
                    </a:cubicBezTo>
                    <a:cubicBezTo>
                      <a:pt x="5" y="56"/>
                      <a:pt x="5" y="57"/>
                      <a:pt x="6" y="58"/>
                    </a:cubicBezTo>
                    <a:cubicBezTo>
                      <a:pt x="6" y="59"/>
                      <a:pt x="6" y="60"/>
                      <a:pt x="7" y="61"/>
                    </a:cubicBezTo>
                    <a:cubicBezTo>
                      <a:pt x="7" y="63"/>
                      <a:pt x="8" y="63"/>
                      <a:pt x="8" y="63"/>
                    </a:cubicBezTo>
                    <a:cubicBezTo>
                      <a:pt x="8" y="63"/>
                      <a:pt x="7" y="63"/>
                      <a:pt x="6" y="61"/>
                    </a:cubicBezTo>
                    <a:cubicBezTo>
                      <a:pt x="6" y="60"/>
                      <a:pt x="5" y="59"/>
                      <a:pt x="5" y="58"/>
                    </a:cubicBezTo>
                    <a:cubicBezTo>
                      <a:pt x="5" y="57"/>
                      <a:pt x="4" y="56"/>
                      <a:pt x="4" y="54"/>
                    </a:cubicBezTo>
                    <a:cubicBezTo>
                      <a:pt x="2" y="49"/>
                      <a:pt x="1" y="41"/>
                      <a:pt x="1" y="33"/>
                    </a:cubicBezTo>
                    <a:cubicBezTo>
                      <a:pt x="0" y="25"/>
                      <a:pt x="1" y="17"/>
                      <a:pt x="1" y="10"/>
                    </a:cubicBezTo>
                    <a:cubicBezTo>
                      <a:pt x="1" y="9"/>
                      <a:pt x="1" y="7"/>
                      <a:pt x="2" y="6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3" y="1"/>
                      <a:pt x="3" y="0"/>
                      <a:pt x="3" y="0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1" name="Freeform 649"/>
              <p:cNvSpPr>
                <a:spLocks noEditPoints="1"/>
              </p:cNvSpPr>
              <p:nvPr userDrawn="1"/>
            </p:nvSpPr>
            <p:spPr bwMode="auto">
              <a:xfrm>
                <a:off x="1529" y="1432"/>
                <a:ext cx="109" cy="181"/>
              </a:xfrm>
              <a:custGeom>
                <a:avLst/>
                <a:gdLst>
                  <a:gd name="T0" fmla="*/ 3 w 175"/>
                  <a:gd name="T1" fmla="*/ 243 h 290"/>
                  <a:gd name="T2" fmla="*/ 1 w 175"/>
                  <a:gd name="T3" fmla="*/ 216 h 290"/>
                  <a:gd name="T4" fmla="*/ 10 w 175"/>
                  <a:gd name="T5" fmla="*/ 212 h 290"/>
                  <a:gd name="T6" fmla="*/ 69 w 175"/>
                  <a:gd name="T7" fmla="*/ 207 h 290"/>
                  <a:gd name="T8" fmla="*/ 65 w 175"/>
                  <a:gd name="T9" fmla="*/ 88 h 290"/>
                  <a:gd name="T10" fmla="*/ 149 w 175"/>
                  <a:gd name="T11" fmla="*/ 7 h 290"/>
                  <a:gd name="T12" fmla="*/ 153 w 175"/>
                  <a:gd name="T13" fmla="*/ 1 h 290"/>
                  <a:gd name="T14" fmla="*/ 168 w 175"/>
                  <a:gd name="T15" fmla="*/ 8 h 290"/>
                  <a:gd name="T16" fmla="*/ 136 w 175"/>
                  <a:gd name="T17" fmla="*/ 98 h 290"/>
                  <a:gd name="T18" fmla="*/ 168 w 175"/>
                  <a:gd name="T19" fmla="*/ 112 h 290"/>
                  <a:gd name="T20" fmla="*/ 156 w 175"/>
                  <a:gd name="T21" fmla="*/ 147 h 290"/>
                  <a:gd name="T22" fmla="*/ 173 w 175"/>
                  <a:gd name="T23" fmla="*/ 174 h 290"/>
                  <a:gd name="T24" fmla="*/ 152 w 175"/>
                  <a:gd name="T25" fmla="*/ 206 h 290"/>
                  <a:gd name="T26" fmla="*/ 124 w 175"/>
                  <a:gd name="T27" fmla="*/ 244 h 290"/>
                  <a:gd name="T28" fmla="*/ 115 w 175"/>
                  <a:gd name="T29" fmla="*/ 252 h 290"/>
                  <a:gd name="T30" fmla="*/ 89 w 175"/>
                  <a:gd name="T31" fmla="*/ 277 h 290"/>
                  <a:gd name="T32" fmla="*/ 65 w 175"/>
                  <a:gd name="T33" fmla="*/ 278 h 290"/>
                  <a:gd name="T34" fmla="*/ 43 w 175"/>
                  <a:gd name="T35" fmla="*/ 290 h 290"/>
                  <a:gd name="T36" fmla="*/ 13 w 175"/>
                  <a:gd name="T37" fmla="*/ 229 h 290"/>
                  <a:gd name="T38" fmla="*/ 43 w 175"/>
                  <a:gd name="T39" fmla="*/ 277 h 290"/>
                  <a:gd name="T40" fmla="*/ 54 w 175"/>
                  <a:gd name="T41" fmla="*/ 271 h 290"/>
                  <a:gd name="T42" fmla="*/ 66 w 175"/>
                  <a:gd name="T43" fmla="*/ 247 h 290"/>
                  <a:gd name="T44" fmla="*/ 98 w 175"/>
                  <a:gd name="T45" fmla="*/ 261 h 290"/>
                  <a:gd name="T46" fmla="*/ 93 w 175"/>
                  <a:gd name="T47" fmla="*/ 235 h 290"/>
                  <a:gd name="T48" fmla="*/ 124 w 175"/>
                  <a:gd name="T49" fmla="*/ 232 h 290"/>
                  <a:gd name="T50" fmla="*/ 141 w 175"/>
                  <a:gd name="T51" fmla="*/ 212 h 290"/>
                  <a:gd name="T52" fmla="*/ 120 w 175"/>
                  <a:gd name="T53" fmla="*/ 187 h 290"/>
                  <a:gd name="T54" fmla="*/ 161 w 175"/>
                  <a:gd name="T55" fmla="*/ 173 h 290"/>
                  <a:gd name="T56" fmla="*/ 127 w 175"/>
                  <a:gd name="T57" fmla="*/ 156 h 290"/>
                  <a:gd name="T58" fmla="*/ 157 w 175"/>
                  <a:gd name="T59" fmla="*/ 129 h 290"/>
                  <a:gd name="T60" fmla="*/ 142 w 175"/>
                  <a:gd name="T61" fmla="*/ 110 h 290"/>
                  <a:gd name="T62" fmla="*/ 114 w 175"/>
                  <a:gd name="T63" fmla="*/ 116 h 290"/>
                  <a:gd name="T64" fmla="*/ 150 w 175"/>
                  <a:gd name="T65" fmla="*/ 59 h 290"/>
                  <a:gd name="T66" fmla="*/ 158 w 175"/>
                  <a:gd name="T67" fmla="*/ 16 h 290"/>
                  <a:gd name="T68" fmla="*/ 75 w 175"/>
                  <a:gd name="T69" fmla="*/ 95 h 290"/>
                  <a:gd name="T70" fmla="*/ 78 w 175"/>
                  <a:gd name="T71" fmla="*/ 214 h 290"/>
                  <a:gd name="T72" fmla="*/ 36 w 175"/>
                  <a:gd name="T73" fmla="*/ 229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5" h="290">
                    <a:moveTo>
                      <a:pt x="43" y="290"/>
                    </a:moveTo>
                    <a:cubicBezTo>
                      <a:pt x="24" y="290"/>
                      <a:pt x="6" y="269"/>
                      <a:pt x="3" y="243"/>
                    </a:cubicBezTo>
                    <a:cubicBezTo>
                      <a:pt x="2" y="238"/>
                      <a:pt x="2" y="234"/>
                      <a:pt x="1" y="231"/>
                    </a:cubicBezTo>
                    <a:cubicBezTo>
                      <a:pt x="0" y="224"/>
                      <a:pt x="0" y="221"/>
                      <a:pt x="1" y="216"/>
                    </a:cubicBezTo>
                    <a:cubicBezTo>
                      <a:pt x="3" y="208"/>
                      <a:pt x="3" y="208"/>
                      <a:pt x="3" y="208"/>
                    </a:cubicBezTo>
                    <a:cubicBezTo>
                      <a:pt x="10" y="212"/>
                      <a:pt x="10" y="212"/>
                      <a:pt x="10" y="212"/>
                    </a:cubicBezTo>
                    <a:cubicBezTo>
                      <a:pt x="14" y="215"/>
                      <a:pt x="24" y="217"/>
                      <a:pt x="36" y="217"/>
                    </a:cubicBezTo>
                    <a:cubicBezTo>
                      <a:pt x="51" y="217"/>
                      <a:pt x="63" y="213"/>
                      <a:pt x="69" y="207"/>
                    </a:cubicBezTo>
                    <a:cubicBezTo>
                      <a:pt x="83" y="189"/>
                      <a:pt x="83" y="174"/>
                      <a:pt x="68" y="157"/>
                    </a:cubicBezTo>
                    <a:cubicBezTo>
                      <a:pt x="49" y="138"/>
                      <a:pt x="48" y="110"/>
                      <a:pt x="65" y="88"/>
                    </a:cubicBezTo>
                    <a:cubicBezTo>
                      <a:pt x="75" y="75"/>
                      <a:pt x="93" y="60"/>
                      <a:pt x="110" y="46"/>
                    </a:cubicBezTo>
                    <a:cubicBezTo>
                      <a:pt x="125" y="34"/>
                      <a:pt x="150" y="13"/>
                      <a:pt x="149" y="7"/>
                    </a:cubicBezTo>
                    <a:cubicBezTo>
                      <a:pt x="149" y="2"/>
                      <a:pt x="149" y="2"/>
                      <a:pt x="149" y="2"/>
                    </a:cubicBezTo>
                    <a:cubicBezTo>
                      <a:pt x="153" y="1"/>
                      <a:pt x="153" y="1"/>
                      <a:pt x="153" y="1"/>
                    </a:cubicBezTo>
                    <a:cubicBezTo>
                      <a:pt x="154" y="1"/>
                      <a:pt x="156" y="0"/>
                      <a:pt x="157" y="0"/>
                    </a:cubicBezTo>
                    <a:cubicBezTo>
                      <a:pt x="159" y="0"/>
                      <a:pt x="164" y="1"/>
                      <a:pt x="168" y="8"/>
                    </a:cubicBezTo>
                    <a:cubicBezTo>
                      <a:pt x="175" y="19"/>
                      <a:pt x="173" y="44"/>
                      <a:pt x="160" y="66"/>
                    </a:cubicBezTo>
                    <a:cubicBezTo>
                      <a:pt x="152" y="79"/>
                      <a:pt x="144" y="89"/>
                      <a:pt x="136" y="98"/>
                    </a:cubicBezTo>
                    <a:cubicBezTo>
                      <a:pt x="138" y="98"/>
                      <a:pt x="140" y="98"/>
                      <a:pt x="142" y="98"/>
                    </a:cubicBezTo>
                    <a:cubicBezTo>
                      <a:pt x="158" y="98"/>
                      <a:pt x="165" y="105"/>
                      <a:pt x="168" y="112"/>
                    </a:cubicBezTo>
                    <a:cubicBezTo>
                      <a:pt x="171" y="120"/>
                      <a:pt x="172" y="128"/>
                      <a:pt x="168" y="134"/>
                    </a:cubicBezTo>
                    <a:cubicBezTo>
                      <a:pt x="166" y="140"/>
                      <a:pt x="161" y="143"/>
                      <a:pt x="156" y="147"/>
                    </a:cubicBezTo>
                    <a:cubicBezTo>
                      <a:pt x="161" y="148"/>
                      <a:pt x="165" y="151"/>
                      <a:pt x="168" y="154"/>
                    </a:cubicBezTo>
                    <a:cubicBezTo>
                      <a:pt x="172" y="160"/>
                      <a:pt x="174" y="166"/>
                      <a:pt x="173" y="174"/>
                    </a:cubicBezTo>
                    <a:cubicBezTo>
                      <a:pt x="172" y="183"/>
                      <a:pt x="167" y="196"/>
                      <a:pt x="146" y="199"/>
                    </a:cubicBezTo>
                    <a:cubicBezTo>
                      <a:pt x="148" y="202"/>
                      <a:pt x="150" y="204"/>
                      <a:pt x="152" y="206"/>
                    </a:cubicBezTo>
                    <a:cubicBezTo>
                      <a:pt x="155" y="213"/>
                      <a:pt x="155" y="221"/>
                      <a:pt x="152" y="229"/>
                    </a:cubicBezTo>
                    <a:cubicBezTo>
                      <a:pt x="149" y="238"/>
                      <a:pt x="139" y="244"/>
                      <a:pt x="124" y="244"/>
                    </a:cubicBezTo>
                    <a:cubicBezTo>
                      <a:pt x="121" y="244"/>
                      <a:pt x="117" y="243"/>
                      <a:pt x="113" y="243"/>
                    </a:cubicBezTo>
                    <a:cubicBezTo>
                      <a:pt x="115" y="246"/>
                      <a:pt x="115" y="249"/>
                      <a:pt x="115" y="252"/>
                    </a:cubicBezTo>
                    <a:cubicBezTo>
                      <a:pt x="115" y="259"/>
                      <a:pt x="112" y="265"/>
                      <a:pt x="106" y="271"/>
                    </a:cubicBezTo>
                    <a:cubicBezTo>
                      <a:pt x="101" y="275"/>
                      <a:pt x="95" y="277"/>
                      <a:pt x="89" y="277"/>
                    </a:cubicBezTo>
                    <a:cubicBezTo>
                      <a:pt x="82" y="277"/>
                      <a:pt x="74" y="274"/>
                      <a:pt x="68" y="269"/>
                    </a:cubicBezTo>
                    <a:cubicBezTo>
                      <a:pt x="67" y="272"/>
                      <a:pt x="66" y="275"/>
                      <a:pt x="65" y="278"/>
                    </a:cubicBezTo>
                    <a:cubicBezTo>
                      <a:pt x="61" y="283"/>
                      <a:pt x="56" y="287"/>
                      <a:pt x="48" y="289"/>
                    </a:cubicBezTo>
                    <a:cubicBezTo>
                      <a:pt x="46" y="289"/>
                      <a:pt x="44" y="290"/>
                      <a:pt x="43" y="290"/>
                    </a:cubicBezTo>
                    <a:close/>
                    <a:moveTo>
                      <a:pt x="13" y="226"/>
                    </a:moveTo>
                    <a:cubicBezTo>
                      <a:pt x="13" y="227"/>
                      <a:pt x="13" y="228"/>
                      <a:pt x="13" y="229"/>
                    </a:cubicBezTo>
                    <a:cubicBezTo>
                      <a:pt x="14" y="232"/>
                      <a:pt x="14" y="236"/>
                      <a:pt x="15" y="241"/>
                    </a:cubicBezTo>
                    <a:cubicBezTo>
                      <a:pt x="18" y="262"/>
                      <a:pt x="32" y="277"/>
                      <a:pt x="43" y="277"/>
                    </a:cubicBezTo>
                    <a:cubicBezTo>
                      <a:pt x="44" y="277"/>
                      <a:pt x="44" y="277"/>
                      <a:pt x="45" y="277"/>
                    </a:cubicBezTo>
                    <a:cubicBezTo>
                      <a:pt x="50" y="276"/>
                      <a:pt x="53" y="274"/>
                      <a:pt x="54" y="271"/>
                    </a:cubicBezTo>
                    <a:cubicBezTo>
                      <a:pt x="57" y="267"/>
                      <a:pt x="57" y="260"/>
                      <a:pt x="54" y="251"/>
                    </a:cubicBezTo>
                    <a:cubicBezTo>
                      <a:pt x="66" y="247"/>
                      <a:pt x="66" y="247"/>
                      <a:pt x="66" y="247"/>
                    </a:cubicBezTo>
                    <a:cubicBezTo>
                      <a:pt x="69" y="256"/>
                      <a:pt x="80" y="265"/>
                      <a:pt x="89" y="265"/>
                    </a:cubicBezTo>
                    <a:cubicBezTo>
                      <a:pt x="92" y="265"/>
                      <a:pt x="95" y="264"/>
                      <a:pt x="98" y="261"/>
                    </a:cubicBezTo>
                    <a:cubicBezTo>
                      <a:pt x="101" y="258"/>
                      <a:pt x="103" y="255"/>
                      <a:pt x="103" y="252"/>
                    </a:cubicBezTo>
                    <a:cubicBezTo>
                      <a:pt x="103" y="247"/>
                      <a:pt x="100" y="241"/>
                      <a:pt x="93" y="235"/>
                    </a:cubicBezTo>
                    <a:cubicBezTo>
                      <a:pt x="100" y="226"/>
                      <a:pt x="100" y="226"/>
                      <a:pt x="100" y="226"/>
                    </a:cubicBezTo>
                    <a:cubicBezTo>
                      <a:pt x="105" y="228"/>
                      <a:pt x="115" y="232"/>
                      <a:pt x="124" y="232"/>
                    </a:cubicBezTo>
                    <a:cubicBezTo>
                      <a:pt x="130" y="232"/>
                      <a:pt x="139" y="231"/>
                      <a:pt x="141" y="224"/>
                    </a:cubicBezTo>
                    <a:cubicBezTo>
                      <a:pt x="143" y="220"/>
                      <a:pt x="143" y="216"/>
                      <a:pt x="141" y="212"/>
                    </a:cubicBezTo>
                    <a:cubicBezTo>
                      <a:pt x="138" y="207"/>
                      <a:pt x="130" y="202"/>
                      <a:pt x="118" y="199"/>
                    </a:cubicBezTo>
                    <a:cubicBezTo>
                      <a:pt x="120" y="187"/>
                      <a:pt x="120" y="187"/>
                      <a:pt x="120" y="187"/>
                    </a:cubicBezTo>
                    <a:cubicBezTo>
                      <a:pt x="125" y="188"/>
                      <a:pt x="129" y="188"/>
                      <a:pt x="134" y="188"/>
                    </a:cubicBezTo>
                    <a:cubicBezTo>
                      <a:pt x="150" y="188"/>
                      <a:pt x="160" y="183"/>
                      <a:pt x="161" y="173"/>
                    </a:cubicBezTo>
                    <a:cubicBezTo>
                      <a:pt x="162" y="168"/>
                      <a:pt x="161" y="165"/>
                      <a:pt x="159" y="162"/>
                    </a:cubicBezTo>
                    <a:cubicBezTo>
                      <a:pt x="154" y="157"/>
                      <a:pt x="142" y="155"/>
                      <a:pt x="127" y="156"/>
                    </a:cubicBezTo>
                    <a:cubicBezTo>
                      <a:pt x="125" y="144"/>
                      <a:pt x="125" y="144"/>
                      <a:pt x="125" y="144"/>
                    </a:cubicBezTo>
                    <a:cubicBezTo>
                      <a:pt x="137" y="142"/>
                      <a:pt x="154" y="137"/>
                      <a:pt x="157" y="129"/>
                    </a:cubicBezTo>
                    <a:cubicBezTo>
                      <a:pt x="159" y="126"/>
                      <a:pt x="159" y="122"/>
                      <a:pt x="157" y="117"/>
                    </a:cubicBezTo>
                    <a:cubicBezTo>
                      <a:pt x="156" y="115"/>
                      <a:pt x="154" y="110"/>
                      <a:pt x="142" y="110"/>
                    </a:cubicBezTo>
                    <a:cubicBezTo>
                      <a:pt x="132" y="110"/>
                      <a:pt x="120" y="114"/>
                      <a:pt x="115" y="116"/>
                    </a:cubicBezTo>
                    <a:cubicBezTo>
                      <a:pt x="114" y="116"/>
                      <a:pt x="114" y="116"/>
                      <a:pt x="114" y="116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23" y="96"/>
                      <a:pt x="137" y="80"/>
                      <a:pt x="150" y="59"/>
                    </a:cubicBezTo>
                    <a:cubicBezTo>
                      <a:pt x="159" y="44"/>
                      <a:pt x="161" y="27"/>
                      <a:pt x="159" y="18"/>
                    </a:cubicBezTo>
                    <a:cubicBezTo>
                      <a:pt x="159" y="17"/>
                      <a:pt x="159" y="17"/>
                      <a:pt x="158" y="16"/>
                    </a:cubicBezTo>
                    <a:cubicBezTo>
                      <a:pt x="153" y="26"/>
                      <a:pt x="139" y="38"/>
                      <a:pt x="118" y="55"/>
                    </a:cubicBezTo>
                    <a:cubicBezTo>
                      <a:pt x="101" y="69"/>
                      <a:pt x="83" y="83"/>
                      <a:pt x="75" y="95"/>
                    </a:cubicBezTo>
                    <a:cubicBezTo>
                      <a:pt x="61" y="113"/>
                      <a:pt x="62" y="134"/>
                      <a:pt x="77" y="149"/>
                    </a:cubicBezTo>
                    <a:cubicBezTo>
                      <a:pt x="96" y="170"/>
                      <a:pt x="97" y="193"/>
                      <a:pt x="78" y="214"/>
                    </a:cubicBezTo>
                    <a:cubicBezTo>
                      <a:pt x="70" y="224"/>
                      <a:pt x="54" y="229"/>
                      <a:pt x="36" y="229"/>
                    </a:cubicBezTo>
                    <a:cubicBezTo>
                      <a:pt x="36" y="229"/>
                      <a:pt x="36" y="229"/>
                      <a:pt x="36" y="229"/>
                    </a:cubicBezTo>
                    <a:cubicBezTo>
                      <a:pt x="28" y="229"/>
                      <a:pt x="19" y="228"/>
                      <a:pt x="13" y="226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2" name="Freeform 650"/>
              <p:cNvSpPr>
                <a:spLocks/>
              </p:cNvSpPr>
              <p:nvPr userDrawn="1"/>
            </p:nvSpPr>
            <p:spPr bwMode="auto">
              <a:xfrm>
                <a:off x="1533" y="1434"/>
                <a:ext cx="104" cy="177"/>
              </a:xfrm>
              <a:custGeom>
                <a:avLst/>
                <a:gdLst>
                  <a:gd name="T0" fmla="*/ 67 w 167"/>
                  <a:gd name="T1" fmla="*/ 150 h 283"/>
                  <a:gd name="T2" fmla="*/ 65 w 167"/>
                  <a:gd name="T3" fmla="*/ 88 h 283"/>
                  <a:gd name="T4" fmla="*/ 150 w 167"/>
                  <a:gd name="T5" fmla="*/ 4 h 283"/>
                  <a:gd name="T6" fmla="*/ 150 w 167"/>
                  <a:gd name="T7" fmla="*/ 60 h 283"/>
                  <a:gd name="T8" fmla="*/ 107 w 167"/>
                  <a:gd name="T9" fmla="*/ 107 h 283"/>
                  <a:gd name="T10" fmla="*/ 157 w 167"/>
                  <a:gd name="T11" fmla="*/ 111 h 283"/>
                  <a:gd name="T12" fmla="*/ 121 w 167"/>
                  <a:gd name="T13" fmla="*/ 147 h 283"/>
                  <a:gd name="T14" fmla="*/ 162 w 167"/>
                  <a:gd name="T15" fmla="*/ 170 h 283"/>
                  <a:gd name="T16" fmla="*/ 114 w 167"/>
                  <a:gd name="T17" fmla="*/ 190 h 283"/>
                  <a:gd name="T18" fmla="*/ 142 w 167"/>
                  <a:gd name="T19" fmla="*/ 224 h 283"/>
                  <a:gd name="T20" fmla="*/ 92 w 167"/>
                  <a:gd name="T21" fmla="*/ 228 h 283"/>
                  <a:gd name="T22" fmla="*/ 97 w 167"/>
                  <a:gd name="T23" fmla="*/ 263 h 283"/>
                  <a:gd name="T24" fmla="*/ 55 w 167"/>
                  <a:gd name="T25" fmla="*/ 247 h 283"/>
                  <a:gd name="T26" fmla="*/ 41 w 167"/>
                  <a:gd name="T27" fmla="*/ 280 h 283"/>
                  <a:gd name="T28" fmla="*/ 4 w 167"/>
                  <a:gd name="T29" fmla="*/ 239 h 283"/>
                  <a:gd name="T30" fmla="*/ 2 w 167"/>
                  <a:gd name="T31" fmla="*/ 214 h 283"/>
                  <a:gd name="T32" fmla="*/ 68 w 167"/>
                  <a:gd name="T33" fmla="*/ 207 h 283"/>
                  <a:gd name="T34" fmla="*/ 67 w 167"/>
                  <a:gd name="T35" fmla="*/ 15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7" h="283">
                    <a:moveTo>
                      <a:pt x="67" y="150"/>
                    </a:moveTo>
                    <a:cubicBezTo>
                      <a:pt x="50" y="132"/>
                      <a:pt x="50" y="108"/>
                      <a:pt x="65" y="88"/>
                    </a:cubicBezTo>
                    <a:cubicBezTo>
                      <a:pt x="86" y="60"/>
                      <a:pt x="151" y="20"/>
                      <a:pt x="150" y="4"/>
                    </a:cubicBezTo>
                    <a:cubicBezTo>
                      <a:pt x="162" y="0"/>
                      <a:pt x="167" y="32"/>
                      <a:pt x="150" y="60"/>
                    </a:cubicBezTo>
                    <a:cubicBezTo>
                      <a:pt x="137" y="81"/>
                      <a:pt x="123" y="97"/>
                      <a:pt x="107" y="107"/>
                    </a:cubicBezTo>
                    <a:cubicBezTo>
                      <a:pt x="116" y="105"/>
                      <a:pt x="149" y="93"/>
                      <a:pt x="157" y="111"/>
                    </a:cubicBezTo>
                    <a:cubicBezTo>
                      <a:pt x="166" y="132"/>
                      <a:pt x="150" y="141"/>
                      <a:pt x="121" y="147"/>
                    </a:cubicBezTo>
                    <a:cubicBezTo>
                      <a:pt x="149" y="144"/>
                      <a:pt x="164" y="153"/>
                      <a:pt x="162" y="170"/>
                    </a:cubicBezTo>
                    <a:cubicBezTo>
                      <a:pt x="160" y="189"/>
                      <a:pt x="139" y="194"/>
                      <a:pt x="114" y="190"/>
                    </a:cubicBezTo>
                    <a:cubicBezTo>
                      <a:pt x="147" y="198"/>
                      <a:pt x="145" y="215"/>
                      <a:pt x="142" y="224"/>
                    </a:cubicBezTo>
                    <a:cubicBezTo>
                      <a:pt x="135" y="240"/>
                      <a:pt x="103" y="235"/>
                      <a:pt x="92" y="228"/>
                    </a:cubicBezTo>
                    <a:cubicBezTo>
                      <a:pt x="107" y="241"/>
                      <a:pt x="107" y="254"/>
                      <a:pt x="97" y="263"/>
                    </a:cubicBezTo>
                    <a:cubicBezTo>
                      <a:pt x="82" y="276"/>
                      <a:pt x="60" y="260"/>
                      <a:pt x="55" y="247"/>
                    </a:cubicBezTo>
                    <a:cubicBezTo>
                      <a:pt x="60" y="264"/>
                      <a:pt x="57" y="277"/>
                      <a:pt x="41" y="280"/>
                    </a:cubicBezTo>
                    <a:cubicBezTo>
                      <a:pt x="27" y="283"/>
                      <a:pt x="7" y="265"/>
                      <a:pt x="4" y="239"/>
                    </a:cubicBezTo>
                    <a:cubicBezTo>
                      <a:pt x="2" y="222"/>
                      <a:pt x="0" y="220"/>
                      <a:pt x="2" y="214"/>
                    </a:cubicBezTo>
                    <a:cubicBezTo>
                      <a:pt x="16" y="222"/>
                      <a:pt x="54" y="224"/>
                      <a:pt x="68" y="207"/>
                    </a:cubicBezTo>
                    <a:cubicBezTo>
                      <a:pt x="82" y="191"/>
                      <a:pt x="87" y="171"/>
                      <a:pt x="67" y="15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3" name="Freeform 651"/>
              <p:cNvSpPr>
                <a:spLocks/>
              </p:cNvSpPr>
              <p:nvPr userDrawn="1"/>
            </p:nvSpPr>
            <p:spPr bwMode="auto">
              <a:xfrm>
                <a:off x="1727" y="1298"/>
                <a:ext cx="19" cy="15"/>
              </a:xfrm>
              <a:custGeom>
                <a:avLst/>
                <a:gdLst>
                  <a:gd name="T0" fmla="*/ 3 w 31"/>
                  <a:gd name="T1" fmla="*/ 7 h 25"/>
                  <a:gd name="T2" fmla="*/ 8 w 31"/>
                  <a:gd name="T3" fmla="*/ 4 h 25"/>
                  <a:gd name="T4" fmla="*/ 21 w 31"/>
                  <a:gd name="T5" fmla="*/ 6 h 25"/>
                  <a:gd name="T6" fmla="*/ 29 w 31"/>
                  <a:gd name="T7" fmla="*/ 19 h 25"/>
                  <a:gd name="T8" fmla="*/ 31 w 31"/>
                  <a:gd name="T9" fmla="*/ 23 h 25"/>
                  <a:gd name="T10" fmla="*/ 31 w 31"/>
                  <a:gd name="T11" fmla="*/ 25 h 25"/>
                  <a:gd name="T12" fmla="*/ 31 w 31"/>
                  <a:gd name="T13" fmla="*/ 23 h 25"/>
                  <a:gd name="T14" fmla="*/ 30 w 31"/>
                  <a:gd name="T15" fmla="*/ 18 h 25"/>
                  <a:gd name="T16" fmla="*/ 22 w 31"/>
                  <a:gd name="T17" fmla="*/ 5 h 25"/>
                  <a:gd name="T18" fmla="*/ 14 w 31"/>
                  <a:gd name="T19" fmla="*/ 0 h 25"/>
                  <a:gd name="T20" fmla="*/ 10 w 31"/>
                  <a:gd name="T21" fmla="*/ 0 h 25"/>
                  <a:gd name="T22" fmla="*/ 6 w 31"/>
                  <a:gd name="T23" fmla="*/ 1 h 25"/>
                  <a:gd name="T24" fmla="*/ 0 w 31"/>
                  <a:gd name="T25" fmla="*/ 5 h 25"/>
                  <a:gd name="T26" fmla="*/ 3 w 31"/>
                  <a:gd name="T27" fmla="*/ 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25">
                    <a:moveTo>
                      <a:pt x="3" y="7"/>
                    </a:moveTo>
                    <a:cubicBezTo>
                      <a:pt x="3" y="8"/>
                      <a:pt x="4" y="5"/>
                      <a:pt x="8" y="4"/>
                    </a:cubicBezTo>
                    <a:cubicBezTo>
                      <a:pt x="11" y="2"/>
                      <a:pt x="16" y="3"/>
                      <a:pt x="21" y="6"/>
                    </a:cubicBezTo>
                    <a:cubicBezTo>
                      <a:pt x="25" y="10"/>
                      <a:pt x="28" y="15"/>
                      <a:pt x="29" y="19"/>
                    </a:cubicBezTo>
                    <a:cubicBezTo>
                      <a:pt x="30" y="21"/>
                      <a:pt x="30" y="22"/>
                      <a:pt x="31" y="23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5"/>
                      <a:pt x="31" y="23"/>
                    </a:cubicBezTo>
                    <a:cubicBezTo>
                      <a:pt x="31" y="22"/>
                      <a:pt x="30" y="20"/>
                      <a:pt x="30" y="18"/>
                    </a:cubicBezTo>
                    <a:cubicBezTo>
                      <a:pt x="29" y="14"/>
                      <a:pt x="26" y="9"/>
                      <a:pt x="22" y="5"/>
                    </a:cubicBezTo>
                    <a:cubicBezTo>
                      <a:pt x="20" y="3"/>
                      <a:pt x="17" y="1"/>
                      <a:pt x="14" y="0"/>
                    </a:cubicBezTo>
                    <a:cubicBezTo>
                      <a:pt x="13" y="0"/>
                      <a:pt x="12" y="0"/>
                      <a:pt x="10" y="0"/>
                    </a:cubicBezTo>
                    <a:cubicBezTo>
                      <a:pt x="9" y="0"/>
                      <a:pt x="8" y="0"/>
                      <a:pt x="6" y="1"/>
                    </a:cubicBezTo>
                    <a:cubicBezTo>
                      <a:pt x="2" y="2"/>
                      <a:pt x="0" y="5"/>
                      <a:pt x="0" y="5"/>
                    </a:cubicBez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4" name="Freeform 652"/>
              <p:cNvSpPr>
                <a:spLocks/>
              </p:cNvSpPr>
              <p:nvPr userDrawn="1"/>
            </p:nvSpPr>
            <p:spPr bwMode="auto">
              <a:xfrm>
                <a:off x="1731" y="1349"/>
                <a:ext cx="21" cy="20"/>
              </a:xfrm>
              <a:custGeom>
                <a:avLst/>
                <a:gdLst>
                  <a:gd name="T0" fmla="*/ 29 w 33"/>
                  <a:gd name="T1" fmla="*/ 0 h 32"/>
                  <a:gd name="T2" fmla="*/ 28 w 33"/>
                  <a:gd name="T3" fmla="*/ 2 h 32"/>
                  <a:gd name="T4" fmla="*/ 26 w 33"/>
                  <a:gd name="T5" fmla="*/ 6 h 32"/>
                  <a:gd name="T6" fmla="*/ 18 w 33"/>
                  <a:gd name="T7" fmla="*/ 19 h 32"/>
                  <a:gd name="T8" fmla="*/ 12 w 33"/>
                  <a:gd name="T9" fmla="*/ 24 h 32"/>
                  <a:gd name="T10" fmla="*/ 9 w 33"/>
                  <a:gd name="T11" fmla="*/ 27 h 32"/>
                  <a:gd name="T12" fmla="*/ 6 w 33"/>
                  <a:gd name="T13" fmla="*/ 29 h 32"/>
                  <a:gd name="T14" fmla="*/ 2 w 33"/>
                  <a:gd name="T15" fmla="*/ 32 h 32"/>
                  <a:gd name="T16" fmla="*/ 0 w 33"/>
                  <a:gd name="T17" fmla="*/ 32 h 32"/>
                  <a:gd name="T18" fmla="*/ 2 w 33"/>
                  <a:gd name="T19" fmla="*/ 32 h 32"/>
                  <a:gd name="T20" fmla="*/ 7 w 33"/>
                  <a:gd name="T21" fmla="*/ 29 h 32"/>
                  <a:gd name="T22" fmla="*/ 10 w 33"/>
                  <a:gd name="T23" fmla="*/ 28 h 32"/>
                  <a:gd name="T24" fmla="*/ 13 w 33"/>
                  <a:gd name="T25" fmla="*/ 25 h 32"/>
                  <a:gd name="T26" fmla="*/ 19 w 33"/>
                  <a:gd name="T27" fmla="*/ 20 h 32"/>
                  <a:gd name="T28" fmla="*/ 29 w 33"/>
                  <a:gd name="T29" fmla="*/ 8 h 32"/>
                  <a:gd name="T30" fmla="*/ 32 w 33"/>
                  <a:gd name="T31" fmla="*/ 3 h 32"/>
                  <a:gd name="T32" fmla="*/ 33 w 33"/>
                  <a:gd name="T33" fmla="*/ 2 h 32"/>
                  <a:gd name="T34" fmla="*/ 29 w 33"/>
                  <a:gd name="T3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" h="32">
                    <a:moveTo>
                      <a:pt x="29" y="0"/>
                    </a:moveTo>
                    <a:cubicBezTo>
                      <a:pt x="29" y="0"/>
                      <a:pt x="29" y="1"/>
                      <a:pt x="28" y="2"/>
                    </a:cubicBezTo>
                    <a:cubicBezTo>
                      <a:pt x="28" y="3"/>
                      <a:pt x="27" y="5"/>
                      <a:pt x="26" y="6"/>
                    </a:cubicBezTo>
                    <a:cubicBezTo>
                      <a:pt x="24" y="10"/>
                      <a:pt x="21" y="14"/>
                      <a:pt x="18" y="19"/>
                    </a:cubicBezTo>
                    <a:cubicBezTo>
                      <a:pt x="16" y="21"/>
                      <a:pt x="14" y="23"/>
                      <a:pt x="12" y="24"/>
                    </a:cubicBezTo>
                    <a:cubicBezTo>
                      <a:pt x="11" y="25"/>
                      <a:pt x="10" y="26"/>
                      <a:pt x="9" y="27"/>
                    </a:cubicBezTo>
                    <a:cubicBezTo>
                      <a:pt x="8" y="28"/>
                      <a:pt x="7" y="28"/>
                      <a:pt x="6" y="29"/>
                    </a:cubicBezTo>
                    <a:cubicBezTo>
                      <a:pt x="5" y="30"/>
                      <a:pt x="3" y="31"/>
                      <a:pt x="2" y="32"/>
                    </a:cubicBezTo>
                    <a:cubicBezTo>
                      <a:pt x="1" y="32"/>
                      <a:pt x="0" y="32"/>
                      <a:pt x="0" y="32"/>
                    </a:cubicBezTo>
                    <a:cubicBezTo>
                      <a:pt x="0" y="32"/>
                      <a:pt x="1" y="32"/>
                      <a:pt x="2" y="32"/>
                    </a:cubicBezTo>
                    <a:cubicBezTo>
                      <a:pt x="3" y="31"/>
                      <a:pt x="5" y="31"/>
                      <a:pt x="7" y="29"/>
                    </a:cubicBezTo>
                    <a:cubicBezTo>
                      <a:pt x="8" y="29"/>
                      <a:pt x="9" y="28"/>
                      <a:pt x="10" y="28"/>
                    </a:cubicBezTo>
                    <a:cubicBezTo>
                      <a:pt x="11" y="27"/>
                      <a:pt x="12" y="26"/>
                      <a:pt x="13" y="25"/>
                    </a:cubicBezTo>
                    <a:cubicBezTo>
                      <a:pt x="15" y="24"/>
                      <a:pt x="17" y="22"/>
                      <a:pt x="19" y="20"/>
                    </a:cubicBezTo>
                    <a:cubicBezTo>
                      <a:pt x="23" y="16"/>
                      <a:pt x="27" y="12"/>
                      <a:pt x="29" y="8"/>
                    </a:cubicBezTo>
                    <a:cubicBezTo>
                      <a:pt x="30" y="6"/>
                      <a:pt x="31" y="5"/>
                      <a:pt x="32" y="3"/>
                    </a:cubicBezTo>
                    <a:cubicBezTo>
                      <a:pt x="32" y="2"/>
                      <a:pt x="33" y="2"/>
                      <a:pt x="33" y="2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5" name="Freeform 653"/>
              <p:cNvSpPr>
                <a:spLocks/>
              </p:cNvSpPr>
              <p:nvPr userDrawn="1"/>
            </p:nvSpPr>
            <p:spPr bwMode="auto">
              <a:xfrm>
                <a:off x="1740" y="1336"/>
                <a:ext cx="14" cy="18"/>
              </a:xfrm>
              <a:custGeom>
                <a:avLst/>
                <a:gdLst>
                  <a:gd name="T0" fmla="*/ 18 w 22"/>
                  <a:gd name="T1" fmla="*/ 0 h 29"/>
                  <a:gd name="T2" fmla="*/ 16 w 22"/>
                  <a:gd name="T3" fmla="*/ 5 h 29"/>
                  <a:gd name="T4" fmla="*/ 11 w 22"/>
                  <a:gd name="T5" fmla="*/ 16 h 29"/>
                  <a:gd name="T6" fmla="*/ 4 w 22"/>
                  <a:gd name="T7" fmla="*/ 25 h 29"/>
                  <a:gd name="T8" fmla="*/ 1 w 22"/>
                  <a:gd name="T9" fmla="*/ 28 h 29"/>
                  <a:gd name="T10" fmla="*/ 0 w 22"/>
                  <a:gd name="T11" fmla="*/ 29 h 29"/>
                  <a:gd name="T12" fmla="*/ 1 w 22"/>
                  <a:gd name="T13" fmla="*/ 28 h 29"/>
                  <a:gd name="T14" fmla="*/ 5 w 22"/>
                  <a:gd name="T15" fmla="*/ 26 h 29"/>
                  <a:gd name="T16" fmla="*/ 13 w 22"/>
                  <a:gd name="T17" fmla="*/ 17 h 29"/>
                  <a:gd name="T18" fmla="*/ 19 w 22"/>
                  <a:gd name="T19" fmla="*/ 6 h 29"/>
                  <a:gd name="T20" fmla="*/ 22 w 22"/>
                  <a:gd name="T21" fmla="*/ 1 h 29"/>
                  <a:gd name="T22" fmla="*/ 18 w 22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29">
                    <a:moveTo>
                      <a:pt x="18" y="0"/>
                    </a:moveTo>
                    <a:cubicBezTo>
                      <a:pt x="18" y="0"/>
                      <a:pt x="17" y="2"/>
                      <a:pt x="16" y="5"/>
                    </a:cubicBezTo>
                    <a:cubicBezTo>
                      <a:pt x="15" y="8"/>
                      <a:pt x="13" y="12"/>
                      <a:pt x="11" y="16"/>
                    </a:cubicBezTo>
                    <a:cubicBezTo>
                      <a:pt x="9" y="20"/>
                      <a:pt x="7" y="23"/>
                      <a:pt x="4" y="25"/>
                    </a:cubicBezTo>
                    <a:cubicBezTo>
                      <a:pt x="3" y="27"/>
                      <a:pt x="2" y="27"/>
                      <a:pt x="1" y="28"/>
                    </a:cubicBezTo>
                    <a:cubicBezTo>
                      <a:pt x="0" y="28"/>
                      <a:pt x="0" y="29"/>
                      <a:pt x="0" y="29"/>
                    </a:cubicBezTo>
                    <a:cubicBezTo>
                      <a:pt x="0" y="29"/>
                      <a:pt x="0" y="29"/>
                      <a:pt x="1" y="28"/>
                    </a:cubicBezTo>
                    <a:cubicBezTo>
                      <a:pt x="2" y="28"/>
                      <a:pt x="3" y="27"/>
                      <a:pt x="5" y="26"/>
                    </a:cubicBezTo>
                    <a:cubicBezTo>
                      <a:pt x="7" y="24"/>
                      <a:pt x="10" y="21"/>
                      <a:pt x="13" y="17"/>
                    </a:cubicBezTo>
                    <a:cubicBezTo>
                      <a:pt x="16" y="13"/>
                      <a:pt x="18" y="9"/>
                      <a:pt x="19" y="6"/>
                    </a:cubicBezTo>
                    <a:cubicBezTo>
                      <a:pt x="21" y="3"/>
                      <a:pt x="22" y="1"/>
                      <a:pt x="22" y="1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6" name="Freeform 654"/>
              <p:cNvSpPr>
                <a:spLocks/>
              </p:cNvSpPr>
              <p:nvPr userDrawn="1"/>
            </p:nvSpPr>
            <p:spPr bwMode="auto">
              <a:xfrm>
                <a:off x="1722" y="1378"/>
                <a:ext cx="20" cy="13"/>
              </a:xfrm>
              <a:custGeom>
                <a:avLst/>
                <a:gdLst>
                  <a:gd name="T0" fmla="*/ 28 w 31"/>
                  <a:gd name="T1" fmla="*/ 0 h 21"/>
                  <a:gd name="T2" fmla="*/ 27 w 31"/>
                  <a:gd name="T3" fmla="*/ 1 h 21"/>
                  <a:gd name="T4" fmla="*/ 25 w 31"/>
                  <a:gd name="T5" fmla="*/ 5 h 21"/>
                  <a:gd name="T6" fmla="*/ 16 w 31"/>
                  <a:gd name="T7" fmla="*/ 13 h 21"/>
                  <a:gd name="T8" fmla="*/ 11 w 31"/>
                  <a:gd name="T9" fmla="*/ 17 h 21"/>
                  <a:gd name="T10" fmla="*/ 5 w 31"/>
                  <a:gd name="T11" fmla="*/ 19 h 21"/>
                  <a:gd name="T12" fmla="*/ 0 w 31"/>
                  <a:gd name="T13" fmla="*/ 21 h 21"/>
                  <a:gd name="T14" fmla="*/ 6 w 31"/>
                  <a:gd name="T15" fmla="*/ 20 h 21"/>
                  <a:gd name="T16" fmla="*/ 11 w 31"/>
                  <a:gd name="T17" fmla="*/ 18 h 21"/>
                  <a:gd name="T18" fmla="*/ 17 w 31"/>
                  <a:gd name="T19" fmla="*/ 15 h 21"/>
                  <a:gd name="T20" fmla="*/ 28 w 31"/>
                  <a:gd name="T21" fmla="*/ 7 h 21"/>
                  <a:gd name="T22" fmla="*/ 29 w 31"/>
                  <a:gd name="T23" fmla="*/ 5 h 21"/>
                  <a:gd name="T24" fmla="*/ 30 w 31"/>
                  <a:gd name="T25" fmla="*/ 3 h 21"/>
                  <a:gd name="T26" fmla="*/ 31 w 31"/>
                  <a:gd name="T27" fmla="*/ 2 h 21"/>
                  <a:gd name="T28" fmla="*/ 28 w 31"/>
                  <a:gd name="T2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" h="21">
                    <a:moveTo>
                      <a:pt x="28" y="0"/>
                    </a:moveTo>
                    <a:cubicBezTo>
                      <a:pt x="28" y="0"/>
                      <a:pt x="28" y="0"/>
                      <a:pt x="27" y="1"/>
                    </a:cubicBezTo>
                    <a:cubicBezTo>
                      <a:pt x="27" y="2"/>
                      <a:pt x="26" y="3"/>
                      <a:pt x="25" y="5"/>
                    </a:cubicBezTo>
                    <a:cubicBezTo>
                      <a:pt x="23" y="7"/>
                      <a:pt x="20" y="10"/>
                      <a:pt x="16" y="13"/>
                    </a:cubicBezTo>
                    <a:cubicBezTo>
                      <a:pt x="14" y="15"/>
                      <a:pt x="12" y="16"/>
                      <a:pt x="11" y="17"/>
                    </a:cubicBezTo>
                    <a:cubicBezTo>
                      <a:pt x="9" y="18"/>
                      <a:pt x="7" y="19"/>
                      <a:pt x="5" y="19"/>
                    </a:cubicBezTo>
                    <a:cubicBezTo>
                      <a:pt x="2" y="20"/>
                      <a:pt x="0" y="21"/>
                      <a:pt x="0" y="21"/>
                    </a:cubicBezTo>
                    <a:cubicBezTo>
                      <a:pt x="0" y="21"/>
                      <a:pt x="2" y="21"/>
                      <a:pt x="6" y="20"/>
                    </a:cubicBezTo>
                    <a:cubicBezTo>
                      <a:pt x="7" y="19"/>
                      <a:pt x="9" y="19"/>
                      <a:pt x="11" y="18"/>
                    </a:cubicBezTo>
                    <a:cubicBezTo>
                      <a:pt x="13" y="17"/>
                      <a:pt x="15" y="16"/>
                      <a:pt x="17" y="15"/>
                    </a:cubicBezTo>
                    <a:cubicBezTo>
                      <a:pt x="22" y="12"/>
                      <a:pt x="25" y="9"/>
                      <a:pt x="28" y="7"/>
                    </a:cubicBezTo>
                    <a:cubicBezTo>
                      <a:pt x="28" y="6"/>
                      <a:pt x="29" y="5"/>
                      <a:pt x="29" y="5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1" y="2"/>
                      <a:pt x="31" y="2"/>
                      <a:pt x="31" y="2"/>
                    </a:cubicBez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7" name="Freeform 655"/>
              <p:cNvSpPr>
                <a:spLocks/>
              </p:cNvSpPr>
              <p:nvPr userDrawn="1"/>
            </p:nvSpPr>
            <p:spPr bwMode="auto">
              <a:xfrm>
                <a:off x="1701" y="1409"/>
                <a:ext cx="20" cy="8"/>
              </a:xfrm>
              <a:custGeom>
                <a:avLst/>
                <a:gdLst>
                  <a:gd name="T0" fmla="*/ 30 w 32"/>
                  <a:gd name="T1" fmla="*/ 0 h 13"/>
                  <a:gd name="T2" fmla="*/ 29 w 32"/>
                  <a:gd name="T3" fmla="*/ 1 h 13"/>
                  <a:gd name="T4" fmla="*/ 26 w 32"/>
                  <a:gd name="T5" fmla="*/ 3 h 13"/>
                  <a:gd name="T6" fmla="*/ 16 w 32"/>
                  <a:gd name="T7" fmla="*/ 8 h 13"/>
                  <a:gd name="T8" fmla="*/ 5 w 32"/>
                  <a:gd name="T9" fmla="*/ 12 h 13"/>
                  <a:gd name="T10" fmla="*/ 0 w 32"/>
                  <a:gd name="T11" fmla="*/ 13 h 13"/>
                  <a:gd name="T12" fmla="*/ 6 w 32"/>
                  <a:gd name="T13" fmla="*/ 12 h 13"/>
                  <a:gd name="T14" fmla="*/ 17 w 32"/>
                  <a:gd name="T15" fmla="*/ 10 h 13"/>
                  <a:gd name="T16" fmla="*/ 28 w 32"/>
                  <a:gd name="T17" fmla="*/ 6 h 13"/>
                  <a:gd name="T18" fmla="*/ 31 w 32"/>
                  <a:gd name="T19" fmla="*/ 4 h 13"/>
                  <a:gd name="T20" fmla="*/ 32 w 32"/>
                  <a:gd name="T21" fmla="*/ 3 h 13"/>
                  <a:gd name="T22" fmla="*/ 30 w 32"/>
                  <a:gd name="T2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13">
                    <a:moveTo>
                      <a:pt x="30" y="0"/>
                    </a:moveTo>
                    <a:cubicBezTo>
                      <a:pt x="30" y="0"/>
                      <a:pt x="30" y="0"/>
                      <a:pt x="29" y="1"/>
                    </a:cubicBezTo>
                    <a:cubicBezTo>
                      <a:pt x="28" y="1"/>
                      <a:pt x="27" y="2"/>
                      <a:pt x="26" y="3"/>
                    </a:cubicBezTo>
                    <a:cubicBezTo>
                      <a:pt x="23" y="5"/>
                      <a:pt x="20" y="7"/>
                      <a:pt x="16" y="8"/>
                    </a:cubicBezTo>
                    <a:cubicBezTo>
                      <a:pt x="12" y="10"/>
                      <a:pt x="8" y="11"/>
                      <a:pt x="5" y="12"/>
                    </a:cubicBezTo>
                    <a:cubicBezTo>
                      <a:pt x="2" y="12"/>
                      <a:pt x="0" y="13"/>
                      <a:pt x="0" y="13"/>
                    </a:cubicBezTo>
                    <a:cubicBezTo>
                      <a:pt x="0" y="13"/>
                      <a:pt x="2" y="13"/>
                      <a:pt x="6" y="12"/>
                    </a:cubicBezTo>
                    <a:cubicBezTo>
                      <a:pt x="9" y="12"/>
                      <a:pt x="13" y="11"/>
                      <a:pt x="17" y="10"/>
                    </a:cubicBezTo>
                    <a:cubicBezTo>
                      <a:pt x="21" y="9"/>
                      <a:pt x="25" y="7"/>
                      <a:pt x="28" y="6"/>
                    </a:cubicBezTo>
                    <a:cubicBezTo>
                      <a:pt x="29" y="5"/>
                      <a:pt x="30" y="4"/>
                      <a:pt x="31" y="4"/>
                    </a:cubicBezTo>
                    <a:cubicBezTo>
                      <a:pt x="32" y="3"/>
                      <a:pt x="32" y="3"/>
                      <a:pt x="32" y="3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8" name="Freeform 656"/>
              <p:cNvSpPr>
                <a:spLocks/>
              </p:cNvSpPr>
              <p:nvPr userDrawn="1"/>
            </p:nvSpPr>
            <p:spPr bwMode="auto">
              <a:xfrm>
                <a:off x="1691" y="1421"/>
                <a:ext cx="20" cy="8"/>
              </a:xfrm>
              <a:custGeom>
                <a:avLst/>
                <a:gdLst>
                  <a:gd name="T0" fmla="*/ 29 w 32"/>
                  <a:gd name="T1" fmla="*/ 0 h 13"/>
                  <a:gd name="T2" fmla="*/ 28 w 32"/>
                  <a:gd name="T3" fmla="*/ 1 h 13"/>
                  <a:gd name="T4" fmla="*/ 25 w 32"/>
                  <a:gd name="T5" fmla="*/ 3 h 13"/>
                  <a:gd name="T6" fmla="*/ 15 w 32"/>
                  <a:gd name="T7" fmla="*/ 9 h 13"/>
                  <a:gd name="T8" fmla="*/ 5 w 32"/>
                  <a:gd name="T9" fmla="*/ 12 h 13"/>
                  <a:gd name="T10" fmla="*/ 0 w 32"/>
                  <a:gd name="T11" fmla="*/ 13 h 13"/>
                  <a:gd name="T12" fmla="*/ 5 w 32"/>
                  <a:gd name="T13" fmla="*/ 13 h 13"/>
                  <a:gd name="T14" fmla="*/ 16 w 32"/>
                  <a:gd name="T15" fmla="*/ 11 h 13"/>
                  <a:gd name="T16" fmla="*/ 27 w 32"/>
                  <a:gd name="T17" fmla="*/ 6 h 13"/>
                  <a:gd name="T18" fmla="*/ 30 w 32"/>
                  <a:gd name="T19" fmla="*/ 4 h 13"/>
                  <a:gd name="T20" fmla="*/ 32 w 32"/>
                  <a:gd name="T21" fmla="*/ 4 h 13"/>
                  <a:gd name="T22" fmla="*/ 29 w 32"/>
                  <a:gd name="T2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13">
                    <a:moveTo>
                      <a:pt x="29" y="0"/>
                    </a:moveTo>
                    <a:cubicBezTo>
                      <a:pt x="29" y="0"/>
                      <a:pt x="29" y="1"/>
                      <a:pt x="28" y="1"/>
                    </a:cubicBezTo>
                    <a:cubicBezTo>
                      <a:pt x="27" y="2"/>
                      <a:pt x="26" y="2"/>
                      <a:pt x="25" y="3"/>
                    </a:cubicBezTo>
                    <a:cubicBezTo>
                      <a:pt x="23" y="5"/>
                      <a:pt x="19" y="7"/>
                      <a:pt x="15" y="9"/>
                    </a:cubicBezTo>
                    <a:cubicBezTo>
                      <a:pt x="12" y="10"/>
                      <a:pt x="8" y="11"/>
                      <a:pt x="5" y="12"/>
                    </a:cubicBezTo>
                    <a:cubicBezTo>
                      <a:pt x="2" y="13"/>
                      <a:pt x="0" y="13"/>
                      <a:pt x="0" y="13"/>
                    </a:cubicBezTo>
                    <a:cubicBezTo>
                      <a:pt x="0" y="13"/>
                      <a:pt x="2" y="13"/>
                      <a:pt x="5" y="13"/>
                    </a:cubicBezTo>
                    <a:cubicBezTo>
                      <a:pt x="8" y="12"/>
                      <a:pt x="12" y="12"/>
                      <a:pt x="16" y="11"/>
                    </a:cubicBezTo>
                    <a:cubicBezTo>
                      <a:pt x="20" y="9"/>
                      <a:pt x="24" y="8"/>
                      <a:pt x="27" y="6"/>
                    </a:cubicBezTo>
                    <a:cubicBezTo>
                      <a:pt x="28" y="5"/>
                      <a:pt x="30" y="5"/>
                      <a:pt x="30" y="4"/>
                    </a:cubicBezTo>
                    <a:cubicBezTo>
                      <a:pt x="31" y="4"/>
                      <a:pt x="32" y="4"/>
                      <a:pt x="32" y="4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9" name="Freeform 657"/>
              <p:cNvSpPr>
                <a:spLocks/>
              </p:cNvSpPr>
              <p:nvPr userDrawn="1"/>
            </p:nvSpPr>
            <p:spPr bwMode="auto">
              <a:xfrm>
                <a:off x="1767" y="1347"/>
                <a:ext cx="12" cy="17"/>
              </a:xfrm>
              <a:custGeom>
                <a:avLst/>
                <a:gdLst>
                  <a:gd name="T0" fmla="*/ 2 w 19"/>
                  <a:gd name="T1" fmla="*/ 5 h 27"/>
                  <a:gd name="T2" fmla="*/ 6 w 19"/>
                  <a:gd name="T3" fmla="*/ 4 h 27"/>
                  <a:gd name="T4" fmla="*/ 10 w 19"/>
                  <a:gd name="T5" fmla="*/ 6 h 27"/>
                  <a:gd name="T6" fmla="*/ 14 w 19"/>
                  <a:gd name="T7" fmla="*/ 10 h 27"/>
                  <a:gd name="T8" fmla="*/ 18 w 19"/>
                  <a:gd name="T9" fmla="*/ 21 h 27"/>
                  <a:gd name="T10" fmla="*/ 18 w 19"/>
                  <a:gd name="T11" fmla="*/ 25 h 27"/>
                  <a:gd name="T12" fmla="*/ 18 w 19"/>
                  <a:gd name="T13" fmla="*/ 27 h 27"/>
                  <a:gd name="T14" fmla="*/ 18 w 19"/>
                  <a:gd name="T15" fmla="*/ 25 h 27"/>
                  <a:gd name="T16" fmla="*/ 19 w 19"/>
                  <a:gd name="T17" fmla="*/ 21 h 27"/>
                  <a:gd name="T18" fmla="*/ 16 w 19"/>
                  <a:gd name="T19" fmla="*/ 9 h 27"/>
                  <a:gd name="T20" fmla="*/ 12 w 19"/>
                  <a:gd name="T21" fmla="*/ 4 h 27"/>
                  <a:gd name="T22" fmla="*/ 7 w 19"/>
                  <a:gd name="T23" fmla="*/ 1 h 27"/>
                  <a:gd name="T24" fmla="*/ 4 w 19"/>
                  <a:gd name="T25" fmla="*/ 0 h 27"/>
                  <a:gd name="T26" fmla="*/ 2 w 19"/>
                  <a:gd name="T27" fmla="*/ 0 h 27"/>
                  <a:gd name="T28" fmla="*/ 0 w 19"/>
                  <a:gd name="T29" fmla="*/ 1 h 27"/>
                  <a:gd name="T30" fmla="*/ 2 w 19"/>
                  <a:gd name="T31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27">
                    <a:moveTo>
                      <a:pt x="2" y="5"/>
                    </a:moveTo>
                    <a:cubicBezTo>
                      <a:pt x="2" y="5"/>
                      <a:pt x="3" y="3"/>
                      <a:pt x="6" y="4"/>
                    </a:cubicBezTo>
                    <a:cubicBezTo>
                      <a:pt x="7" y="4"/>
                      <a:pt x="9" y="5"/>
                      <a:pt x="10" y="6"/>
                    </a:cubicBezTo>
                    <a:cubicBezTo>
                      <a:pt x="12" y="7"/>
                      <a:pt x="13" y="9"/>
                      <a:pt x="14" y="10"/>
                    </a:cubicBezTo>
                    <a:cubicBezTo>
                      <a:pt x="17" y="14"/>
                      <a:pt x="18" y="18"/>
                      <a:pt x="18" y="21"/>
                    </a:cubicBezTo>
                    <a:cubicBezTo>
                      <a:pt x="18" y="23"/>
                      <a:pt x="18" y="24"/>
                      <a:pt x="18" y="25"/>
                    </a:cubicBezTo>
                    <a:cubicBezTo>
                      <a:pt x="18" y="26"/>
                      <a:pt x="18" y="27"/>
                      <a:pt x="18" y="27"/>
                    </a:cubicBezTo>
                    <a:cubicBezTo>
                      <a:pt x="18" y="27"/>
                      <a:pt x="18" y="26"/>
                      <a:pt x="18" y="25"/>
                    </a:cubicBezTo>
                    <a:cubicBezTo>
                      <a:pt x="18" y="24"/>
                      <a:pt x="18" y="23"/>
                      <a:pt x="19" y="21"/>
                    </a:cubicBezTo>
                    <a:cubicBezTo>
                      <a:pt x="19" y="18"/>
                      <a:pt x="18" y="13"/>
                      <a:pt x="16" y="9"/>
                    </a:cubicBezTo>
                    <a:cubicBezTo>
                      <a:pt x="15" y="7"/>
                      <a:pt x="14" y="5"/>
                      <a:pt x="12" y="4"/>
                    </a:cubicBezTo>
                    <a:cubicBezTo>
                      <a:pt x="10" y="2"/>
                      <a:pt x="9" y="1"/>
                      <a:pt x="7" y="1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0" name="Freeform 658"/>
              <p:cNvSpPr>
                <a:spLocks/>
              </p:cNvSpPr>
              <p:nvPr userDrawn="1"/>
            </p:nvSpPr>
            <p:spPr bwMode="auto">
              <a:xfrm>
                <a:off x="1790" y="1408"/>
                <a:ext cx="8" cy="16"/>
              </a:xfrm>
              <a:custGeom>
                <a:avLst/>
                <a:gdLst>
                  <a:gd name="T0" fmla="*/ 0 w 13"/>
                  <a:gd name="T1" fmla="*/ 4 h 25"/>
                  <a:gd name="T2" fmla="*/ 4 w 13"/>
                  <a:gd name="T3" fmla="*/ 4 h 25"/>
                  <a:gd name="T4" fmla="*/ 10 w 13"/>
                  <a:gd name="T5" fmla="*/ 10 h 25"/>
                  <a:gd name="T6" fmla="*/ 11 w 13"/>
                  <a:gd name="T7" fmla="*/ 20 h 25"/>
                  <a:gd name="T8" fmla="*/ 11 w 13"/>
                  <a:gd name="T9" fmla="*/ 23 h 25"/>
                  <a:gd name="T10" fmla="*/ 10 w 13"/>
                  <a:gd name="T11" fmla="*/ 25 h 25"/>
                  <a:gd name="T12" fmla="*/ 11 w 13"/>
                  <a:gd name="T13" fmla="*/ 23 h 25"/>
                  <a:gd name="T14" fmla="*/ 12 w 13"/>
                  <a:gd name="T15" fmla="*/ 20 h 25"/>
                  <a:gd name="T16" fmla="*/ 12 w 13"/>
                  <a:gd name="T17" fmla="*/ 9 h 25"/>
                  <a:gd name="T18" fmla="*/ 5 w 13"/>
                  <a:gd name="T19" fmla="*/ 1 h 25"/>
                  <a:gd name="T20" fmla="*/ 1 w 13"/>
                  <a:gd name="T21" fmla="*/ 0 h 25"/>
                  <a:gd name="T22" fmla="*/ 0 w 13"/>
                  <a:gd name="T23" fmla="*/ 0 h 25"/>
                  <a:gd name="T24" fmla="*/ 0 w 13"/>
                  <a:gd name="T25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5">
                    <a:moveTo>
                      <a:pt x="0" y="4"/>
                    </a:moveTo>
                    <a:cubicBezTo>
                      <a:pt x="0" y="4"/>
                      <a:pt x="2" y="3"/>
                      <a:pt x="4" y="4"/>
                    </a:cubicBezTo>
                    <a:cubicBezTo>
                      <a:pt x="6" y="4"/>
                      <a:pt x="9" y="7"/>
                      <a:pt x="10" y="10"/>
                    </a:cubicBezTo>
                    <a:cubicBezTo>
                      <a:pt x="12" y="13"/>
                      <a:pt x="12" y="17"/>
                      <a:pt x="11" y="20"/>
                    </a:cubicBezTo>
                    <a:cubicBezTo>
                      <a:pt x="11" y="21"/>
                      <a:pt x="11" y="22"/>
                      <a:pt x="11" y="23"/>
                    </a:cubicBezTo>
                    <a:cubicBezTo>
                      <a:pt x="10" y="24"/>
                      <a:pt x="10" y="25"/>
                      <a:pt x="10" y="25"/>
                    </a:cubicBezTo>
                    <a:cubicBezTo>
                      <a:pt x="10" y="25"/>
                      <a:pt x="10" y="24"/>
                      <a:pt x="11" y="23"/>
                    </a:cubicBezTo>
                    <a:cubicBezTo>
                      <a:pt x="11" y="22"/>
                      <a:pt x="11" y="21"/>
                      <a:pt x="12" y="20"/>
                    </a:cubicBezTo>
                    <a:cubicBezTo>
                      <a:pt x="13" y="17"/>
                      <a:pt x="13" y="13"/>
                      <a:pt x="12" y="9"/>
                    </a:cubicBezTo>
                    <a:cubicBezTo>
                      <a:pt x="11" y="5"/>
                      <a:pt x="8" y="2"/>
                      <a:pt x="5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1" name="Freeform 659"/>
              <p:cNvSpPr>
                <a:spLocks/>
              </p:cNvSpPr>
              <p:nvPr userDrawn="1"/>
            </p:nvSpPr>
            <p:spPr bwMode="auto">
              <a:xfrm>
                <a:off x="1759" y="1397"/>
                <a:ext cx="18" cy="10"/>
              </a:xfrm>
              <a:custGeom>
                <a:avLst/>
                <a:gdLst>
                  <a:gd name="T0" fmla="*/ 24 w 28"/>
                  <a:gd name="T1" fmla="*/ 0 h 17"/>
                  <a:gd name="T2" fmla="*/ 24 w 28"/>
                  <a:gd name="T3" fmla="*/ 1 h 17"/>
                  <a:gd name="T4" fmla="*/ 23 w 28"/>
                  <a:gd name="T5" fmla="*/ 2 h 17"/>
                  <a:gd name="T6" fmla="*/ 22 w 28"/>
                  <a:gd name="T7" fmla="*/ 3 h 17"/>
                  <a:gd name="T8" fmla="*/ 18 w 28"/>
                  <a:gd name="T9" fmla="*/ 6 h 17"/>
                  <a:gd name="T10" fmla="*/ 13 w 28"/>
                  <a:gd name="T11" fmla="*/ 10 h 17"/>
                  <a:gd name="T12" fmla="*/ 4 w 28"/>
                  <a:gd name="T13" fmla="*/ 15 h 17"/>
                  <a:gd name="T14" fmla="*/ 0 w 28"/>
                  <a:gd name="T15" fmla="*/ 17 h 17"/>
                  <a:gd name="T16" fmla="*/ 4 w 28"/>
                  <a:gd name="T17" fmla="*/ 16 h 17"/>
                  <a:gd name="T18" fmla="*/ 15 w 28"/>
                  <a:gd name="T19" fmla="*/ 11 h 17"/>
                  <a:gd name="T20" fmla="*/ 20 w 28"/>
                  <a:gd name="T21" fmla="*/ 9 h 17"/>
                  <a:gd name="T22" fmla="*/ 24 w 28"/>
                  <a:gd name="T23" fmla="*/ 6 h 17"/>
                  <a:gd name="T24" fmla="*/ 26 w 28"/>
                  <a:gd name="T25" fmla="*/ 4 h 17"/>
                  <a:gd name="T26" fmla="*/ 27 w 28"/>
                  <a:gd name="T27" fmla="*/ 3 h 17"/>
                  <a:gd name="T28" fmla="*/ 28 w 28"/>
                  <a:gd name="T29" fmla="*/ 2 h 17"/>
                  <a:gd name="T30" fmla="*/ 24 w 28"/>
                  <a:gd name="T3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17">
                    <a:moveTo>
                      <a:pt x="24" y="0"/>
                    </a:moveTo>
                    <a:cubicBezTo>
                      <a:pt x="24" y="0"/>
                      <a:pt x="24" y="0"/>
                      <a:pt x="24" y="1"/>
                    </a:cubicBezTo>
                    <a:cubicBezTo>
                      <a:pt x="24" y="1"/>
                      <a:pt x="23" y="1"/>
                      <a:pt x="23" y="2"/>
                    </a:cubicBezTo>
                    <a:cubicBezTo>
                      <a:pt x="23" y="2"/>
                      <a:pt x="22" y="3"/>
                      <a:pt x="22" y="3"/>
                    </a:cubicBezTo>
                    <a:cubicBezTo>
                      <a:pt x="21" y="4"/>
                      <a:pt x="19" y="5"/>
                      <a:pt x="18" y="6"/>
                    </a:cubicBezTo>
                    <a:cubicBezTo>
                      <a:pt x="17" y="7"/>
                      <a:pt x="15" y="9"/>
                      <a:pt x="13" y="10"/>
                    </a:cubicBezTo>
                    <a:cubicBezTo>
                      <a:pt x="10" y="12"/>
                      <a:pt x="7" y="14"/>
                      <a:pt x="4" y="15"/>
                    </a:cubicBezTo>
                    <a:cubicBezTo>
                      <a:pt x="1" y="17"/>
                      <a:pt x="0" y="17"/>
                      <a:pt x="0" y="17"/>
                    </a:cubicBezTo>
                    <a:cubicBezTo>
                      <a:pt x="0" y="17"/>
                      <a:pt x="2" y="17"/>
                      <a:pt x="4" y="16"/>
                    </a:cubicBezTo>
                    <a:cubicBezTo>
                      <a:pt x="7" y="15"/>
                      <a:pt x="11" y="13"/>
                      <a:pt x="15" y="11"/>
                    </a:cubicBezTo>
                    <a:cubicBezTo>
                      <a:pt x="16" y="11"/>
                      <a:pt x="18" y="10"/>
                      <a:pt x="20" y="9"/>
                    </a:cubicBezTo>
                    <a:cubicBezTo>
                      <a:pt x="21" y="8"/>
                      <a:pt x="23" y="7"/>
                      <a:pt x="24" y="6"/>
                    </a:cubicBezTo>
                    <a:cubicBezTo>
                      <a:pt x="25" y="5"/>
                      <a:pt x="25" y="5"/>
                      <a:pt x="26" y="4"/>
                    </a:cubicBezTo>
                    <a:cubicBezTo>
                      <a:pt x="26" y="4"/>
                      <a:pt x="27" y="3"/>
                      <a:pt x="27" y="3"/>
                    </a:cubicBezTo>
                    <a:cubicBezTo>
                      <a:pt x="28" y="2"/>
                      <a:pt x="28" y="2"/>
                      <a:pt x="28" y="2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2" name="Freeform 660"/>
              <p:cNvSpPr>
                <a:spLocks/>
              </p:cNvSpPr>
              <p:nvPr userDrawn="1"/>
            </p:nvSpPr>
            <p:spPr bwMode="auto">
              <a:xfrm>
                <a:off x="1765" y="1384"/>
                <a:ext cx="16" cy="12"/>
              </a:xfrm>
              <a:custGeom>
                <a:avLst/>
                <a:gdLst>
                  <a:gd name="T0" fmla="*/ 23 w 26"/>
                  <a:gd name="T1" fmla="*/ 0 h 19"/>
                  <a:gd name="T2" fmla="*/ 22 w 26"/>
                  <a:gd name="T3" fmla="*/ 1 h 19"/>
                  <a:gd name="T4" fmla="*/ 20 w 26"/>
                  <a:gd name="T5" fmla="*/ 4 h 19"/>
                  <a:gd name="T6" fmla="*/ 13 w 26"/>
                  <a:gd name="T7" fmla="*/ 11 h 19"/>
                  <a:gd name="T8" fmla="*/ 5 w 26"/>
                  <a:gd name="T9" fmla="*/ 17 h 19"/>
                  <a:gd name="T10" fmla="*/ 2 w 26"/>
                  <a:gd name="T11" fmla="*/ 19 h 19"/>
                  <a:gd name="T12" fmla="*/ 0 w 26"/>
                  <a:gd name="T13" fmla="*/ 19 h 19"/>
                  <a:gd name="T14" fmla="*/ 2 w 26"/>
                  <a:gd name="T15" fmla="*/ 19 h 19"/>
                  <a:gd name="T16" fmla="*/ 5 w 26"/>
                  <a:gd name="T17" fmla="*/ 18 h 19"/>
                  <a:gd name="T18" fmla="*/ 14 w 26"/>
                  <a:gd name="T19" fmla="*/ 13 h 19"/>
                  <a:gd name="T20" fmla="*/ 23 w 26"/>
                  <a:gd name="T21" fmla="*/ 6 h 19"/>
                  <a:gd name="T22" fmla="*/ 25 w 26"/>
                  <a:gd name="T23" fmla="*/ 3 h 19"/>
                  <a:gd name="T24" fmla="*/ 26 w 26"/>
                  <a:gd name="T25" fmla="*/ 2 h 19"/>
                  <a:gd name="T26" fmla="*/ 23 w 26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" h="19">
                    <a:moveTo>
                      <a:pt x="23" y="0"/>
                    </a:moveTo>
                    <a:cubicBezTo>
                      <a:pt x="23" y="0"/>
                      <a:pt x="22" y="1"/>
                      <a:pt x="22" y="1"/>
                    </a:cubicBezTo>
                    <a:cubicBezTo>
                      <a:pt x="22" y="2"/>
                      <a:pt x="21" y="3"/>
                      <a:pt x="20" y="4"/>
                    </a:cubicBezTo>
                    <a:cubicBezTo>
                      <a:pt x="19" y="6"/>
                      <a:pt x="16" y="9"/>
                      <a:pt x="13" y="11"/>
                    </a:cubicBezTo>
                    <a:cubicBezTo>
                      <a:pt x="10" y="14"/>
                      <a:pt x="7" y="16"/>
                      <a:pt x="5" y="17"/>
                    </a:cubicBezTo>
                    <a:cubicBezTo>
                      <a:pt x="3" y="18"/>
                      <a:pt x="2" y="18"/>
                      <a:pt x="2" y="19"/>
                    </a:cubicBezTo>
                    <a:cubicBezTo>
                      <a:pt x="1" y="19"/>
                      <a:pt x="0" y="19"/>
                      <a:pt x="0" y="19"/>
                    </a:cubicBezTo>
                    <a:cubicBezTo>
                      <a:pt x="0" y="19"/>
                      <a:pt x="1" y="19"/>
                      <a:pt x="2" y="19"/>
                    </a:cubicBezTo>
                    <a:cubicBezTo>
                      <a:pt x="2" y="19"/>
                      <a:pt x="4" y="18"/>
                      <a:pt x="5" y="18"/>
                    </a:cubicBezTo>
                    <a:cubicBezTo>
                      <a:pt x="8" y="17"/>
                      <a:pt x="11" y="15"/>
                      <a:pt x="14" y="13"/>
                    </a:cubicBezTo>
                    <a:cubicBezTo>
                      <a:pt x="18" y="11"/>
                      <a:pt x="21" y="8"/>
                      <a:pt x="23" y="6"/>
                    </a:cubicBezTo>
                    <a:cubicBezTo>
                      <a:pt x="24" y="5"/>
                      <a:pt x="25" y="4"/>
                      <a:pt x="25" y="3"/>
                    </a:cubicBezTo>
                    <a:cubicBezTo>
                      <a:pt x="26" y="3"/>
                      <a:pt x="26" y="2"/>
                      <a:pt x="26" y="2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3" name="Freeform 661"/>
              <p:cNvSpPr>
                <a:spLocks/>
              </p:cNvSpPr>
              <p:nvPr userDrawn="1"/>
            </p:nvSpPr>
            <p:spPr bwMode="auto">
              <a:xfrm>
                <a:off x="1745" y="1419"/>
                <a:ext cx="17" cy="8"/>
              </a:xfrm>
              <a:custGeom>
                <a:avLst/>
                <a:gdLst>
                  <a:gd name="T0" fmla="*/ 25 w 28"/>
                  <a:gd name="T1" fmla="*/ 0 h 13"/>
                  <a:gd name="T2" fmla="*/ 22 w 28"/>
                  <a:gd name="T3" fmla="*/ 3 h 13"/>
                  <a:gd name="T4" fmla="*/ 20 w 28"/>
                  <a:gd name="T5" fmla="*/ 4 h 13"/>
                  <a:gd name="T6" fmla="*/ 18 w 28"/>
                  <a:gd name="T7" fmla="*/ 5 h 13"/>
                  <a:gd name="T8" fmla="*/ 14 w 28"/>
                  <a:gd name="T9" fmla="*/ 8 h 13"/>
                  <a:gd name="T10" fmla="*/ 5 w 28"/>
                  <a:gd name="T11" fmla="*/ 11 h 13"/>
                  <a:gd name="T12" fmla="*/ 0 w 28"/>
                  <a:gd name="T13" fmla="*/ 13 h 13"/>
                  <a:gd name="T14" fmla="*/ 5 w 28"/>
                  <a:gd name="T15" fmla="*/ 12 h 13"/>
                  <a:gd name="T16" fmla="*/ 15 w 28"/>
                  <a:gd name="T17" fmla="*/ 10 h 13"/>
                  <a:gd name="T18" fmla="*/ 20 w 28"/>
                  <a:gd name="T19" fmla="*/ 8 h 13"/>
                  <a:gd name="T20" fmla="*/ 22 w 28"/>
                  <a:gd name="T21" fmla="*/ 7 h 13"/>
                  <a:gd name="T22" fmla="*/ 24 w 28"/>
                  <a:gd name="T23" fmla="*/ 6 h 13"/>
                  <a:gd name="T24" fmla="*/ 28 w 28"/>
                  <a:gd name="T25" fmla="*/ 3 h 13"/>
                  <a:gd name="T26" fmla="*/ 25 w 28"/>
                  <a:gd name="T2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" h="13">
                    <a:moveTo>
                      <a:pt x="25" y="0"/>
                    </a:moveTo>
                    <a:cubicBezTo>
                      <a:pt x="25" y="0"/>
                      <a:pt x="24" y="1"/>
                      <a:pt x="22" y="3"/>
                    </a:cubicBezTo>
                    <a:cubicBezTo>
                      <a:pt x="21" y="3"/>
                      <a:pt x="21" y="4"/>
                      <a:pt x="20" y="4"/>
                    </a:cubicBezTo>
                    <a:cubicBezTo>
                      <a:pt x="20" y="4"/>
                      <a:pt x="19" y="5"/>
                      <a:pt x="18" y="5"/>
                    </a:cubicBezTo>
                    <a:cubicBezTo>
                      <a:pt x="17" y="6"/>
                      <a:pt x="15" y="7"/>
                      <a:pt x="14" y="8"/>
                    </a:cubicBezTo>
                    <a:cubicBezTo>
                      <a:pt x="11" y="9"/>
                      <a:pt x="7" y="11"/>
                      <a:pt x="5" y="11"/>
                    </a:cubicBezTo>
                    <a:cubicBezTo>
                      <a:pt x="2" y="12"/>
                      <a:pt x="0" y="13"/>
                      <a:pt x="0" y="13"/>
                    </a:cubicBezTo>
                    <a:cubicBezTo>
                      <a:pt x="0" y="13"/>
                      <a:pt x="2" y="12"/>
                      <a:pt x="5" y="12"/>
                    </a:cubicBezTo>
                    <a:cubicBezTo>
                      <a:pt x="7" y="12"/>
                      <a:pt x="11" y="11"/>
                      <a:pt x="15" y="10"/>
                    </a:cubicBezTo>
                    <a:cubicBezTo>
                      <a:pt x="16" y="9"/>
                      <a:pt x="18" y="8"/>
                      <a:pt x="20" y="8"/>
                    </a:cubicBezTo>
                    <a:cubicBezTo>
                      <a:pt x="20" y="7"/>
                      <a:pt x="21" y="7"/>
                      <a:pt x="22" y="7"/>
                    </a:cubicBezTo>
                    <a:cubicBezTo>
                      <a:pt x="23" y="6"/>
                      <a:pt x="23" y="6"/>
                      <a:pt x="24" y="6"/>
                    </a:cubicBezTo>
                    <a:cubicBezTo>
                      <a:pt x="26" y="4"/>
                      <a:pt x="28" y="3"/>
                      <a:pt x="28" y="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4" name="Freeform 662"/>
              <p:cNvSpPr>
                <a:spLocks/>
              </p:cNvSpPr>
              <p:nvPr userDrawn="1"/>
            </p:nvSpPr>
            <p:spPr bwMode="auto">
              <a:xfrm>
                <a:off x="1723" y="1439"/>
                <a:ext cx="21" cy="7"/>
              </a:xfrm>
              <a:custGeom>
                <a:avLst/>
                <a:gdLst>
                  <a:gd name="T0" fmla="*/ 31 w 34"/>
                  <a:gd name="T1" fmla="*/ 0 h 12"/>
                  <a:gd name="T2" fmla="*/ 27 w 34"/>
                  <a:gd name="T3" fmla="*/ 4 h 12"/>
                  <a:gd name="T4" fmla="*/ 22 w 34"/>
                  <a:gd name="T5" fmla="*/ 6 h 12"/>
                  <a:gd name="T6" fmla="*/ 17 w 34"/>
                  <a:gd name="T7" fmla="*/ 8 h 12"/>
                  <a:gd name="T8" fmla="*/ 5 w 34"/>
                  <a:gd name="T9" fmla="*/ 11 h 12"/>
                  <a:gd name="T10" fmla="*/ 0 w 34"/>
                  <a:gd name="T11" fmla="*/ 12 h 12"/>
                  <a:gd name="T12" fmla="*/ 5 w 34"/>
                  <a:gd name="T13" fmla="*/ 12 h 12"/>
                  <a:gd name="T14" fmla="*/ 17 w 34"/>
                  <a:gd name="T15" fmla="*/ 10 h 12"/>
                  <a:gd name="T16" fmla="*/ 24 w 34"/>
                  <a:gd name="T17" fmla="*/ 9 h 12"/>
                  <a:gd name="T18" fmla="*/ 29 w 34"/>
                  <a:gd name="T19" fmla="*/ 6 h 12"/>
                  <a:gd name="T20" fmla="*/ 34 w 34"/>
                  <a:gd name="T21" fmla="*/ 4 h 12"/>
                  <a:gd name="T22" fmla="*/ 31 w 34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12">
                    <a:moveTo>
                      <a:pt x="31" y="0"/>
                    </a:moveTo>
                    <a:cubicBezTo>
                      <a:pt x="31" y="0"/>
                      <a:pt x="30" y="2"/>
                      <a:pt x="27" y="4"/>
                    </a:cubicBezTo>
                    <a:cubicBezTo>
                      <a:pt x="26" y="4"/>
                      <a:pt x="24" y="5"/>
                      <a:pt x="22" y="6"/>
                    </a:cubicBezTo>
                    <a:cubicBezTo>
                      <a:pt x="21" y="7"/>
                      <a:pt x="19" y="8"/>
                      <a:pt x="17" y="8"/>
                    </a:cubicBezTo>
                    <a:cubicBezTo>
                      <a:pt x="13" y="10"/>
                      <a:pt x="8" y="11"/>
                      <a:pt x="5" y="11"/>
                    </a:cubicBezTo>
                    <a:cubicBezTo>
                      <a:pt x="2" y="12"/>
                      <a:pt x="0" y="12"/>
                      <a:pt x="0" y="12"/>
                    </a:cubicBezTo>
                    <a:cubicBezTo>
                      <a:pt x="0" y="12"/>
                      <a:pt x="2" y="12"/>
                      <a:pt x="5" y="12"/>
                    </a:cubicBezTo>
                    <a:cubicBezTo>
                      <a:pt x="8" y="12"/>
                      <a:pt x="13" y="11"/>
                      <a:pt x="17" y="10"/>
                    </a:cubicBezTo>
                    <a:cubicBezTo>
                      <a:pt x="19" y="10"/>
                      <a:pt x="21" y="9"/>
                      <a:pt x="24" y="9"/>
                    </a:cubicBezTo>
                    <a:cubicBezTo>
                      <a:pt x="25" y="8"/>
                      <a:pt x="27" y="7"/>
                      <a:pt x="29" y="6"/>
                    </a:cubicBezTo>
                    <a:cubicBezTo>
                      <a:pt x="32" y="5"/>
                      <a:pt x="34" y="4"/>
                      <a:pt x="34" y="4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5" name="Freeform 663"/>
              <p:cNvSpPr>
                <a:spLocks/>
              </p:cNvSpPr>
              <p:nvPr userDrawn="1"/>
            </p:nvSpPr>
            <p:spPr bwMode="auto">
              <a:xfrm>
                <a:off x="1772" y="1446"/>
                <a:ext cx="18" cy="7"/>
              </a:xfrm>
              <a:custGeom>
                <a:avLst/>
                <a:gdLst>
                  <a:gd name="T0" fmla="*/ 26 w 29"/>
                  <a:gd name="T1" fmla="*/ 0 h 12"/>
                  <a:gd name="T2" fmla="*/ 26 w 29"/>
                  <a:gd name="T3" fmla="*/ 1 h 12"/>
                  <a:gd name="T4" fmla="*/ 23 w 29"/>
                  <a:gd name="T5" fmla="*/ 3 h 12"/>
                  <a:gd name="T6" fmla="*/ 15 w 29"/>
                  <a:gd name="T7" fmla="*/ 9 h 12"/>
                  <a:gd name="T8" fmla="*/ 5 w 29"/>
                  <a:gd name="T9" fmla="*/ 12 h 12"/>
                  <a:gd name="T10" fmla="*/ 1 w 29"/>
                  <a:gd name="T11" fmla="*/ 12 h 12"/>
                  <a:gd name="T12" fmla="*/ 0 w 29"/>
                  <a:gd name="T13" fmla="*/ 12 h 12"/>
                  <a:gd name="T14" fmla="*/ 1 w 29"/>
                  <a:gd name="T15" fmla="*/ 12 h 12"/>
                  <a:gd name="T16" fmla="*/ 5 w 29"/>
                  <a:gd name="T17" fmla="*/ 12 h 12"/>
                  <a:gd name="T18" fmla="*/ 15 w 29"/>
                  <a:gd name="T19" fmla="*/ 11 h 12"/>
                  <a:gd name="T20" fmla="*/ 25 w 29"/>
                  <a:gd name="T21" fmla="*/ 6 h 12"/>
                  <a:gd name="T22" fmla="*/ 28 w 29"/>
                  <a:gd name="T23" fmla="*/ 4 h 12"/>
                  <a:gd name="T24" fmla="*/ 29 w 29"/>
                  <a:gd name="T25" fmla="*/ 3 h 12"/>
                  <a:gd name="T26" fmla="*/ 26 w 29"/>
                  <a:gd name="T2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" h="12">
                    <a:moveTo>
                      <a:pt x="26" y="0"/>
                    </a:moveTo>
                    <a:cubicBezTo>
                      <a:pt x="26" y="0"/>
                      <a:pt x="26" y="1"/>
                      <a:pt x="26" y="1"/>
                    </a:cubicBezTo>
                    <a:cubicBezTo>
                      <a:pt x="25" y="2"/>
                      <a:pt x="24" y="3"/>
                      <a:pt x="23" y="3"/>
                    </a:cubicBezTo>
                    <a:cubicBezTo>
                      <a:pt x="21" y="5"/>
                      <a:pt x="18" y="7"/>
                      <a:pt x="15" y="9"/>
                    </a:cubicBezTo>
                    <a:cubicBezTo>
                      <a:pt x="11" y="10"/>
                      <a:pt x="8" y="11"/>
                      <a:pt x="5" y="12"/>
                    </a:cubicBezTo>
                    <a:cubicBezTo>
                      <a:pt x="3" y="12"/>
                      <a:pt x="2" y="12"/>
                      <a:pt x="1" y="12"/>
                    </a:cubicBezTo>
                    <a:cubicBezTo>
                      <a:pt x="1" y="12"/>
                      <a:pt x="0" y="12"/>
                      <a:pt x="0" y="12"/>
                    </a:cubicBezTo>
                    <a:cubicBezTo>
                      <a:pt x="0" y="12"/>
                      <a:pt x="1" y="12"/>
                      <a:pt x="1" y="12"/>
                    </a:cubicBezTo>
                    <a:cubicBezTo>
                      <a:pt x="2" y="12"/>
                      <a:pt x="3" y="12"/>
                      <a:pt x="5" y="12"/>
                    </a:cubicBezTo>
                    <a:cubicBezTo>
                      <a:pt x="8" y="12"/>
                      <a:pt x="12" y="12"/>
                      <a:pt x="15" y="11"/>
                    </a:cubicBezTo>
                    <a:cubicBezTo>
                      <a:pt x="19" y="9"/>
                      <a:pt x="23" y="8"/>
                      <a:pt x="25" y="6"/>
                    </a:cubicBezTo>
                    <a:cubicBezTo>
                      <a:pt x="27" y="5"/>
                      <a:pt x="28" y="5"/>
                      <a:pt x="28" y="4"/>
                    </a:cubicBezTo>
                    <a:cubicBezTo>
                      <a:pt x="29" y="3"/>
                      <a:pt x="29" y="3"/>
                      <a:pt x="29" y="3"/>
                    </a:cubicBez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6" name="Freeform 664"/>
              <p:cNvSpPr>
                <a:spLocks/>
              </p:cNvSpPr>
              <p:nvPr userDrawn="1"/>
            </p:nvSpPr>
            <p:spPr bwMode="auto">
              <a:xfrm>
                <a:off x="1754" y="1462"/>
                <a:ext cx="20" cy="6"/>
              </a:xfrm>
              <a:custGeom>
                <a:avLst/>
                <a:gdLst>
                  <a:gd name="T0" fmla="*/ 30 w 32"/>
                  <a:gd name="T1" fmla="*/ 0 h 10"/>
                  <a:gd name="T2" fmla="*/ 26 w 32"/>
                  <a:gd name="T3" fmla="*/ 2 h 10"/>
                  <a:gd name="T4" fmla="*/ 16 w 32"/>
                  <a:gd name="T5" fmla="*/ 6 h 10"/>
                  <a:gd name="T6" fmla="*/ 5 w 32"/>
                  <a:gd name="T7" fmla="*/ 9 h 10"/>
                  <a:gd name="T8" fmla="*/ 1 w 32"/>
                  <a:gd name="T9" fmla="*/ 9 h 10"/>
                  <a:gd name="T10" fmla="*/ 0 w 32"/>
                  <a:gd name="T11" fmla="*/ 9 h 10"/>
                  <a:gd name="T12" fmla="*/ 1 w 32"/>
                  <a:gd name="T13" fmla="*/ 9 h 10"/>
                  <a:gd name="T14" fmla="*/ 5 w 32"/>
                  <a:gd name="T15" fmla="*/ 10 h 10"/>
                  <a:gd name="T16" fmla="*/ 16 w 32"/>
                  <a:gd name="T17" fmla="*/ 8 h 10"/>
                  <a:gd name="T18" fmla="*/ 27 w 32"/>
                  <a:gd name="T19" fmla="*/ 5 h 10"/>
                  <a:gd name="T20" fmla="*/ 32 w 32"/>
                  <a:gd name="T21" fmla="*/ 3 h 10"/>
                  <a:gd name="T22" fmla="*/ 30 w 32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10">
                    <a:moveTo>
                      <a:pt x="30" y="0"/>
                    </a:moveTo>
                    <a:cubicBezTo>
                      <a:pt x="30" y="0"/>
                      <a:pt x="29" y="1"/>
                      <a:pt x="26" y="2"/>
                    </a:cubicBezTo>
                    <a:cubicBezTo>
                      <a:pt x="23" y="3"/>
                      <a:pt x="20" y="5"/>
                      <a:pt x="16" y="6"/>
                    </a:cubicBezTo>
                    <a:cubicBezTo>
                      <a:pt x="12" y="8"/>
                      <a:pt x="8" y="9"/>
                      <a:pt x="5" y="9"/>
                    </a:cubicBezTo>
                    <a:cubicBezTo>
                      <a:pt x="3" y="9"/>
                      <a:pt x="2" y="9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1" y="9"/>
                    </a:cubicBezTo>
                    <a:cubicBezTo>
                      <a:pt x="2" y="9"/>
                      <a:pt x="3" y="10"/>
                      <a:pt x="5" y="10"/>
                    </a:cubicBezTo>
                    <a:cubicBezTo>
                      <a:pt x="8" y="10"/>
                      <a:pt x="12" y="9"/>
                      <a:pt x="16" y="8"/>
                    </a:cubicBezTo>
                    <a:cubicBezTo>
                      <a:pt x="20" y="8"/>
                      <a:pt x="24" y="6"/>
                      <a:pt x="27" y="5"/>
                    </a:cubicBezTo>
                    <a:cubicBezTo>
                      <a:pt x="30" y="4"/>
                      <a:pt x="32" y="3"/>
                      <a:pt x="32" y="3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" name="Freeform 665"/>
              <p:cNvSpPr>
                <a:spLocks/>
              </p:cNvSpPr>
              <p:nvPr userDrawn="1"/>
            </p:nvSpPr>
            <p:spPr bwMode="auto">
              <a:xfrm>
                <a:off x="1737" y="1476"/>
                <a:ext cx="20" cy="4"/>
              </a:xfrm>
              <a:custGeom>
                <a:avLst/>
                <a:gdLst>
                  <a:gd name="T0" fmla="*/ 30 w 32"/>
                  <a:gd name="T1" fmla="*/ 0 h 7"/>
                  <a:gd name="T2" fmla="*/ 29 w 32"/>
                  <a:gd name="T3" fmla="*/ 1 h 7"/>
                  <a:gd name="T4" fmla="*/ 26 w 32"/>
                  <a:gd name="T5" fmla="*/ 2 h 7"/>
                  <a:gd name="T6" fmla="*/ 15 w 32"/>
                  <a:gd name="T7" fmla="*/ 5 h 7"/>
                  <a:gd name="T8" fmla="*/ 5 w 32"/>
                  <a:gd name="T9" fmla="*/ 5 h 7"/>
                  <a:gd name="T10" fmla="*/ 1 w 32"/>
                  <a:gd name="T11" fmla="*/ 5 h 7"/>
                  <a:gd name="T12" fmla="*/ 0 w 32"/>
                  <a:gd name="T13" fmla="*/ 4 h 7"/>
                  <a:gd name="T14" fmla="*/ 1 w 32"/>
                  <a:gd name="T15" fmla="*/ 5 h 7"/>
                  <a:gd name="T16" fmla="*/ 5 w 32"/>
                  <a:gd name="T17" fmla="*/ 6 h 7"/>
                  <a:gd name="T18" fmla="*/ 16 w 32"/>
                  <a:gd name="T19" fmla="*/ 7 h 7"/>
                  <a:gd name="T20" fmla="*/ 27 w 32"/>
                  <a:gd name="T21" fmla="*/ 5 h 7"/>
                  <a:gd name="T22" fmla="*/ 30 w 32"/>
                  <a:gd name="T23" fmla="*/ 4 h 7"/>
                  <a:gd name="T24" fmla="*/ 32 w 32"/>
                  <a:gd name="T25" fmla="*/ 4 h 7"/>
                  <a:gd name="T26" fmla="*/ 30 w 32"/>
                  <a:gd name="T2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7">
                    <a:moveTo>
                      <a:pt x="30" y="0"/>
                    </a:moveTo>
                    <a:cubicBezTo>
                      <a:pt x="30" y="0"/>
                      <a:pt x="29" y="0"/>
                      <a:pt x="29" y="1"/>
                    </a:cubicBezTo>
                    <a:cubicBezTo>
                      <a:pt x="28" y="1"/>
                      <a:pt x="27" y="2"/>
                      <a:pt x="26" y="2"/>
                    </a:cubicBezTo>
                    <a:cubicBezTo>
                      <a:pt x="23" y="3"/>
                      <a:pt x="19" y="4"/>
                      <a:pt x="15" y="5"/>
                    </a:cubicBezTo>
                    <a:cubicBezTo>
                      <a:pt x="12" y="6"/>
                      <a:pt x="8" y="6"/>
                      <a:pt x="5" y="5"/>
                    </a:cubicBezTo>
                    <a:cubicBezTo>
                      <a:pt x="3" y="5"/>
                      <a:pt x="2" y="5"/>
                      <a:pt x="1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2" y="5"/>
                      <a:pt x="3" y="6"/>
                      <a:pt x="5" y="6"/>
                    </a:cubicBezTo>
                    <a:cubicBezTo>
                      <a:pt x="8" y="7"/>
                      <a:pt x="12" y="7"/>
                      <a:pt x="16" y="7"/>
                    </a:cubicBezTo>
                    <a:cubicBezTo>
                      <a:pt x="20" y="7"/>
                      <a:pt x="24" y="6"/>
                      <a:pt x="27" y="5"/>
                    </a:cubicBezTo>
                    <a:cubicBezTo>
                      <a:pt x="28" y="5"/>
                      <a:pt x="30" y="5"/>
                      <a:pt x="30" y="4"/>
                    </a:cubicBezTo>
                    <a:cubicBezTo>
                      <a:pt x="31" y="4"/>
                      <a:pt x="32" y="4"/>
                      <a:pt x="32" y="4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" name="Freeform 666"/>
              <p:cNvSpPr>
                <a:spLocks/>
              </p:cNvSpPr>
              <p:nvPr userDrawn="1"/>
            </p:nvSpPr>
            <p:spPr bwMode="auto">
              <a:xfrm>
                <a:off x="1775" y="1494"/>
                <a:ext cx="20" cy="5"/>
              </a:xfrm>
              <a:custGeom>
                <a:avLst/>
                <a:gdLst>
                  <a:gd name="T0" fmla="*/ 29 w 31"/>
                  <a:gd name="T1" fmla="*/ 0 h 8"/>
                  <a:gd name="T2" fmla="*/ 28 w 31"/>
                  <a:gd name="T3" fmla="*/ 1 h 8"/>
                  <a:gd name="T4" fmla="*/ 25 w 31"/>
                  <a:gd name="T5" fmla="*/ 3 h 8"/>
                  <a:gd name="T6" fmla="*/ 15 w 31"/>
                  <a:gd name="T7" fmla="*/ 6 h 8"/>
                  <a:gd name="T8" fmla="*/ 5 w 31"/>
                  <a:gd name="T9" fmla="*/ 6 h 8"/>
                  <a:gd name="T10" fmla="*/ 1 w 31"/>
                  <a:gd name="T11" fmla="*/ 6 h 8"/>
                  <a:gd name="T12" fmla="*/ 0 w 31"/>
                  <a:gd name="T13" fmla="*/ 6 h 8"/>
                  <a:gd name="T14" fmla="*/ 1 w 31"/>
                  <a:gd name="T15" fmla="*/ 6 h 8"/>
                  <a:gd name="T16" fmla="*/ 5 w 31"/>
                  <a:gd name="T17" fmla="*/ 7 h 8"/>
                  <a:gd name="T18" fmla="*/ 16 w 31"/>
                  <a:gd name="T19" fmla="*/ 8 h 8"/>
                  <a:gd name="T20" fmla="*/ 27 w 31"/>
                  <a:gd name="T21" fmla="*/ 6 h 8"/>
                  <a:gd name="T22" fmla="*/ 30 w 31"/>
                  <a:gd name="T23" fmla="*/ 4 h 8"/>
                  <a:gd name="T24" fmla="*/ 31 w 31"/>
                  <a:gd name="T25" fmla="*/ 4 h 8"/>
                  <a:gd name="T26" fmla="*/ 29 w 31"/>
                  <a:gd name="T2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8">
                    <a:moveTo>
                      <a:pt x="29" y="0"/>
                    </a:moveTo>
                    <a:cubicBezTo>
                      <a:pt x="29" y="0"/>
                      <a:pt x="29" y="0"/>
                      <a:pt x="28" y="1"/>
                    </a:cubicBezTo>
                    <a:cubicBezTo>
                      <a:pt x="27" y="1"/>
                      <a:pt x="26" y="2"/>
                      <a:pt x="25" y="3"/>
                    </a:cubicBezTo>
                    <a:cubicBezTo>
                      <a:pt x="23" y="4"/>
                      <a:pt x="19" y="5"/>
                      <a:pt x="15" y="6"/>
                    </a:cubicBezTo>
                    <a:cubicBezTo>
                      <a:pt x="12" y="6"/>
                      <a:pt x="8" y="6"/>
                      <a:pt x="5" y="6"/>
                    </a:cubicBezTo>
                    <a:cubicBezTo>
                      <a:pt x="3" y="6"/>
                      <a:pt x="2" y="6"/>
                      <a:pt x="1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1" y="6"/>
                    </a:cubicBezTo>
                    <a:cubicBezTo>
                      <a:pt x="2" y="6"/>
                      <a:pt x="3" y="7"/>
                      <a:pt x="5" y="7"/>
                    </a:cubicBezTo>
                    <a:cubicBezTo>
                      <a:pt x="8" y="7"/>
                      <a:pt x="12" y="8"/>
                      <a:pt x="16" y="8"/>
                    </a:cubicBezTo>
                    <a:cubicBezTo>
                      <a:pt x="20" y="7"/>
                      <a:pt x="24" y="7"/>
                      <a:pt x="27" y="6"/>
                    </a:cubicBezTo>
                    <a:cubicBezTo>
                      <a:pt x="28" y="5"/>
                      <a:pt x="29" y="5"/>
                      <a:pt x="30" y="4"/>
                    </a:cubicBezTo>
                    <a:cubicBezTo>
                      <a:pt x="31" y="4"/>
                      <a:pt x="31" y="4"/>
                      <a:pt x="31" y="4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" name="Freeform 667"/>
              <p:cNvSpPr>
                <a:spLocks/>
              </p:cNvSpPr>
              <p:nvPr userDrawn="1"/>
            </p:nvSpPr>
            <p:spPr bwMode="auto">
              <a:xfrm>
                <a:off x="1760" y="1503"/>
                <a:ext cx="20" cy="4"/>
              </a:xfrm>
              <a:custGeom>
                <a:avLst/>
                <a:gdLst>
                  <a:gd name="T0" fmla="*/ 32 w 33"/>
                  <a:gd name="T1" fmla="*/ 0 h 6"/>
                  <a:gd name="T2" fmla="*/ 27 w 33"/>
                  <a:gd name="T3" fmla="*/ 1 h 6"/>
                  <a:gd name="T4" fmla="*/ 16 w 33"/>
                  <a:gd name="T5" fmla="*/ 3 h 6"/>
                  <a:gd name="T6" fmla="*/ 5 w 33"/>
                  <a:gd name="T7" fmla="*/ 3 h 6"/>
                  <a:gd name="T8" fmla="*/ 1 w 33"/>
                  <a:gd name="T9" fmla="*/ 2 h 6"/>
                  <a:gd name="T10" fmla="*/ 0 w 33"/>
                  <a:gd name="T11" fmla="*/ 2 h 6"/>
                  <a:gd name="T12" fmla="*/ 1 w 33"/>
                  <a:gd name="T13" fmla="*/ 3 h 6"/>
                  <a:gd name="T14" fmla="*/ 5 w 33"/>
                  <a:gd name="T15" fmla="*/ 4 h 6"/>
                  <a:gd name="T16" fmla="*/ 16 w 33"/>
                  <a:gd name="T17" fmla="*/ 5 h 6"/>
                  <a:gd name="T18" fmla="*/ 27 w 33"/>
                  <a:gd name="T19" fmla="*/ 5 h 6"/>
                  <a:gd name="T20" fmla="*/ 33 w 33"/>
                  <a:gd name="T21" fmla="*/ 4 h 6"/>
                  <a:gd name="T22" fmla="*/ 32 w 33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" h="6">
                    <a:moveTo>
                      <a:pt x="32" y="0"/>
                    </a:moveTo>
                    <a:cubicBezTo>
                      <a:pt x="32" y="0"/>
                      <a:pt x="30" y="1"/>
                      <a:pt x="27" y="1"/>
                    </a:cubicBezTo>
                    <a:cubicBezTo>
                      <a:pt x="24" y="2"/>
                      <a:pt x="20" y="3"/>
                      <a:pt x="16" y="3"/>
                    </a:cubicBezTo>
                    <a:cubicBezTo>
                      <a:pt x="12" y="4"/>
                      <a:pt x="8" y="4"/>
                      <a:pt x="5" y="3"/>
                    </a:cubicBezTo>
                    <a:cubicBezTo>
                      <a:pt x="3" y="3"/>
                      <a:pt x="2" y="3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5" y="4"/>
                    </a:cubicBezTo>
                    <a:cubicBezTo>
                      <a:pt x="8" y="5"/>
                      <a:pt x="12" y="5"/>
                      <a:pt x="16" y="5"/>
                    </a:cubicBezTo>
                    <a:cubicBezTo>
                      <a:pt x="20" y="6"/>
                      <a:pt x="24" y="5"/>
                      <a:pt x="27" y="5"/>
                    </a:cubicBezTo>
                    <a:cubicBezTo>
                      <a:pt x="31" y="4"/>
                      <a:pt x="33" y="4"/>
                      <a:pt x="33" y="4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" name="Freeform 668"/>
              <p:cNvSpPr>
                <a:spLocks/>
              </p:cNvSpPr>
              <p:nvPr userDrawn="1"/>
            </p:nvSpPr>
            <p:spPr bwMode="auto">
              <a:xfrm>
                <a:off x="1729" y="1516"/>
                <a:ext cx="19" cy="5"/>
              </a:xfrm>
              <a:custGeom>
                <a:avLst/>
                <a:gdLst>
                  <a:gd name="T0" fmla="*/ 30 w 31"/>
                  <a:gd name="T1" fmla="*/ 3 h 8"/>
                  <a:gd name="T2" fmla="*/ 29 w 31"/>
                  <a:gd name="T3" fmla="*/ 4 h 8"/>
                  <a:gd name="T4" fmla="*/ 26 w 31"/>
                  <a:gd name="T5" fmla="*/ 4 h 8"/>
                  <a:gd name="T6" fmla="*/ 15 w 31"/>
                  <a:gd name="T7" fmla="*/ 5 h 8"/>
                  <a:gd name="T8" fmla="*/ 4 w 31"/>
                  <a:gd name="T9" fmla="*/ 3 h 8"/>
                  <a:gd name="T10" fmla="*/ 1 w 31"/>
                  <a:gd name="T11" fmla="*/ 1 h 8"/>
                  <a:gd name="T12" fmla="*/ 0 w 31"/>
                  <a:gd name="T13" fmla="*/ 0 h 8"/>
                  <a:gd name="T14" fmla="*/ 1 w 31"/>
                  <a:gd name="T15" fmla="*/ 1 h 8"/>
                  <a:gd name="T16" fmla="*/ 4 w 31"/>
                  <a:gd name="T17" fmla="*/ 3 h 8"/>
                  <a:gd name="T18" fmla="*/ 14 w 31"/>
                  <a:gd name="T19" fmla="*/ 7 h 8"/>
                  <a:gd name="T20" fmla="*/ 26 w 31"/>
                  <a:gd name="T21" fmla="*/ 8 h 8"/>
                  <a:gd name="T22" fmla="*/ 30 w 31"/>
                  <a:gd name="T23" fmla="*/ 7 h 8"/>
                  <a:gd name="T24" fmla="*/ 31 w 31"/>
                  <a:gd name="T25" fmla="*/ 7 h 8"/>
                  <a:gd name="T26" fmla="*/ 30 w 31"/>
                  <a:gd name="T2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8">
                    <a:moveTo>
                      <a:pt x="30" y="3"/>
                    </a:moveTo>
                    <a:cubicBezTo>
                      <a:pt x="30" y="3"/>
                      <a:pt x="30" y="4"/>
                      <a:pt x="29" y="4"/>
                    </a:cubicBezTo>
                    <a:cubicBezTo>
                      <a:pt x="28" y="4"/>
                      <a:pt x="27" y="4"/>
                      <a:pt x="26" y="4"/>
                    </a:cubicBezTo>
                    <a:cubicBezTo>
                      <a:pt x="23" y="5"/>
                      <a:pt x="19" y="5"/>
                      <a:pt x="15" y="5"/>
                    </a:cubicBezTo>
                    <a:cubicBezTo>
                      <a:pt x="11" y="5"/>
                      <a:pt x="7" y="4"/>
                      <a:pt x="4" y="3"/>
                    </a:cubicBezTo>
                    <a:cubicBezTo>
                      <a:pt x="3" y="2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2"/>
                      <a:pt x="2" y="3"/>
                      <a:pt x="4" y="3"/>
                    </a:cubicBezTo>
                    <a:cubicBezTo>
                      <a:pt x="6" y="5"/>
                      <a:pt x="10" y="6"/>
                      <a:pt x="14" y="7"/>
                    </a:cubicBezTo>
                    <a:cubicBezTo>
                      <a:pt x="19" y="8"/>
                      <a:pt x="23" y="8"/>
                      <a:pt x="26" y="8"/>
                    </a:cubicBezTo>
                    <a:cubicBezTo>
                      <a:pt x="27" y="8"/>
                      <a:pt x="29" y="8"/>
                      <a:pt x="30" y="7"/>
                    </a:cubicBezTo>
                    <a:cubicBezTo>
                      <a:pt x="31" y="7"/>
                      <a:pt x="31" y="7"/>
                      <a:pt x="31" y="7"/>
                    </a:cubicBezTo>
                    <a:lnTo>
                      <a:pt x="30" y="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" name="Freeform 669"/>
              <p:cNvSpPr>
                <a:spLocks/>
              </p:cNvSpPr>
              <p:nvPr userDrawn="1"/>
            </p:nvSpPr>
            <p:spPr bwMode="auto">
              <a:xfrm>
                <a:off x="1767" y="1540"/>
                <a:ext cx="20" cy="4"/>
              </a:xfrm>
              <a:custGeom>
                <a:avLst/>
                <a:gdLst>
                  <a:gd name="T0" fmla="*/ 30 w 31"/>
                  <a:gd name="T1" fmla="*/ 1 h 6"/>
                  <a:gd name="T2" fmla="*/ 29 w 31"/>
                  <a:gd name="T3" fmla="*/ 1 h 6"/>
                  <a:gd name="T4" fmla="*/ 26 w 31"/>
                  <a:gd name="T5" fmla="*/ 2 h 6"/>
                  <a:gd name="T6" fmla="*/ 15 w 31"/>
                  <a:gd name="T7" fmla="*/ 3 h 6"/>
                  <a:gd name="T8" fmla="*/ 5 w 31"/>
                  <a:gd name="T9" fmla="*/ 2 h 6"/>
                  <a:gd name="T10" fmla="*/ 2 w 31"/>
                  <a:gd name="T11" fmla="*/ 1 h 6"/>
                  <a:gd name="T12" fmla="*/ 0 w 31"/>
                  <a:gd name="T13" fmla="*/ 0 h 6"/>
                  <a:gd name="T14" fmla="*/ 2 w 31"/>
                  <a:gd name="T15" fmla="*/ 1 h 6"/>
                  <a:gd name="T16" fmla="*/ 5 w 31"/>
                  <a:gd name="T17" fmla="*/ 2 h 6"/>
                  <a:gd name="T18" fmla="*/ 15 w 31"/>
                  <a:gd name="T19" fmla="*/ 5 h 6"/>
                  <a:gd name="T20" fmla="*/ 26 w 31"/>
                  <a:gd name="T21" fmla="*/ 6 h 6"/>
                  <a:gd name="T22" fmla="*/ 30 w 31"/>
                  <a:gd name="T23" fmla="*/ 5 h 6"/>
                  <a:gd name="T24" fmla="*/ 31 w 31"/>
                  <a:gd name="T25" fmla="*/ 5 h 6"/>
                  <a:gd name="T26" fmla="*/ 30 w 31"/>
                  <a:gd name="T2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6">
                    <a:moveTo>
                      <a:pt x="30" y="1"/>
                    </a:moveTo>
                    <a:cubicBezTo>
                      <a:pt x="30" y="1"/>
                      <a:pt x="29" y="1"/>
                      <a:pt x="29" y="1"/>
                    </a:cubicBezTo>
                    <a:cubicBezTo>
                      <a:pt x="28" y="2"/>
                      <a:pt x="27" y="2"/>
                      <a:pt x="26" y="2"/>
                    </a:cubicBezTo>
                    <a:cubicBezTo>
                      <a:pt x="23" y="3"/>
                      <a:pt x="19" y="4"/>
                      <a:pt x="15" y="3"/>
                    </a:cubicBezTo>
                    <a:cubicBezTo>
                      <a:pt x="11" y="3"/>
                      <a:pt x="8" y="3"/>
                      <a:pt x="5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ubicBezTo>
                      <a:pt x="2" y="1"/>
                      <a:pt x="3" y="2"/>
                      <a:pt x="5" y="2"/>
                    </a:cubicBezTo>
                    <a:cubicBezTo>
                      <a:pt x="7" y="4"/>
                      <a:pt x="11" y="5"/>
                      <a:pt x="15" y="5"/>
                    </a:cubicBezTo>
                    <a:cubicBezTo>
                      <a:pt x="19" y="6"/>
                      <a:pt x="23" y="6"/>
                      <a:pt x="26" y="6"/>
                    </a:cubicBezTo>
                    <a:cubicBezTo>
                      <a:pt x="28" y="6"/>
                      <a:pt x="29" y="5"/>
                      <a:pt x="30" y="5"/>
                    </a:cubicBezTo>
                    <a:cubicBezTo>
                      <a:pt x="31" y="5"/>
                      <a:pt x="31" y="5"/>
                      <a:pt x="31" y="5"/>
                    </a:cubicBez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2" name="Freeform 670"/>
              <p:cNvSpPr>
                <a:spLocks/>
              </p:cNvSpPr>
              <p:nvPr userDrawn="1"/>
            </p:nvSpPr>
            <p:spPr bwMode="auto">
              <a:xfrm>
                <a:off x="1741" y="1545"/>
                <a:ext cx="18" cy="7"/>
              </a:xfrm>
              <a:custGeom>
                <a:avLst/>
                <a:gdLst>
                  <a:gd name="T0" fmla="*/ 28 w 28"/>
                  <a:gd name="T1" fmla="*/ 8 h 12"/>
                  <a:gd name="T2" fmla="*/ 23 w 28"/>
                  <a:gd name="T3" fmla="*/ 8 h 12"/>
                  <a:gd name="T4" fmla="*/ 13 w 28"/>
                  <a:gd name="T5" fmla="*/ 7 h 12"/>
                  <a:gd name="T6" fmla="*/ 4 w 28"/>
                  <a:gd name="T7" fmla="*/ 3 h 12"/>
                  <a:gd name="T8" fmla="*/ 1 w 28"/>
                  <a:gd name="T9" fmla="*/ 1 h 12"/>
                  <a:gd name="T10" fmla="*/ 0 w 28"/>
                  <a:gd name="T11" fmla="*/ 0 h 12"/>
                  <a:gd name="T12" fmla="*/ 1 w 28"/>
                  <a:gd name="T13" fmla="*/ 1 h 12"/>
                  <a:gd name="T14" fmla="*/ 4 w 28"/>
                  <a:gd name="T15" fmla="*/ 4 h 12"/>
                  <a:gd name="T16" fmla="*/ 13 w 28"/>
                  <a:gd name="T17" fmla="*/ 9 h 12"/>
                  <a:gd name="T18" fmla="*/ 23 w 28"/>
                  <a:gd name="T19" fmla="*/ 12 h 12"/>
                  <a:gd name="T20" fmla="*/ 28 w 28"/>
                  <a:gd name="T21" fmla="*/ 12 h 12"/>
                  <a:gd name="T22" fmla="*/ 28 w 28"/>
                  <a:gd name="T2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12">
                    <a:moveTo>
                      <a:pt x="28" y="8"/>
                    </a:moveTo>
                    <a:cubicBezTo>
                      <a:pt x="28" y="8"/>
                      <a:pt x="26" y="8"/>
                      <a:pt x="23" y="8"/>
                    </a:cubicBezTo>
                    <a:cubicBezTo>
                      <a:pt x="21" y="8"/>
                      <a:pt x="17" y="8"/>
                      <a:pt x="13" y="7"/>
                    </a:cubicBezTo>
                    <a:cubicBezTo>
                      <a:pt x="10" y="6"/>
                      <a:pt x="6" y="5"/>
                      <a:pt x="4" y="3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2" y="2"/>
                      <a:pt x="3" y="3"/>
                      <a:pt x="4" y="4"/>
                    </a:cubicBezTo>
                    <a:cubicBezTo>
                      <a:pt x="6" y="6"/>
                      <a:pt x="9" y="8"/>
                      <a:pt x="13" y="9"/>
                    </a:cubicBezTo>
                    <a:cubicBezTo>
                      <a:pt x="16" y="10"/>
                      <a:pt x="20" y="11"/>
                      <a:pt x="23" y="12"/>
                    </a:cubicBezTo>
                    <a:cubicBezTo>
                      <a:pt x="26" y="12"/>
                      <a:pt x="28" y="12"/>
                      <a:pt x="28" y="12"/>
                    </a:cubicBezTo>
                    <a:lnTo>
                      <a:pt x="28" y="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3" name="Freeform 671"/>
              <p:cNvSpPr>
                <a:spLocks/>
              </p:cNvSpPr>
              <p:nvPr userDrawn="1"/>
            </p:nvSpPr>
            <p:spPr bwMode="auto">
              <a:xfrm>
                <a:off x="1723" y="1548"/>
                <a:ext cx="14" cy="9"/>
              </a:xfrm>
              <a:custGeom>
                <a:avLst/>
                <a:gdLst>
                  <a:gd name="T0" fmla="*/ 23 w 23"/>
                  <a:gd name="T1" fmla="*/ 10 h 14"/>
                  <a:gd name="T2" fmla="*/ 22 w 23"/>
                  <a:gd name="T3" fmla="*/ 10 h 14"/>
                  <a:gd name="T4" fmla="*/ 19 w 23"/>
                  <a:gd name="T5" fmla="*/ 10 h 14"/>
                  <a:gd name="T6" fmla="*/ 10 w 23"/>
                  <a:gd name="T7" fmla="*/ 8 h 14"/>
                  <a:gd name="T8" fmla="*/ 2 w 23"/>
                  <a:gd name="T9" fmla="*/ 3 h 14"/>
                  <a:gd name="T10" fmla="*/ 0 w 23"/>
                  <a:gd name="T11" fmla="*/ 1 h 14"/>
                  <a:gd name="T12" fmla="*/ 0 w 23"/>
                  <a:gd name="T13" fmla="*/ 0 h 14"/>
                  <a:gd name="T14" fmla="*/ 0 w 23"/>
                  <a:gd name="T15" fmla="*/ 1 h 14"/>
                  <a:gd name="T16" fmla="*/ 2 w 23"/>
                  <a:gd name="T17" fmla="*/ 3 h 14"/>
                  <a:gd name="T18" fmla="*/ 9 w 23"/>
                  <a:gd name="T19" fmla="*/ 10 h 14"/>
                  <a:gd name="T20" fmla="*/ 18 w 23"/>
                  <a:gd name="T21" fmla="*/ 13 h 14"/>
                  <a:gd name="T22" fmla="*/ 21 w 23"/>
                  <a:gd name="T23" fmla="*/ 14 h 14"/>
                  <a:gd name="T24" fmla="*/ 23 w 23"/>
                  <a:gd name="T25" fmla="*/ 14 h 14"/>
                  <a:gd name="T26" fmla="*/ 23 w 23"/>
                  <a:gd name="T27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14">
                    <a:moveTo>
                      <a:pt x="23" y="10"/>
                    </a:moveTo>
                    <a:cubicBezTo>
                      <a:pt x="23" y="10"/>
                      <a:pt x="23" y="10"/>
                      <a:pt x="22" y="10"/>
                    </a:cubicBezTo>
                    <a:cubicBezTo>
                      <a:pt x="21" y="10"/>
                      <a:pt x="20" y="10"/>
                      <a:pt x="19" y="10"/>
                    </a:cubicBezTo>
                    <a:cubicBezTo>
                      <a:pt x="16" y="10"/>
                      <a:pt x="13" y="9"/>
                      <a:pt x="10" y="8"/>
                    </a:cubicBezTo>
                    <a:cubicBezTo>
                      <a:pt x="7" y="6"/>
                      <a:pt x="4" y="5"/>
                      <a:pt x="2" y="3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3" y="5"/>
                      <a:pt x="6" y="8"/>
                      <a:pt x="9" y="10"/>
                    </a:cubicBezTo>
                    <a:cubicBezTo>
                      <a:pt x="12" y="11"/>
                      <a:pt x="16" y="13"/>
                      <a:pt x="18" y="13"/>
                    </a:cubicBezTo>
                    <a:cubicBezTo>
                      <a:pt x="20" y="14"/>
                      <a:pt x="21" y="14"/>
                      <a:pt x="21" y="14"/>
                    </a:cubicBezTo>
                    <a:cubicBezTo>
                      <a:pt x="22" y="14"/>
                      <a:pt x="23" y="14"/>
                      <a:pt x="23" y="14"/>
                    </a:cubicBezTo>
                    <a:lnTo>
                      <a:pt x="23" y="1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" name="Freeform 672"/>
              <p:cNvSpPr>
                <a:spLocks/>
              </p:cNvSpPr>
              <p:nvPr userDrawn="1"/>
            </p:nvSpPr>
            <p:spPr bwMode="auto">
              <a:xfrm>
                <a:off x="1544" y="1452"/>
                <a:ext cx="79" cy="132"/>
              </a:xfrm>
              <a:custGeom>
                <a:avLst/>
                <a:gdLst>
                  <a:gd name="T0" fmla="*/ 0 w 127"/>
                  <a:gd name="T1" fmla="*/ 210 h 212"/>
                  <a:gd name="T2" fmla="*/ 3 w 127"/>
                  <a:gd name="T3" fmla="*/ 211 h 212"/>
                  <a:gd name="T4" fmla="*/ 7 w 127"/>
                  <a:gd name="T5" fmla="*/ 211 h 212"/>
                  <a:gd name="T6" fmla="*/ 13 w 127"/>
                  <a:gd name="T7" fmla="*/ 212 h 212"/>
                  <a:gd name="T8" fmla="*/ 29 w 127"/>
                  <a:gd name="T9" fmla="*/ 211 h 212"/>
                  <a:gd name="T10" fmla="*/ 48 w 127"/>
                  <a:gd name="T11" fmla="*/ 206 h 212"/>
                  <a:gd name="T12" fmla="*/ 67 w 127"/>
                  <a:gd name="T13" fmla="*/ 191 h 212"/>
                  <a:gd name="T14" fmla="*/ 78 w 127"/>
                  <a:gd name="T15" fmla="*/ 167 h 212"/>
                  <a:gd name="T16" fmla="*/ 79 w 127"/>
                  <a:gd name="T17" fmla="*/ 166 h 212"/>
                  <a:gd name="T18" fmla="*/ 79 w 127"/>
                  <a:gd name="T19" fmla="*/ 164 h 212"/>
                  <a:gd name="T20" fmla="*/ 79 w 127"/>
                  <a:gd name="T21" fmla="*/ 160 h 212"/>
                  <a:gd name="T22" fmla="*/ 79 w 127"/>
                  <a:gd name="T23" fmla="*/ 157 h 212"/>
                  <a:gd name="T24" fmla="*/ 79 w 127"/>
                  <a:gd name="T25" fmla="*/ 154 h 212"/>
                  <a:gd name="T26" fmla="*/ 78 w 127"/>
                  <a:gd name="T27" fmla="*/ 139 h 212"/>
                  <a:gd name="T28" fmla="*/ 67 w 127"/>
                  <a:gd name="T29" fmla="*/ 113 h 212"/>
                  <a:gd name="T30" fmla="*/ 55 w 127"/>
                  <a:gd name="T31" fmla="*/ 88 h 212"/>
                  <a:gd name="T32" fmla="*/ 55 w 127"/>
                  <a:gd name="T33" fmla="*/ 76 h 212"/>
                  <a:gd name="T34" fmla="*/ 60 w 127"/>
                  <a:gd name="T35" fmla="*/ 64 h 212"/>
                  <a:gd name="T36" fmla="*/ 77 w 127"/>
                  <a:gd name="T37" fmla="*/ 46 h 212"/>
                  <a:gd name="T38" fmla="*/ 95 w 127"/>
                  <a:gd name="T39" fmla="*/ 33 h 212"/>
                  <a:gd name="T40" fmla="*/ 122 w 127"/>
                  <a:gd name="T41" fmla="*/ 12 h 212"/>
                  <a:gd name="T42" fmla="*/ 126 w 127"/>
                  <a:gd name="T43" fmla="*/ 3 h 212"/>
                  <a:gd name="T44" fmla="*/ 127 w 127"/>
                  <a:gd name="T45" fmla="*/ 0 h 212"/>
                  <a:gd name="T46" fmla="*/ 126 w 127"/>
                  <a:gd name="T47" fmla="*/ 3 h 212"/>
                  <a:gd name="T48" fmla="*/ 122 w 127"/>
                  <a:gd name="T49" fmla="*/ 12 h 212"/>
                  <a:gd name="T50" fmla="*/ 95 w 127"/>
                  <a:gd name="T51" fmla="*/ 32 h 212"/>
                  <a:gd name="T52" fmla="*/ 76 w 127"/>
                  <a:gd name="T53" fmla="*/ 44 h 212"/>
                  <a:gd name="T54" fmla="*/ 58 w 127"/>
                  <a:gd name="T55" fmla="*/ 62 h 212"/>
                  <a:gd name="T56" fmla="*/ 52 w 127"/>
                  <a:gd name="T57" fmla="*/ 75 h 212"/>
                  <a:gd name="T58" fmla="*/ 52 w 127"/>
                  <a:gd name="T59" fmla="*/ 89 h 212"/>
                  <a:gd name="T60" fmla="*/ 64 w 127"/>
                  <a:gd name="T61" fmla="*/ 115 h 212"/>
                  <a:gd name="T62" fmla="*/ 73 w 127"/>
                  <a:gd name="T63" fmla="*/ 140 h 212"/>
                  <a:gd name="T64" fmla="*/ 74 w 127"/>
                  <a:gd name="T65" fmla="*/ 153 h 212"/>
                  <a:gd name="T66" fmla="*/ 74 w 127"/>
                  <a:gd name="T67" fmla="*/ 157 h 212"/>
                  <a:gd name="T68" fmla="*/ 74 w 127"/>
                  <a:gd name="T69" fmla="*/ 160 h 212"/>
                  <a:gd name="T70" fmla="*/ 74 w 127"/>
                  <a:gd name="T71" fmla="*/ 163 h 212"/>
                  <a:gd name="T72" fmla="*/ 73 w 127"/>
                  <a:gd name="T73" fmla="*/ 165 h 212"/>
                  <a:gd name="T74" fmla="*/ 73 w 127"/>
                  <a:gd name="T75" fmla="*/ 166 h 212"/>
                  <a:gd name="T76" fmla="*/ 62 w 127"/>
                  <a:gd name="T77" fmla="*/ 187 h 212"/>
                  <a:gd name="T78" fmla="*/ 45 w 127"/>
                  <a:gd name="T79" fmla="*/ 200 h 212"/>
                  <a:gd name="T80" fmla="*/ 28 w 127"/>
                  <a:gd name="T81" fmla="*/ 204 h 212"/>
                  <a:gd name="T82" fmla="*/ 14 w 127"/>
                  <a:gd name="T83" fmla="*/ 204 h 212"/>
                  <a:gd name="T84" fmla="*/ 9 w 127"/>
                  <a:gd name="T85" fmla="*/ 204 h 212"/>
                  <a:gd name="T86" fmla="*/ 5 w 127"/>
                  <a:gd name="T87" fmla="*/ 203 h 212"/>
                  <a:gd name="T88" fmla="*/ 2 w 127"/>
                  <a:gd name="T89" fmla="*/ 202 h 212"/>
                  <a:gd name="T90" fmla="*/ 0 w 127"/>
                  <a:gd name="T91" fmla="*/ 21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27" h="212">
                    <a:moveTo>
                      <a:pt x="0" y="210"/>
                    </a:moveTo>
                    <a:cubicBezTo>
                      <a:pt x="0" y="210"/>
                      <a:pt x="1" y="210"/>
                      <a:pt x="3" y="211"/>
                    </a:cubicBezTo>
                    <a:cubicBezTo>
                      <a:pt x="4" y="211"/>
                      <a:pt x="6" y="211"/>
                      <a:pt x="7" y="211"/>
                    </a:cubicBezTo>
                    <a:cubicBezTo>
                      <a:pt x="9" y="212"/>
                      <a:pt x="11" y="212"/>
                      <a:pt x="13" y="212"/>
                    </a:cubicBezTo>
                    <a:cubicBezTo>
                      <a:pt x="18" y="212"/>
                      <a:pt x="23" y="212"/>
                      <a:pt x="29" y="211"/>
                    </a:cubicBezTo>
                    <a:cubicBezTo>
                      <a:pt x="35" y="211"/>
                      <a:pt x="41" y="209"/>
                      <a:pt x="48" y="206"/>
                    </a:cubicBezTo>
                    <a:cubicBezTo>
                      <a:pt x="55" y="203"/>
                      <a:pt x="61" y="198"/>
                      <a:pt x="67" y="191"/>
                    </a:cubicBezTo>
                    <a:cubicBezTo>
                      <a:pt x="73" y="185"/>
                      <a:pt x="77" y="177"/>
                      <a:pt x="78" y="167"/>
                    </a:cubicBezTo>
                    <a:cubicBezTo>
                      <a:pt x="79" y="166"/>
                      <a:pt x="79" y="166"/>
                      <a:pt x="79" y="166"/>
                    </a:cubicBezTo>
                    <a:cubicBezTo>
                      <a:pt x="79" y="165"/>
                      <a:pt x="79" y="164"/>
                      <a:pt x="79" y="164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80" y="156"/>
                      <a:pt x="79" y="155"/>
                      <a:pt x="79" y="154"/>
                    </a:cubicBezTo>
                    <a:cubicBezTo>
                      <a:pt x="79" y="149"/>
                      <a:pt x="79" y="144"/>
                      <a:pt x="78" y="139"/>
                    </a:cubicBezTo>
                    <a:cubicBezTo>
                      <a:pt x="76" y="130"/>
                      <a:pt x="72" y="121"/>
                      <a:pt x="67" y="113"/>
                    </a:cubicBezTo>
                    <a:cubicBezTo>
                      <a:pt x="63" y="105"/>
                      <a:pt x="58" y="97"/>
                      <a:pt x="55" y="88"/>
                    </a:cubicBezTo>
                    <a:cubicBezTo>
                      <a:pt x="54" y="84"/>
                      <a:pt x="54" y="80"/>
                      <a:pt x="55" y="76"/>
                    </a:cubicBezTo>
                    <a:cubicBezTo>
                      <a:pt x="56" y="71"/>
                      <a:pt x="58" y="67"/>
                      <a:pt x="60" y="64"/>
                    </a:cubicBezTo>
                    <a:cubicBezTo>
                      <a:pt x="65" y="57"/>
                      <a:pt x="71" y="51"/>
                      <a:pt x="77" y="46"/>
                    </a:cubicBezTo>
                    <a:cubicBezTo>
                      <a:pt x="83" y="41"/>
                      <a:pt x="90" y="37"/>
                      <a:pt x="95" y="33"/>
                    </a:cubicBezTo>
                    <a:cubicBezTo>
                      <a:pt x="107" y="25"/>
                      <a:pt x="117" y="18"/>
                      <a:pt x="122" y="12"/>
                    </a:cubicBezTo>
                    <a:cubicBezTo>
                      <a:pt x="125" y="9"/>
                      <a:pt x="126" y="5"/>
                      <a:pt x="126" y="3"/>
                    </a:cubicBezTo>
                    <a:cubicBezTo>
                      <a:pt x="127" y="1"/>
                      <a:pt x="127" y="0"/>
                      <a:pt x="127" y="0"/>
                    </a:cubicBezTo>
                    <a:cubicBezTo>
                      <a:pt x="127" y="0"/>
                      <a:pt x="127" y="1"/>
                      <a:pt x="126" y="3"/>
                    </a:cubicBezTo>
                    <a:cubicBezTo>
                      <a:pt x="126" y="5"/>
                      <a:pt x="125" y="8"/>
                      <a:pt x="122" y="12"/>
                    </a:cubicBezTo>
                    <a:cubicBezTo>
                      <a:pt x="117" y="18"/>
                      <a:pt x="107" y="24"/>
                      <a:pt x="95" y="32"/>
                    </a:cubicBezTo>
                    <a:cubicBezTo>
                      <a:pt x="89" y="35"/>
                      <a:pt x="82" y="39"/>
                      <a:pt x="76" y="44"/>
                    </a:cubicBezTo>
                    <a:cubicBezTo>
                      <a:pt x="69" y="49"/>
                      <a:pt x="63" y="55"/>
                      <a:pt x="58" y="62"/>
                    </a:cubicBezTo>
                    <a:cubicBezTo>
                      <a:pt x="55" y="66"/>
                      <a:pt x="53" y="70"/>
                      <a:pt x="52" y="75"/>
                    </a:cubicBezTo>
                    <a:cubicBezTo>
                      <a:pt x="51" y="80"/>
                      <a:pt x="51" y="84"/>
                      <a:pt x="52" y="89"/>
                    </a:cubicBezTo>
                    <a:cubicBezTo>
                      <a:pt x="54" y="99"/>
                      <a:pt x="60" y="107"/>
                      <a:pt x="64" y="115"/>
                    </a:cubicBezTo>
                    <a:cubicBezTo>
                      <a:pt x="68" y="123"/>
                      <a:pt x="72" y="132"/>
                      <a:pt x="73" y="140"/>
                    </a:cubicBezTo>
                    <a:cubicBezTo>
                      <a:pt x="74" y="145"/>
                      <a:pt x="74" y="149"/>
                      <a:pt x="74" y="153"/>
                    </a:cubicBezTo>
                    <a:cubicBezTo>
                      <a:pt x="74" y="155"/>
                      <a:pt x="74" y="156"/>
                      <a:pt x="74" y="157"/>
                    </a:cubicBezTo>
                    <a:cubicBezTo>
                      <a:pt x="74" y="160"/>
                      <a:pt x="74" y="160"/>
                      <a:pt x="74" y="160"/>
                    </a:cubicBezTo>
                    <a:cubicBezTo>
                      <a:pt x="74" y="163"/>
                      <a:pt x="74" y="163"/>
                      <a:pt x="74" y="163"/>
                    </a:cubicBezTo>
                    <a:cubicBezTo>
                      <a:pt x="74" y="164"/>
                      <a:pt x="74" y="165"/>
                      <a:pt x="73" y="165"/>
                    </a:cubicBezTo>
                    <a:cubicBezTo>
                      <a:pt x="73" y="166"/>
                      <a:pt x="73" y="166"/>
                      <a:pt x="73" y="166"/>
                    </a:cubicBezTo>
                    <a:cubicBezTo>
                      <a:pt x="71" y="174"/>
                      <a:pt x="68" y="182"/>
                      <a:pt x="62" y="187"/>
                    </a:cubicBezTo>
                    <a:cubicBezTo>
                      <a:pt x="57" y="193"/>
                      <a:pt x="51" y="197"/>
                      <a:pt x="45" y="200"/>
                    </a:cubicBezTo>
                    <a:cubicBezTo>
                      <a:pt x="39" y="202"/>
                      <a:pt x="33" y="204"/>
                      <a:pt x="28" y="204"/>
                    </a:cubicBezTo>
                    <a:cubicBezTo>
                      <a:pt x="22" y="205"/>
                      <a:pt x="18" y="205"/>
                      <a:pt x="14" y="204"/>
                    </a:cubicBezTo>
                    <a:cubicBezTo>
                      <a:pt x="12" y="204"/>
                      <a:pt x="10" y="204"/>
                      <a:pt x="9" y="204"/>
                    </a:cubicBezTo>
                    <a:cubicBezTo>
                      <a:pt x="7" y="203"/>
                      <a:pt x="6" y="203"/>
                      <a:pt x="5" y="203"/>
                    </a:cubicBezTo>
                    <a:cubicBezTo>
                      <a:pt x="3" y="202"/>
                      <a:pt x="2" y="202"/>
                      <a:pt x="2" y="202"/>
                    </a:cubicBezTo>
                    <a:lnTo>
                      <a:pt x="0" y="21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" name="Freeform 673"/>
              <p:cNvSpPr>
                <a:spLocks/>
              </p:cNvSpPr>
              <p:nvPr userDrawn="1"/>
            </p:nvSpPr>
            <p:spPr bwMode="auto">
              <a:xfrm>
                <a:off x="1623" y="1439"/>
                <a:ext cx="6" cy="23"/>
              </a:xfrm>
              <a:custGeom>
                <a:avLst/>
                <a:gdLst>
                  <a:gd name="T0" fmla="*/ 0 w 10"/>
                  <a:gd name="T1" fmla="*/ 4 h 36"/>
                  <a:gd name="T2" fmla="*/ 1 w 10"/>
                  <a:gd name="T3" fmla="*/ 4 h 36"/>
                  <a:gd name="T4" fmla="*/ 4 w 10"/>
                  <a:gd name="T5" fmla="*/ 7 h 36"/>
                  <a:gd name="T6" fmla="*/ 8 w 10"/>
                  <a:gd name="T7" fmla="*/ 18 h 36"/>
                  <a:gd name="T8" fmla="*/ 6 w 10"/>
                  <a:gd name="T9" fmla="*/ 31 h 36"/>
                  <a:gd name="T10" fmla="*/ 5 w 10"/>
                  <a:gd name="T11" fmla="*/ 35 h 36"/>
                  <a:gd name="T12" fmla="*/ 4 w 10"/>
                  <a:gd name="T13" fmla="*/ 36 h 36"/>
                  <a:gd name="T14" fmla="*/ 5 w 10"/>
                  <a:gd name="T15" fmla="*/ 35 h 36"/>
                  <a:gd name="T16" fmla="*/ 7 w 10"/>
                  <a:gd name="T17" fmla="*/ 31 h 36"/>
                  <a:gd name="T18" fmla="*/ 10 w 10"/>
                  <a:gd name="T19" fmla="*/ 18 h 36"/>
                  <a:gd name="T20" fmla="*/ 6 w 10"/>
                  <a:gd name="T21" fmla="*/ 5 h 36"/>
                  <a:gd name="T22" fmla="*/ 3 w 10"/>
                  <a:gd name="T23" fmla="*/ 1 h 36"/>
                  <a:gd name="T24" fmla="*/ 2 w 10"/>
                  <a:gd name="T25" fmla="*/ 0 h 36"/>
                  <a:gd name="T26" fmla="*/ 0 w 10"/>
                  <a:gd name="T27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36">
                    <a:moveTo>
                      <a:pt x="0" y="4"/>
                    </a:moveTo>
                    <a:cubicBezTo>
                      <a:pt x="0" y="4"/>
                      <a:pt x="0" y="4"/>
                      <a:pt x="1" y="4"/>
                    </a:cubicBezTo>
                    <a:cubicBezTo>
                      <a:pt x="2" y="5"/>
                      <a:pt x="3" y="5"/>
                      <a:pt x="4" y="7"/>
                    </a:cubicBezTo>
                    <a:cubicBezTo>
                      <a:pt x="6" y="9"/>
                      <a:pt x="8" y="13"/>
                      <a:pt x="8" y="18"/>
                    </a:cubicBezTo>
                    <a:cubicBezTo>
                      <a:pt x="8" y="23"/>
                      <a:pt x="7" y="27"/>
                      <a:pt x="6" y="31"/>
                    </a:cubicBezTo>
                    <a:cubicBezTo>
                      <a:pt x="6" y="32"/>
                      <a:pt x="5" y="34"/>
                      <a:pt x="5" y="35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5" y="35"/>
                    </a:cubicBezTo>
                    <a:cubicBezTo>
                      <a:pt x="5" y="34"/>
                      <a:pt x="6" y="32"/>
                      <a:pt x="7" y="31"/>
                    </a:cubicBezTo>
                    <a:cubicBezTo>
                      <a:pt x="8" y="28"/>
                      <a:pt x="10" y="23"/>
                      <a:pt x="10" y="18"/>
                    </a:cubicBezTo>
                    <a:cubicBezTo>
                      <a:pt x="10" y="13"/>
                      <a:pt x="9" y="8"/>
                      <a:pt x="6" y="5"/>
                    </a:cubicBezTo>
                    <a:cubicBezTo>
                      <a:pt x="5" y="3"/>
                      <a:pt x="4" y="2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" name="Freeform 674"/>
              <p:cNvSpPr>
                <a:spLocks/>
              </p:cNvSpPr>
              <p:nvPr userDrawn="1"/>
            </p:nvSpPr>
            <p:spPr bwMode="auto">
              <a:xfrm>
                <a:off x="1617" y="1467"/>
                <a:ext cx="14" cy="8"/>
              </a:xfrm>
              <a:custGeom>
                <a:avLst/>
                <a:gdLst>
                  <a:gd name="T0" fmla="*/ 19 w 23"/>
                  <a:gd name="T1" fmla="*/ 0 h 13"/>
                  <a:gd name="T2" fmla="*/ 19 w 23"/>
                  <a:gd name="T3" fmla="*/ 1 h 13"/>
                  <a:gd name="T4" fmla="*/ 17 w 23"/>
                  <a:gd name="T5" fmla="*/ 3 h 13"/>
                  <a:gd name="T6" fmla="*/ 11 w 23"/>
                  <a:gd name="T7" fmla="*/ 8 h 13"/>
                  <a:gd name="T8" fmla="*/ 3 w 23"/>
                  <a:gd name="T9" fmla="*/ 12 h 13"/>
                  <a:gd name="T10" fmla="*/ 1 w 23"/>
                  <a:gd name="T11" fmla="*/ 13 h 13"/>
                  <a:gd name="T12" fmla="*/ 0 w 23"/>
                  <a:gd name="T13" fmla="*/ 13 h 13"/>
                  <a:gd name="T14" fmla="*/ 1 w 23"/>
                  <a:gd name="T15" fmla="*/ 13 h 13"/>
                  <a:gd name="T16" fmla="*/ 3 w 23"/>
                  <a:gd name="T17" fmla="*/ 12 h 13"/>
                  <a:gd name="T18" fmla="*/ 12 w 23"/>
                  <a:gd name="T19" fmla="*/ 10 h 13"/>
                  <a:gd name="T20" fmla="*/ 20 w 23"/>
                  <a:gd name="T21" fmla="*/ 5 h 13"/>
                  <a:gd name="T22" fmla="*/ 23 w 23"/>
                  <a:gd name="T23" fmla="*/ 2 h 13"/>
                  <a:gd name="T24" fmla="*/ 19 w 23"/>
                  <a:gd name="T2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13">
                    <a:moveTo>
                      <a:pt x="19" y="0"/>
                    </a:moveTo>
                    <a:cubicBezTo>
                      <a:pt x="19" y="0"/>
                      <a:pt x="19" y="1"/>
                      <a:pt x="19" y="1"/>
                    </a:cubicBezTo>
                    <a:cubicBezTo>
                      <a:pt x="19" y="1"/>
                      <a:pt x="18" y="2"/>
                      <a:pt x="17" y="3"/>
                    </a:cubicBezTo>
                    <a:cubicBezTo>
                      <a:pt x="16" y="4"/>
                      <a:pt x="14" y="6"/>
                      <a:pt x="11" y="8"/>
                    </a:cubicBezTo>
                    <a:cubicBezTo>
                      <a:pt x="8" y="10"/>
                      <a:pt x="5" y="11"/>
                      <a:pt x="3" y="12"/>
                    </a:cubicBezTo>
                    <a:cubicBezTo>
                      <a:pt x="2" y="12"/>
                      <a:pt x="1" y="13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1" y="13"/>
                    </a:cubicBezTo>
                    <a:cubicBezTo>
                      <a:pt x="1" y="13"/>
                      <a:pt x="2" y="13"/>
                      <a:pt x="3" y="12"/>
                    </a:cubicBezTo>
                    <a:cubicBezTo>
                      <a:pt x="6" y="12"/>
                      <a:pt x="9" y="11"/>
                      <a:pt x="12" y="10"/>
                    </a:cubicBezTo>
                    <a:cubicBezTo>
                      <a:pt x="15" y="8"/>
                      <a:pt x="18" y="7"/>
                      <a:pt x="20" y="5"/>
                    </a:cubicBezTo>
                    <a:cubicBezTo>
                      <a:pt x="22" y="4"/>
                      <a:pt x="23" y="2"/>
                      <a:pt x="23" y="2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" name="Freeform 675"/>
              <p:cNvSpPr>
                <a:spLocks/>
              </p:cNvSpPr>
              <p:nvPr userDrawn="1"/>
            </p:nvSpPr>
            <p:spPr bwMode="auto">
              <a:xfrm>
                <a:off x="1607" y="1480"/>
                <a:ext cx="16" cy="6"/>
              </a:xfrm>
              <a:custGeom>
                <a:avLst/>
                <a:gdLst>
                  <a:gd name="T0" fmla="*/ 23 w 26"/>
                  <a:gd name="T1" fmla="*/ 0 h 10"/>
                  <a:gd name="T2" fmla="*/ 23 w 26"/>
                  <a:gd name="T3" fmla="*/ 1 h 10"/>
                  <a:gd name="T4" fmla="*/ 20 w 26"/>
                  <a:gd name="T5" fmla="*/ 3 h 10"/>
                  <a:gd name="T6" fmla="*/ 13 w 26"/>
                  <a:gd name="T7" fmla="*/ 6 h 10"/>
                  <a:gd name="T8" fmla="*/ 4 w 26"/>
                  <a:gd name="T9" fmla="*/ 9 h 10"/>
                  <a:gd name="T10" fmla="*/ 1 w 26"/>
                  <a:gd name="T11" fmla="*/ 10 h 10"/>
                  <a:gd name="T12" fmla="*/ 0 w 26"/>
                  <a:gd name="T13" fmla="*/ 10 h 10"/>
                  <a:gd name="T14" fmla="*/ 1 w 26"/>
                  <a:gd name="T15" fmla="*/ 10 h 10"/>
                  <a:gd name="T16" fmla="*/ 4 w 26"/>
                  <a:gd name="T17" fmla="*/ 10 h 10"/>
                  <a:gd name="T18" fmla="*/ 13 w 26"/>
                  <a:gd name="T19" fmla="*/ 8 h 10"/>
                  <a:gd name="T20" fmla="*/ 22 w 26"/>
                  <a:gd name="T21" fmla="*/ 6 h 10"/>
                  <a:gd name="T22" fmla="*/ 24 w 26"/>
                  <a:gd name="T23" fmla="*/ 5 h 10"/>
                  <a:gd name="T24" fmla="*/ 25 w 26"/>
                  <a:gd name="T25" fmla="*/ 4 h 10"/>
                  <a:gd name="T26" fmla="*/ 26 w 26"/>
                  <a:gd name="T27" fmla="*/ 3 h 10"/>
                  <a:gd name="T28" fmla="*/ 23 w 26"/>
                  <a:gd name="T2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10">
                    <a:moveTo>
                      <a:pt x="23" y="0"/>
                    </a:moveTo>
                    <a:cubicBezTo>
                      <a:pt x="23" y="0"/>
                      <a:pt x="23" y="1"/>
                      <a:pt x="23" y="1"/>
                    </a:cubicBezTo>
                    <a:cubicBezTo>
                      <a:pt x="22" y="1"/>
                      <a:pt x="21" y="2"/>
                      <a:pt x="20" y="3"/>
                    </a:cubicBezTo>
                    <a:cubicBezTo>
                      <a:pt x="19" y="4"/>
                      <a:pt x="16" y="5"/>
                      <a:pt x="13" y="6"/>
                    </a:cubicBezTo>
                    <a:cubicBezTo>
                      <a:pt x="10" y="8"/>
                      <a:pt x="7" y="9"/>
                      <a:pt x="4" y="9"/>
                    </a:cubicBezTo>
                    <a:cubicBezTo>
                      <a:pt x="3" y="9"/>
                      <a:pt x="2" y="9"/>
                      <a:pt x="1" y="10"/>
                    </a:cubicBezTo>
                    <a:cubicBezTo>
                      <a:pt x="1" y="10"/>
                      <a:pt x="0" y="10"/>
                      <a:pt x="0" y="10"/>
                    </a:cubicBezTo>
                    <a:cubicBezTo>
                      <a:pt x="0" y="10"/>
                      <a:pt x="1" y="10"/>
                      <a:pt x="1" y="10"/>
                    </a:cubicBezTo>
                    <a:cubicBezTo>
                      <a:pt x="2" y="10"/>
                      <a:pt x="3" y="10"/>
                      <a:pt x="4" y="10"/>
                    </a:cubicBezTo>
                    <a:cubicBezTo>
                      <a:pt x="7" y="10"/>
                      <a:pt x="10" y="9"/>
                      <a:pt x="13" y="8"/>
                    </a:cubicBezTo>
                    <a:cubicBezTo>
                      <a:pt x="17" y="8"/>
                      <a:pt x="20" y="7"/>
                      <a:pt x="22" y="6"/>
                    </a:cubicBezTo>
                    <a:cubicBezTo>
                      <a:pt x="23" y="5"/>
                      <a:pt x="23" y="5"/>
                      <a:pt x="24" y="5"/>
                    </a:cubicBezTo>
                    <a:cubicBezTo>
                      <a:pt x="24" y="4"/>
                      <a:pt x="25" y="4"/>
                      <a:pt x="25" y="4"/>
                    </a:cubicBezTo>
                    <a:cubicBezTo>
                      <a:pt x="26" y="3"/>
                      <a:pt x="26" y="3"/>
                      <a:pt x="26" y="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" name="Freeform 676"/>
              <p:cNvSpPr>
                <a:spLocks/>
              </p:cNvSpPr>
              <p:nvPr userDrawn="1"/>
            </p:nvSpPr>
            <p:spPr bwMode="auto">
              <a:xfrm>
                <a:off x="1595" y="1508"/>
                <a:ext cx="27" cy="9"/>
              </a:xfrm>
              <a:custGeom>
                <a:avLst/>
                <a:gdLst>
                  <a:gd name="T0" fmla="*/ 0 w 42"/>
                  <a:gd name="T1" fmla="*/ 14 h 14"/>
                  <a:gd name="T2" fmla="*/ 42 w 42"/>
                  <a:gd name="T3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2" h="14">
                    <a:moveTo>
                      <a:pt x="0" y="14"/>
                    </a:moveTo>
                    <a:cubicBezTo>
                      <a:pt x="5" y="9"/>
                      <a:pt x="28" y="0"/>
                      <a:pt x="42" y="4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" name="Freeform 677"/>
              <p:cNvSpPr>
                <a:spLocks/>
              </p:cNvSpPr>
              <p:nvPr userDrawn="1"/>
            </p:nvSpPr>
            <p:spPr bwMode="auto">
              <a:xfrm>
                <a:off x="1595" y="1509"/>
                <a:ext cx="27" cy="8"/>
              </a:xfrm>
              <a:custGeom>
                <a:avLst/>
                <a:gdLst>
                  <a:gd name="T0" fmla="*/ 6 w 43"/>
                  <a:gd name="T1" fmla="*/ 12 h 13"/>
                  <a:gd name="T2" fmla="*/ 6 w 43"/>
                  <a:gd name="T3" fmla="*/ 12 h 13"/>
                  <a:gd name="T4" fmla="*/ 12 w 43"/>
                  <a:gd name="T5" fmla="*/ 9 h 13"/>
                  <a:gd name="T6" fmla="*/ 24 w 43"/>
                  <a:gd name="T7" fmla="*/ 4 h 13"/>
                  <a:gd name="T8" fmla="*/ 37 w 43"/>
                  <a:gd name="T9" fmla="*/ 2 h 13"/>
                  <a:gd name="T10" fmla="*/ 42 w 43"/>
                  <a:gd name="T11" fmla="*/ 2 h 13"/>
                  <a:gd name="T12" fmla="*/ 43 w 43"/>
                  <a:gd name="T13" fmla="*/ 2 h 13"/>
                  <a:gd name="T14" fmla="*/ 42 w 43"/>
                  <a:gd name="T15" fmla="*/ 1 h 13"/>
                  <a:gd name="T16" fmla="*/ 37 w 43"/>
                  <a:gd name="T17" fmla="*/ 1 h 13"/>
                  <a:gd name="T18" fmla="*/ 23 w 43"/>
                  <a:gd name="T19" fmla="*/ 1 h 13"/>
                  <a:gd name="T20" fmla="*/ 10 w 43"/>
                  <a:gd name="T21" fmla="*/ 4 h 13"/>
                  <a:gd name="T22" fmla="*/ 4 w 43"/>
                  <a:gd name="T23" fmla="*/ 7 h 13"/>
                  <a:gd name="T24" fmla="*/ 4 w 43"/>
                  <a:gd name="T25" fmla="*/ 7 h 13"/>
                  <a:gd name="T26" fmla="*/ 2 w 43"/>
                  <a:gd name="T27" fmla="*/ 8 h 13"/>
                  <a:gd name="T28" fmla="*/ 1 w 43"/>
                  <a:gd name="T29" fmla="*/ 9 h 13"/>
                  <a:gd name="T30" fmla="*/ 0 w 43"/>
                  <a:gd name="T31" fmla="*/ 10 h 13"/>
                  <a:gd name="T32" fmla="*/ 1 w 43"/>
                  <a:gd name="T33" fmla="*/ 12 h 13"/>
                  <a:gd name="T34" fmla="*/ 3 w 43"/>
                  <a:gd name="T35" fmla="*/ 13 h 13"/>
                  <a:gd name="T36" fmla="*/ 4 w 43"/>
                  <a:gd name="T37" fmla="*/ 13 h 13"/>
                  <a:gd name="T38" fmla="*/ 5 w 43"/>
                  <a:gd name="T39" fmla="*/ 13 h 13"/>
                  <a:gd name="T40" fmla="*/ 6 w 43"/>
                  <a:gd name="T4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13">
                    <a:moveTo>
                      <a:pt x="6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8" y="10"/>
                      <a:pt x="12" y="9"/>
                    </a:cubicBezTo>
                    <a:cubicBezTo>
                      <a:pt x="15" y="7"/>
                      <a:pt x="19" y="5"/>
                      <a:pt x="24" y="4"/>
                    </a:cubicBezTo>
                    <a:cubicBezTo>
                      <a:pt x="29" y="3"/>
                      <a:pt x="33" y="2"/>
                      <a:pt x="37" y="2"/>
                    </a:cubicBezTo>
                    <a:cubicBezTo>
                      <a:pt x="39" y="2"/>
                      <a:pt x="41" y="2"/>
                      <a:pt x="42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2" y="1"/>
                    </a:cubicBezTo>
                    <a:cubicBezTo>
                      <a:pt x="41" y="1"/>
                      <a:pt x="39" y="1"/>
                      <a:pt x="37" y="1"/>
                    </a:cubicBezTo>
                    <a:cubicBezTo>
                      <a:pt x="33" y="0"/>
                      <a:pt x="28" y="0"/>
                      <a:pt x="23" y="1"/>
                    </a:cubicBezTo>
                    <a:cubicBezTo>
                      <a:pt x="18" y="2"/>
                      <a:pt x="13" y="3"/>
                      <a:pt x="10" y="4"/>
                    </a:cubicBezTo>
                    <a:cubicBezTo>
                      <a:pt x="6" y="6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7"/>
                      <a:pt x="2" y="8"/>
                      <a:pt x="2" y="8"/>
                    </a:cubicBezTo>
                    <a:cubicBezTo>
                      <a:pt x="2" y="8"/>
                      <a:pt x="1" y="9"/>
                      <a:pt x="1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1"/>
                      <a:pt x="0" y="12"/>
                      <a:pt x="1" y="12"/>
                    </a:cubicBezTo>
                    <a:cubicBezTo>
                      <a:pt x="1" y="13"/>
                      <a:pt x="2" y="13"/>
                      <a:pt x="3" y="13"/>
                    </a:cubicBezTo>
                    <a:cubicBezTo>
                      <a:pt x="3" y="13"/>
                      <a:pt x="4" y="13"/>
                      <a:pt x="4" y="13"/>
                    </a:cubicBezTo>
                    <a:cubicBezTo>
                      <a:pt x="4" y="13"/>
                      <a:pt x="5" y="13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" name="Freeform 678"/>
              <p:cNvSpPr>
                <a:spLocks/>
              </p:cNvSpPr>
              <p:nvPr userDrawn="1"/>
            </p:nvSpPr>
            <p:spPr bwMode="auto">
              <a:xfrm>
                <a:off x="1602" y="1539"/>
                <a:ext cx="24" cy="3"/>
              </a:xfrm>
              <a:custGeom>
                <a:avLst/>
                <a:gdLst>
                  <a:gd name="T0" fmla="*/ 0 w 38"/>
                  <a:gd name="T1" fmla="*/ 3 h 4"/>
                  <a:gd name="T2" fmla="*/ 38 w 38"/>
                  <a:gd name="T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8" h="4">
                    <a:moveTo>
                      <a:pt x="0" y="3"/>
                    </a:moveTo>
                    <a:cubicBezTo>
                      <a:pt x="6" y="1"/>
                      <a:pt x="25" y="0"/>
                      <a:pt x="38" y="4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" name="Freeform 679"/>
              <p:cNvSpPr>
                <a:spLocks/>
              </p:cNvSpPr>
              <p:nvPr userDrawn="1"/>
            </p:nvSpPr>
            <p:spPr bwMode="auto">
              <a:xfrm>
                <a:off x="1602" y="1539"/>
                <a:ext cx="24" cy="3"/>
              </a:xfrm>
              <a:custGeom>
                <a:avLst/>
                <a:gdLst>
                  <a:gd name="T0" fmla="*/ 6 w 39"/>
                  <a:gd name="T1" fmla="*/ 6 h 6"/>
                  <a:gd name="T2" fmla="*/ 6 w 39"/>
                  <a:gd name="T3" fmla="*/ 6 h 6"/>
                  <a:gd name="T4" fmla="*/ 11 w 39"/>
                  <a:gd name="T5" fmla="*/ 5 h 6"/>
                  <a:gd name="T6" fmla="*/ 22 w 39"/>
                  <a:gd name="T7" fmla="*/ 4 h 6"/>
                  <a:gd name="T8" fmla="*/ 28 w 39"/>
                  <a:gd name="T9" fmla="*/ 4 h 6"/>
                  <a:gd name="T10" fmla="*/ 34 w 39"/>
                  <a:gd name="T11" fmla="*/ 4 h 6"/>
                  <a:gd name="T12" fmla="*/ 39 w 39"/>
                  <a:gd name="T13" fmla="*/ 5 h 6"/>
                  <a:gd name="T14" fmla="*/ 34 w 39"/>
                  <a:gd name="T15" fmla="*/ 3 h 6"/>
                  <a:gd name="T16" fmla="*/ 29 w 39"/>
                  <a:gd name="T17" fmla="*/ 2 h 6"/>
                  <a:gd name="T18" fmla="*/ 22 w 39"/>
                  <a:gd name="T19" fmla="*/ 1 h 6"/>
                  <a:gd name="T20" fmla="*/ 10 w 39"/>
                  <a:gd name="T21" fmla="*/ 0 h 6"/>
                  <a:gd name="T22" fmla="*/ 4 w 39"/>
                  <a:gd name="T23" fmla="*/ 1 h 6"/>
                  <a:gd name="T24" fmla="*/ 4 w 39"/>
                  <a:gd name="T25" fmla="*/ 1 h 6"/>
                  <a:gd name="T26" fmla="*/ 2 w 39"/>
                  <a:gd name="T27" fmla="*/ 1 h 6"/>
                  <a:gd name="T28" fmla="*/ 1 w 39"/>
                  <a:gd name="T29" fmla="*/ 2 h 6"/>
                  <a:gd name="T30" fmla="*/ 1 w 39"/>
                  <a:gd name="T31" fmla="*/ 4 h 6"/>
                  <a:gd name="T32" fmla="*/ 2 w 39"/>
                  <a:gd name="T33" fmla="*/ 6 h 6"/>
                  <a:gd name="T34" fmla="*/ 3 w 39"/>
                  <a:gd name="T35" fmla="*/ 6 h 6"/>
                  <a:gd name="T36" fmla="*/ 6 w 39"/>
                  <a:gd name="T3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9" h="6">
                    <a:moveTo>
                      <a:pt x="6" y="6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8" y="5"/>
                      <a:pt x="11" y="5"/>
                    </a:cubicBezTo>
                    <a:cubicBezTo>
                      <a:pt x="14" y="4"/>
                      <a:pt x="18" y="4"/>
                      <a:pt x="22" y="4"/>
                    </a:cubicBezTo>
                    <a:cubicBezTo>
                      <a:pt x="24" y="4"/>
                      <a:pt x="26" y="4"/>
                      <a:pt x="28" y="4"/>
                    </a:cubicBezTo>
                    <a:cubicBezTo>
                      <a:pt x="30" y="4"/>
                      <a:pt x="32" y="4"/>
                      <a:pt x="34" y="4"/>
                    </a:cubicBezTo>
                    <a:cubicBezTo>
                      <a:pt x="37" y="5"/>
                      <a:pt x="39" y="5"/>
                      <a:pt x="39" y="5"/>
                    </a:cubicBezTo>
                    <a:cubicBezTo>
                      <a:pt x="39" y="5"/>
                      <a:pt x="37" y="4"/>
                      <a:pt x="34" y="3"/>
                    </a:cubicBezTo>
                    <a:cubicBezTo>
                      <a:pt x="33" y="3"/>
                      <a:pt x="31" y="2"/>
                      <a:pt x="29" y="2"/>
                    </a:cubicBezTo>
                    <a:cubicBezTo>
                      <a:pt x="27" y="2"/>
                      <a:pt x="25" y="1"/>
                      <a:pt x="22" y="1"/>
                    </a:cubicBezTo>
                    <a:cubicBezTo>
                      <a:pt x="18" y="0"/>
                      <a:pt x="14" y="0"/>
                      <a:pt x="10" y="0"/>
                    </a:cubicBezTo>
                    <a:cubicBezTo>
                      <a:pt x="7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5"/>
                      <a:pt x="1" y="6"/>
                      <a:pt x="2" y="6"/>
                    </a:cubicBezTo>
                    <a:cubicBezTo>
                      <a:pt x="2" y="6"/>
                      <a:pt x="3" y="6"/>
                      <a:pt x="3" y="6"/>
                    </a:cubicBezTo>
                    <a:cubicBezTo>
                      <a:pt x="4" y="6"/>
                      <a:pt x="5" y="6"/>
                      <a:pt x="6" y="6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" name="Freeform 680"/>
              <p:cNvSpPr>
                <a:spLocks/>
              </p:cNvSpPr>
              <p:nvPr userDrawn="1"/>
            </p:nvSpPr>
            <p:spPr bwMode="auto">
              <a:xfrm>
                <a:off x="1596" y="1563"/>
                <a:ext cx="18" cy="10"/>
              </a:xfrm>
              <a:custGeom>
                <a:avLst/>
                <a:gdLst>
                  <a:gd name="T0" fmla="*/ 0 w 29"/>
                  <a:gd name="T1" fmla="*/ 0 h 16"/>
                  <a:gd name="T2" fmla="*/ 29 w 29"/>
                  <a:gd name="T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9" h="16">
                    <a:moveTo>
                      <a:pt x="0" y="0"/>
                    </a:moveTo>
                    <a:cubicBezTo>
                      <a:pt x="8" y="0"/>
                      <a:pt x="22" y="4"/>
                      <a:pt x="29" y="16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" name="Freeform 681"/>
              <p:cNvSpPr>
                <a:spLocks/>
              </p:cNvSpPr>
              <p:nvPr userDrawn="1"/>
            </p:nvSpPr>
            <p:spPr bwMode="auto">
              <a:xfrm>
                <a:off x="1596" y="1561"/>
                <a:ext cx="18" cy="12"/>
              </a:xfrm>
              <a:custGeom>
                <a:avLst/>
                <a:gdLst>
                  <a:gd name="T0" fmla="*/ 4 w 29"/>
                  <a:gd name="T1" fmla="*/ 7 h 19"/>
                  <a:gd name="T2" fmla="*/ 4 w 29"/>
                  <a:gd name="T3" fmla="*/ 7 h 19"/>
                  <a:gd name="T4" fmla="*/ 8 w 29"/>
                  <a:gd name="T5" fmla="*/ 7 h 19"/>
                  <a:gd name="T6" fmla="*/ 18 w 29"/>
                  <a:gd name="T7" fmla="*/ 10 h 19"/>
                  <a:gd name="T8" fmla="*/ 22 w 29"/>
                  <a:gd name="T9" fmla="*/ 13 h 19"/>
                  <a:gd name="T10" fmla="*/ 26 w 29"/>
                  <a:gd name="T11" fmla="*/ 15 h 19"/>
                  <a:gd name="T12" fmla="*/ 29 w 29"/>
                  <a:gd name="T13" fmla="*/ 19 h 19"/>
                  <a:gd name="T14" fmla="*/ 27 w 29"/>
                  <a:gd name="T15" fmla="*/ 15 h 19"/>
                  <a:gd name="T16" fmla="*/ 23 w 29"/>
                  <a:gd name="T17" fmla="*/ 11 h 19"/>
                  <a:gd name="T18" fmla="*/ 19 w 29"/>
                  <a:gd name="T19" fmla="*/ 7 h 19"/>
                  <a:gd name="T20" fmla="*/ 9 w 29"/>
                  <a:gd name="T21" fmla="*/ 2 h 19"/>
                  <a:gd name="T22" fmla="*/ 6 w 29"/>
                  <a:gd name="T23" fmla="*/ 1 h 19"/>
                  <a:gd name="T24" fmla="*/ 4 w 29"/>
                  <a:gd name="T25" fmla="*/ 1 h 19"/>
                  <a:gd name="T26" fmla="*/ 4 w 29"/>
                  <a:gd name="T27" fmla="*/ 1 h 19"/>
                  <a:gd name="T28" fmla="*/ 0 w 29"/>
                  <a:gd name="T29" fmla="*/ 3 h 19"/>
                  <a:gd name="T30" fmla="*/ 4 w 29"/>
                  <a:gd name="T3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9" h="19">
                    <a:moveTo>
                      <a:pt x="4" y="7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6" y="6"/>
                      <a:pt x="8" y="7"/>
                    </a:cubicBezTo>
                    <a:cubicBezTo>
                      <a:pt x="11" y="7"/>
                      <a:pt x="14" y="8"/>
                      <a:pt x="18" y="10"/>
                    </a:cubicBezTo>
                    <a:cubicBezTo>
                      <a:pt x="19" y="11"/>
                      <a:pt x="21" y="12"/>
                      <a:pt x="22" y="13"/>
                    </a:cubicBezTo>
                    <a:cubicBezTo>
                      <a:pt x="24" y="14"/>
                      <a:pt x="25" y="15"/>
                      <a:pt x="26" y="15"/>
                    </a:cubicBezTo>
                    <a:cubicBezTo>
                      <a:pt x="28" y="18"/>
                      <a:pt x="29" y="19"/>
                      <a:pt x="29" y="19"/>
                    </a:cubicBezTo>
                    <a:cubicBezTo>
                      <a:pt x="29" y="19"/>
                      <a:pt x="28" y="17"/>
                      <a:pt x="27" y="15"/>
                    </a:cubicBezTo>
                    <a:cubicBezTo>
                      <a:pt x="26" y="14"/>
                      <a:pt x="25" y="13"/>
                      <a:pt x="23" y="11"/>
                    </a:cubicBezTo>
                    <a:cubicBezTo>
                      <a:pt x="22" y="10"/>
                      <a:pt x="21" y="9"/>
                      <a:pt x="19" y="7"/>
                    </a:cubicBezTo>
                    <a:cubicBezTo>
                      <a:pt x="16" y="5"/>
                      <a:pt x="12" y="3"/>
                      <a:pt x="9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5"/>
                      <a:pt x="0" y="6"/>
                      <a:pt x="4" y="7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" name="Freeform 682"/>
              <p:cNvSpPr>
                <a:spLocks/>
              </p:cNvSpPr>
              <p:nvPr userDrawn="1"/>
            </p:nvSpPr>
            <p:spPr bwMode="auto">
              <a:xfrm>
                <a:off x="1579" y="1583"/>
                <a:ext cx="7" cy="13"/>
              </a:xfrm>
              <a:custGeom>
                <a:avLst/>
                <a:gdLst>
                  <a:gd name="T0" fmla="*/ 0 w 12"/>
                  <a:gd name="T1" fmla="*/ 0 h 20"/>
                  <a:gd name="T2" fmla="*/ 12 w 12"/>
                  <a:gd name="T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20">
                    <a:moveTo>
                      <a:pt x="0" y="0"/>
                    </a:moveTo>
                    <a:cubicBezTo>
                      <a:pt x="4" y="3"/>
                      <a:pt x="12" y="10"/>
                      <a:pt x="12" y="2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" name="Freeform 683"/>
              <p:cNvSpPr>
                <a:spLocks/>
              </p:cNvSpPr>
              <p:nvPr userDrawn="1"/>
            </p:nvSpPr>
            <p:spPr bwMode="auto">
              <a:xfrm>
                <a:off x="1578" y="1582"/>
                <a:ext cx="8" cy="14"/>
              </a:xfrm>
              <a:custGeom>
                <a:avLst/>
                <a:gdLst>
                  <a:gd name="T0" fmla="*/ 2 w 13"/>
                  <a:gd name="T1" fmla="*/ 6 h 22"/>
                  <a:gd name="T2" fmla="*/ 2 w 13"/>
                  <a:gd name="T3" fmla="*/ 6 h 22"/>
                  <a:gd name="T4" fmla="*/ 4 w 13"/>
                  <a:gd name="T5" fmla="*/ 8 h 22"/>
                  <a:gd name="T6" fmla="*/ 9 w 13"/>
                  <a:gd name="T7" fmla="*/ 13 h 22"/>
                  <a:gd name="T8" fmla="*/ 11 w 13"/>
                  <a:gd name="T9" fmla="*/ 16 h 22"/>
                  <a:gd name="T10" fmla="*/ 12 w 13"/>
                  <a:gd name="T11" fmla="*/ 19 h 22"/>
                  <a:gd name="T12" fmla="*/ 13 w 13"/>
                  <a:gd name="T13" fmla="*/ 22 h 22"/>
                  <a:gd name="T14" fmla="*/ 13 w 13"/>
                  <a:gd name="T15" fmla="*/ 19 h 22"/>
                  <a:gd name="T16" fmla="*/ 13 w 13"/>
                  <a:gd name="T17" fmla="*/ 15 h 22"/>
                  <a:gd name="T18" fmla="*/ 12 w 13"/>
                  <a:gd name="T19" fmla="*/ 11 h 22"/>
                  <a:gd name="T20" fmla="*/ 8 w 13"/>
                  <a:gd name="T21" fmla="*/ 4 h 22"/>
                  <a:gd name="T22" fmla="*/ 6 w 13"/>
                  <a:gd name="T23" fmla="*/ 2 h 22"/>
                  <a:gd name="T24" fmla="*/ 5 w 13"/>
                  <a:gd name="T25" fmla="*/ 1 h 22"/>
                  <a:gd name="T26" fmla="*/ 5 w 13"/>
                  <a:gd name="T27" fmla="*/ 1 h 22"/>
                  <a:gd name="T28" fmla="*/ 1 w 13"/>
                  <a:gd name="T29" fmla="*/ 2 h 22"/>
                  <a:gd name="T30" fmla="*/ 2 w 13"/>
                  <a:gd name="T31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" h="22"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3" y="7"/>
                      <a:pt x="4" y="8"/>
                    </a:cubicBezTo>
                    <a:cubicBezTo>
                      <a:pt x="6" y="9"/>
                      <a:pt x="8" y="11"/>
                      <a:pt x="9" y="13"/>
                    </a:cubicBezTo>
                    <a:cubicBezTo>
                      <a:pt x="10" y="14"/>
                      <a:pt x="11" y="15"/>
                      <a:pt x="11" y="16"/>
                    </a:cubicBezTo>
                    <a:cubicBezTo>
                      <a:pt x="12" y="17"/>
                      <a:pt x="12" y="18"/>
                      <a:pt x="12" y="19"/>
                    </a:cubicBezTo>
                    <a:cubicBezTo>
                      <a:pt x="13" y="21"/>
                      <a:pt x="13" y="22"/>
                      <a:pt x="13" y="22"/>
                    </a:cubicBezTo>
                    <a:cubicBezTo>
                      <a:pt x="13" y="22"/>
                      <a:pt x="13" y="21"/>
                      <a:pt x="13" y="19"/>
                    </a:cubicBezTo>
                    <a:cubicBezTo>
                      <a:pt x="13" y="18"/>
                      <a:pt x="13" y="17"/>
                      <a:pt x="13" y="15"/>
                    </a:cubicBezTo>
                    <a:cubicBezTo>
                      <a:pt x="13" y="14"/>
                      <a:pt x="12" y="13"/>
                      <a:pt x="12" y="11"/>
                    </a:cubicBezTo>
                    <a:cubicBezTo>
                      <a:pt x="10" y="9"/>
                      <a:pt x="9" y="6"/>
                      <a:pt x="8" y="4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" name="Freeform 684"/>
              <p:cNvSpPr>
                <a:spLocks/>
              </p:cNvSpPr>
              <p:nvPr userDrawn="1"/>
            </p:nvSpPr>
            <p:spPr bwMode="auto">
              <a:xfrm>
                <a:off x="1555" y="1590"/>
                <a:ext cx="2" cy="13"/>
              </a:xfrm>
              <a:custGeom>
                <a:avLst/>
                <a:gdLst>
                  <a:gd name="T0" fmla="*/ 0 w 3"/>
                  <a:gd name="T1" fmla="*/ 0 h 20"/>
                  <a:gd name="T2" fmla="*/ 0 w 3"/>
                  <a:gd name="T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0">
                    <a:moveTo>
                      <a:pt x="0" y="0"/>
                    </a:moveTo>
                    <a:cubicBezTo>
                      <a:pt x="3" y="6"/>
                      <a:pt x="3" y="11"/>
                      <a:pt x="0" y="2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" name="Freeform 685"/>
              <p:cNvSpPr>
                <a:spLocks/>
              </p:cNvSpPr>
              <p:nvPr userDrawn="1"/>
            </p:nvSpPr>
            <p:spPr bwMode="auto">
              <a:xfrm>
                <a:off x="1553" y="1590"/>
                <a:ext cx="4" cy="13"/>
              </a:xfrm>
              <a:custGeom>
                <a:avLst/>
                <a:gdLst>
                  <a:gd name="T0" fmla="*/ 1 w 7"/>
                  <a:gd name="T1" fmla="*/ 5 h 21"/>
                  <a:gd name="T2" fmla="*/ 1 w 7"/>
                  <a:gd name="T3" fmla="*/ 5 h 21"/>
                  <a:gd name="T4" fmla="*/ 2 w 7"/>
                  <a:gd name="T5" fmla="*/ 7 h 21"/>
                  <a:gd name="T6" fmla="*/ 4 w 7"/>
                  <a:gd name="T7" fmla="*/ 12 h 21"/>
                  <a:gd name="T8" fmla="*/ 3 w 7"/>
                  <a:gd name="T9" fmla="*/ 18 h 21"/>
                  <a:gd name="T10" fmla="*/ 3 w 7"/>
                  <a:gd name="T11" fmla="*/ 21 h 21"/>
                  <a:gd name="T12" fmla="*/ 4 w 7"/>
                  <a:gd name="T13" fmla="*/ 19 h 21"/>
                  <a:gd name="T14" fmla="*/ 6 w 7"/>
                  <a:gd name="T15" fmla="*/ 13 h 21"/>
                  <a:gd name="T16" fmla="*/ 7 w 7"/>
                  <a:gd name="T17" fmla="*/ 6 h 21"/>
                  <a:gd name="T18" fmla="*/ 6 w 7"/>
                  <a:gd name="T19" fmla="*/ 3 h 21"/>
                  <a:gd name="T20" fmla="*/ 6 w 7"/>
                  <a:gd name="T21" fmla="*/ 2 h 21"/>
                  <a:gd name="T22" fmla="*/ 6 w 7"/>
                  <a:gd name="T23" fmla="*/ 2 h 21"/>
                  <a:gd name="T24" fmla="*/ 3 w 7"/>
                  <a:gd name="T25" fmla="*/ 1 h 21"/>
                  <a:gd name="T26" fmla="*/ 1 w 7"/>
                  <a:gd name="T27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21"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6"/>
                      <a:pt x="2" y="7"/>
                    </a:cubicBezTo>
                    <a:cubicBezTo>
                      <a:pt x="3" y="8"/>
                      <a:pt x="3" y="10"/>
                      <a:pt x="4" y="12"/>
                    </a:cubicBezTo>
                    <a:cubicBezTo>
                      <a:pt x="4" y="14"/>
                      <a:pt x="4" y="17"/>
                      <a:pt x="3" y="18"/>
                    </a:cubicBezTo>
                    <a:cubicBezTo>
                      <a:pt x="3" y="20"/>
                      <a:pt x="3" y="21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5" y="17"/>
                      <a:pt x="6" y="15"/>
                      <a:pt x="6" y="13"/>
                    </a:cubicBezTo>
                    <a:cubicBezTo>
                      <a:pt x="7" y="10"/>
                      <a:pt x="7" y="8"/>
                      <a:pt x="7" y="6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0"/>
                      <a:pt x="4" y="1"/>
                      <a:pt x="3" y="1"/>
                    </a:cubicBezTo>
                    <a:cubicBezTo>
                      <a:pt x="1" y="2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" name="Freeform 686"/>
              <p:cNvSpPr>
                <a:spLocks/>
              </p:cNvSpPr>
              <p:nvPr userDrawn="1"/>
            </p:nvSpPr>
            <p:spPr bwMode="auto">
              <a:xfrm>
                <a:off x="1800" y="1464"/>
                <a:ext cx="5" cy="15"/>
              </a:xfrm>
              <a:custGeom>
                <a:avLst/>
                <a:gdLst>
                  <a:gd name="T0" fmla="*/ 0 w 8"/>
                  <a:gd name="T1" fmla="*/ 3 h 25"/>
                  <a:gd name="T2" fmla="*/ 1 w 8"/>
                  <a:gd name="T3" fmla="*/ 4 h 25"/>
                  <a:gd name="T4" fmla="*/ 3 w 8"/>
                  <a:gd name="T5" fmla="*/ 5 h 25"/>
                  <a:gd name="T6" fmla="*/ 5 w 8"/>
                  <a:gd name="T7" fmla="*/ 8 h 25"/>
                  <a:gd name="T8" fmla="*/ 6 w 8"/>
                  <a:gd name="T9" fmla="*/ 13 h 25"/>
                  <a:gd name="T10" fmla="*/ 4 w 8"/>
                  <a:gd name="T11" fmla="*/ 21 h 25"/>
                  <a:gd name="T12" fmla="*/ 3 w 8"/>
                  <a:gd name="T13" fmla="*/ 25 h 25"/>
                  <a:gd name="T14" fmla="*/ 5 w 8"/>
                  <a:gd name="T15" fmla="*/ 21 h 25"/>
                  <a:gd name="T16" fmla="*/ 8 w 8"/>
                  <a:gd name="T17" fmla="*/ 13 h 25"/>
                  <a:gd name="T18" fmla="*/ 8 w 8"/>
                  <a:gd name="T19" fmla="*/ 7 h 25"/>
                  <a:gd name="T20" fmla="*/ 5 w 8"/>
                  <a:gd name="T21" fmla="*/ 3 h 25"/>
                  <a:gd name="T22" fmla="*/ 3 w 8"/>
                  <a:gd name="T23" fmla="*/ 1 h 25"/>
                  <a:gd name="T24" fmla="*/ 2 w 8"/>
                  <a:gd name="T25" fmla="*/ 0 h 25"/>
                  <a:gd name="T26" fmla="*/ 0 w 8"/>
                  <a:gd name="T27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25">
                    <a:moveTo>
                      <a:pt x="0" y="3"/>
                    </a:moveTo>
                    <a:cubicBezTo>
                      <a:pt x="0" y="3"/>
                      <a:pt x="0" y="4"/>
                      <a:pt x="1" y="4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4" y="6"/>
                      <a:pt x="4" y="7"/>
                      <a:pt x="5" y="8"/>
                    </a:cubicBezTo>
                    <a:cubicBezTo>
                      <a:pt x="6" y="10"/>
                      <a:pt x="6" y="11"/>
                      <a:pt x="6" y="13"/>
                    </a:cubicBezTo>
                    <a:cubicBezTo>
                      <a:pt x="6" y="16"/>
                      <a:pt x="5" y="19"/>
                      <a:pt x="4" y="21"/>
                    </a:cubicBezTo>
                    <a:cubicBezTo>
                      <a:pt x="3" y="24"/>
                      <a:pt x="3" y="25"/>
                      <a:pt x="3" y="25"/>
                    </a:cubicBezTo>
                    <a:cubicBezTo>
                      <a:pt x="3" y="25"/>
                      <a:pt x="4" y="24"/>
                      <a:pt x="5" y="21"/>
                    </a:cubicBezTo>
                    <a:cubicBezTo>
                      <a:pt x="6" y="19"/>
                      <a:pt x="8" y="16"/>
                      <a:pt x="8" y="13"/>
                    </a:cubicBezTo>
                    <a:cubicBezTo>
                      <a:pt x="8" y="11"/>
                      <a:pt x="8" y="9"/>
                      <a:pt x="8" y="7"/>
                    </a:cubicBezTo>
                    <a:cubicBezTo>
                      <a:pt x="7" y="6"/>
                      <a:pt x="6" y="4"/>
                      <a:pt x="5" y="3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" name="Freeform 687"/>
              <p:cNvSpPr>
                <a:spLocks/>
              </p:cNvSpPr>
              <p:nvPr userDrawn="1"/>
            </p:nvSpPr>
            <p:spPr bwMode="auto">
              <a:xfrm>
                <a:off x="1797" y="1514"/>
                <a:ext cx="6" cy="15"/>
              </a:xfrm>
              <a:custGeom>
                <a:avLst/>
                <a:gdLst>
                  <a:gd name="T0" fmla="*/ 0 w 9"/>
                  <a:gd name="T1" fmla="*/ 4 h 24"/>
                  <a:gd name="T2" fmla="*/ 1 w 9"/>
                  <a:gd name="T3" fmla="*/ 4 h 24"/>
                  <a:gd name="T4" fmla="*/ 3 w 9"/>
                  <a:gd name="T5" fmla="*/ 6 h 24"/>
                  <a:gd name="T6" fmla="*/ 6 w 9"/>
                  <a:gd name="T7" fmla="*/ 13 h 24"/>
                  <a:gd name="T8" fmla="*/ 4 w 9"/>
                  <a:gd name="T9" fmla="*/ 21 h 24"/>
                  <a:gd name="T10" fmla="*/ 2 w 9"/>
                  <a:gd name="T11" fmla="*/ 24 h 24"/>
                  <a:gd name="T12" fmla="*/ 5 w 9"/>
                  <a:gd name="T13" fmla="*/ 21 h 24"/>
                  <a:gd name="T14" fmla="*/ 8 w 9"/>
                  <a:gd name="T15" fmla="*/ 13 h 24"/>
                  <a:gd name="T16" fmla="*/ 8 w 9"/>
                  <a:gd name="T17" fmla="*/ 8 h 24"/>
                  <a:gd name="T18" fmla="*/ 6 w 9"/>
                  <a:gd name="T19" fmla="*/ 3 h 24"/>
                  <a:gd name="T20" fmla="*/ 3 w 9"/>
                  <a:gd name="T21" fmla="*/ 1 h 24"/>
                  <a:gd name="T22" fmla="*/ 2 w 9"/>
                  <a:gd name="T23" fmla="*/ 0 h 24"/>
                  <a:gd name="T24" fmla="*/ 0 w 9"/>
                  <a:gd name="T25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24">
                    <a:moveTo>
                      <a:pt x="0" y="4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5"/>
                      <a:pt x="2" y="5"/>
                      <a:pt x="3" y="6"/>
                    </a:cubicBezTo>
                    <a:cubicBezTo>
                      <a:pt x="5" y="7"/>
                      <a:pt x="6" y="10"/>
                      <a:pt x="6" y="13"/>
                    </a:cubicBezTo>
                    <a:cubicBezTo>
                      <a:pt x="6" y="16"/>
                      <a:pt x="5" y="19"/>
                      <a:pt x="4" y="21"/>
                    </a:cubicBezTo>
                    <a:cubicBezTo>
                      <a:pt x="3" y="23"/>
                      <a:pt x="2" y="24"/>
                      <a:pt x="2" y="24"/>
                    </a:cubicBezTo>
                    <a:cubicBezTo>
                      <a:pt x="2" y="24"/>
                      <a:pt x="3" y="23"/>
                      <a:pt x="5" y="21"/>
                    </a:cubicBezTo>
                    <a:cubicBezTo>
                      <a:pt x="6" y="19"/>
                      <a:pt x="8" y="16"/>
                      <a:pt x="8" y="13"/>
                    </a:cubicBezTo>
                    <a:cubicBezTo>
                      <a:pt x="9" y="11"/>
                      <a:pt x="8" y="9"/>
                      <a:pt x="8" y="8"/>
                    </a:cubicBezTo>
                    <a:cubicBezTo>
                      <a:pt x="7" y="6"/>
                      <a:pt x="6" y="5"/>
                      <a:pt x="6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" name="Freeform 688"/>
              <p:cNvSpPr>
                <a:spLocks/>
              </p:cNvSpPr>
              <p:nvPr userDrawn="1"/>
            </p:nvSpPr>
            <p:spPr bwMode="auto">
              <a:xfrm>
                <a:off x="1758" y="1578"/>
                <a:ext cx="17" cy="7"/>
              </a:xfrm>
              <a:custGeom>
                <a:avLst/>
                <a:gdLst>
                  <a:gd name="T0" fmla="*/ 28 w 28"/>
                  <a:gd name="T1" fmla="*/ 8 h 12"/>
                  <a:gd name="T2" fmla="*/ 27 w 28"/>
                  <a:gd name="T3" fmla="*/ 8 h 12"/>
                  <a:gd name="T4" fmla="*/ 23 w 28"/>
                  <a:gd name="T5" fmla="*/ 8 h 12"/>
                  <a:gd name="T6" fmla="*/ 13 w 28"/>
                  <a:gd name="T7" fmla="*/ 7 h 12"/>
                  <a:gd name="T8" fmla="*/ 4 w 28"/>
                  <a:gd name="T9" fmla="*/ 3 h 12"/>
                  <a:gd name="T10" fmla="*/ 1 w 28"/>
                  <a:gd name="T11" fmla="*/ 1 h 12"/>
                  <a:gd name="T12" fmla="*/ 0 w 28"/>
                  <a:gd name="T13" fmla="*/ 0 h 12"/>
                  <a:gd name="T14" fmla="*/ 1 w 28"/>
                  <a:gd name="T15" fmla="*/ 1 h 12"/>
                  <a:gd name="T16" fmla="*/ 4 w 28"/>
                  <a:gd name="T17" fmla="*/ 3 h 12"/>
                  <a:gd name="T18" fmla="*/ 13 w 28"/>
                  <a:gd name="T19" fmla="*/ 9 h 12"/>
                  <a:gd name="T20" fmla="*/ 23 w 28"/>
                  <a:gd name="T21" fmla="*/ 11 h 12"/>
                  <a:gd name="T22" fmla="*/ 27 w 28"/>
                  <a:gd name="T23" fmla="*/ 12 h 12"/>
                  <a:gd name="T24" fmla="*/ 28 w 28"/>
                  <a:gd name="T25" fmla="*/ 12 h 12"/>
                  <a:gd name="T26" fmla="*/ 28 w 28"/>
                  <a:gd name="T2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" h="12">
                    <a:moveTo>
                      <a:pt x="28" y="8"/>
                    </a:moveTo>
                    <a:cubicBezTo>
                      <a:pt x="28" y="8"/>
                      <a:pt x="28" y="8"/>
                      <a:pt x="27" y="8"/>
                    </a:cubicBezTo>
                    <a:cubicBezTo>
                      <a:pt x="26" y="8"/>
                      <a:pt x="25" y="8"/>
                      <a:pt x="23" y="8"/>
                    </a:cubicBezTo>
                    <a:cubicBezTo>
                      <a:pt x="21" y="8"/>
                      <a:pt x="17" y="7"/>
                      <a:pt x="13" y="7"/>
                    </a:cubicBezTo>
                    <a:cubicBezTo>
                      <a:pt x="10" y="6"/>
                      <a:pt x="6" y="4"/>
                      <a:pt x="4" y="3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2" y="2"/>
                      <a:pt x="2" y="3"/>
                      <a:pt x="4" y="3"/>
                    </a:cubicBezTo>
                    <a:cubicBezTo>
                      <a:pt x="6" y="5"/>
                      <a:pt x="9" y="7"/>
                      <a:pt x="13" y="9"/>
                    </a:cubicBezTo>
                    <a:cubicBezTo>
                      <a:pt x="16" y="10"/>
                      <a:pt x="20" y="11"/>
                      <a:pt x="23" y="11"/>
                    </a:cubicBezTo>
                    <a:cubicBezTo>
                      <a:pt x="25" y="12"/>
                      <a:pt x="26" y="12"/>
                      <a:pt x="27" y="12"/>
                    </a:cubicBezTo>
                    <a:cubicBezTo>
                      <a:pt x="27" y="12"/>
                      <a:pt x="28" y="12"/>
                      <a:pt x="28" y="12"/>
                    </a:cubicBezTo>
                    <a:lnTo>
                      <a:pt x="28" y="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" name="Freeform 689"/>
              <p:cNvSpPr>
                <a:spLocks/>
              </p:cNvSpPr>
              <p:nvPr userDrawn="1"/>
            </p:nvSpPr>
            <p:spPr bwMode="auto">
              <a:xfrm>
                <a:off x="1737" y="1578"/>
                <a:ext cx="15" cy="12"/>
              </a:xfrm>
              <a:custGeom>
                <a:avLst/>
                <a:gdLst>
                  <a:gd name="T0" fmla="*/ 24 w 24"/>
                  <a:gd name="T1" fmla="*/ 15 h 19"/>
                  <a:gd name="T2" fmla="*/ 20 w 24"/>
                  <a:gd name="T3" fmla="*/ 14 h 19"/>
                  <a:gd name="T4" fmla="*/ 10 w 24"/>
                  <a:gd name="T5" fmla="*/ 10 h 19"/>
                  <a:gd name="T6" fmla="*/ 2 w 24"/>
                  <a:gd name="T7" fmla="*/ 4 h 19"/>
                  <a:gd name="T8" fmla="*/ 0 w 24"/>
                  <a:gd name="T9" fmla="*/ 1 h 19"/>
                  <a:gd name="T10" fmla="*/ 0 w 24"/>
                  <a:gd name="T11" fmla="*/ 0 h 19"/>
                  <a:gd name="T12" fmla="*/ 0 w 24"/>
                  <a:gd name="T13" fmla="*/ 1 h 19"/>
                  <a:gd name="T14" fmla="*/ 2 w 24"/>
                  <a:gd name="T15" fmla="*/ 4 h 19"/>
                  <a:gd name="T16" fmla="*/ 9 w 24"/>
                  <a:gd name="T17" fmla="*/ 12 h 19"/>
                  <a:gd name="T18" fmla="*/ 18 w 24"/>
                  <a:gd name="T19" fmla="*/ 17 h 19"/>
                  <a:gd name="T20" fmla="*/ 23 w 24"/>
                  <a:gd name="T21" fmla="*/ 19 h 19"/>
                  <a:gd name="T22" fmla="*/ 24 w 24"/>
                  <a:gd name="T23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19">
                    <a:moveTo>
                      <a:pt x="24" y="15"/>
                    </a:moveTo>
                    <a:cubicBezTo>
                      <a:pt x="24" y="15"/>
                      <a:pt x="22" y="14"/>
                      <a:pt x="20" y="14"/>
                    </a:cubicBezTo>
                    <a:cubicBezTo>
                      <a:pt x="17" y="13"/>
                      <a:pt x="13" y="12"/>
                      <a:pt x="10" y="10"/>
                    </a:cubicBezTo>
                    <a:cubicBezTo>
                      <a:pt x="7" y="8"/>
                      <a:pt x="4" y="6"/>
                      <a:pt x="2" y="4"/>
                    </a:cubicBezTo>
                    <a:cubicBezTo>
                      <a:pt x="1" y="3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2"/>
                      <a:pt x="1" y="3"/>
                      <a:pt x="2" y="4"/>
                    </a:cubicBezTo>
                    <a:cubicBezTo>
                      <a:pt x="4" y="7"/>
                      <a:pt x="6" y="9"/>
                      <a:pt x="9" y="12"/>
                    </a:cubicBezTo>
                    <a:cubicBezTo>
                      <a:pt x="12" y="14"/>
                      <a:pt x="16" y="16"/>
                      <a:pt x="18" y="17"/>
                    </a:cubicBezTo>
                    <a:cubicBezTo>
                      <a:pt x="21" y="18"/>
                      <a:pt x="23" y="19"/>
                      <a:pt x="23" y="19"/>
                    </a:cubicBezTo>
                    <a:lnTo>
                      <a:pt x="24" y="1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" name="Freeform 690"/>
              <p:cNvSpPr>
                <a:spLocks/>
              </p:cNvSpPr>
              <p:nvPr userDrawn="1"/>
            </p:nvSpPr>
            <p:spPr bwMode="auto">
              <a:xfrm>
                <a:off x="1714" y="1578"/>
                <a:ext cx="15" cy="13"/>
              </a:xfrm>
              <a:custGeom>
                <a:avLst/>
                <a:gdLst>
                  <a:gd name="T0" fmla="*/ 23 w 23"/>
                  <a:gd name="T1" fmla="*/ 16 h 20"/>
                  <a:gd name="T2" fmla="*/ 21 w 23"/>
                  <a:gd name="T3" fmla="*/ 16 h 20"/>
                  <a:gd name="T4" fmla="*/ 18 w 23"/>
                  <a:gd name="T5" fmla="*/ 15 h 20"/>
                  <a:gd name="T6" fmla="*/ 10 w 23"/>
                  <a:gd name="T7" fmla="*/ 10 h 20"/>
                  <a:gd name="T8" fmla="*/ 2 w 23"/>
                  <a:gd name="T9" fmla="*/ 3 h 20"/>
                  <a:gd name="T10" fmla="*/ 0 w 23"/>
                  <a:gd name="T11" fmla="*/ 1 h 20"/>
                  <a:gd name="T12" fmla="*/ 0 w 23"/>
                  <a:gd name="T13" fmla="*/ 0 h 20"/>
                  <a:gd name="T14" fmla="*/ 0 w 23"/>
                  <a:gd name="T15" fmla="*/ 1 h 20"/>
                  <a:gd name="T16" fmla="*/ 2 w 23"/>
                  <a:gd name="T17" fmla="*/ 4 h 20"/>
                  <a:gd name="T18" fmla="*/ 9 w 23"/>
                  <a:gd name="T19" fmla="*/ 12 h 20"/>
                  <a:gd name="T20" fmla="*/ 17 w 23"/>
                  <a:gd name="T21" fmla="*/ 18 h 20"/>
                  <a:gd name="T22" fmla="*/ 20 w 23"/>
                  <a:gd name="T23" fmla="*/ 19 h 20"/>
                  <a:gd name="T24" fmla="*/ 21 w 23"/>
                  <a:gd name="T25" fmla="*/ 20 h 20"/>
                  <a:gd name="T26" fmla="*/ 23 w 23"/>
                  <a:gd name="T2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0">
                    <a:moveTo>
                      <a:pt x="23" y="16"/>
                    </a:moveTo>
                    <a:cubicBezTo>
                      <a:pt x="23" y="16"/>
                      <a:pt x="22" y="16"/>
                      <a:pt x="21" y="16"/>
                    </a:cubicBezTo>
                    <a:cubicBezTo>
                      <a:pt x="21" y="16"/>
                      <a:pt x="20" y="15"/>
                      <a:pt x="18" y="15"/>
                    </a:cubicBezTo>
                    <a:cubicBezTo>
                      <a:pt x="16" y="14"/>
                      <a:pt x="13" y="12"/>
                      <a:pt x="10" y="10"/>
                    </a:cubicBezTo>
                    <a:cubicBezTo>
                      <a:pt x="7" y="8"/>
                      <a:pt x="4" y="6"/>
                      <a:pt x="2" y="3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2"/>
                      <a:pt x="1" y="3"/>
                      <a:pt x="2" y="4"/>
                    </a:cubicBezTo>
                    <a:cubicBezTo>
                      <a:pt x="3" y="6"/>
                      <a:pt x="6" y="9"/>
                      <a:pt x="9" y="12"/>
                    </a:cubicBezTo>
                    <a:cubicBezTo>
                      <a:pt x="11" y="14"/>
                      <a:pt x="14" y="16"/>
                      <a:pt x="17" y="18"/>
                    </a:cubicBezTo>
                    <a:cubicBezTo>
                      <a:pt x="18" y="19"/>
                      <a:pt x="19" y="19"/>
                      <a:pt x="20" y="19"/>
                    </a:cubicBezTo>
                    <a:cubicBezTo>
                      <a:pt x="21" y="20"/>
                      <a:pt x="21" y="20"/>
                      <a:pt x="21" y="20"/>
                    </a:cubicBezTo>
                    <a:lnTo>
                      <a:pt x="23" y="1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" name="Freeform 691"/>
              <p:cNvSpPr>
                <a:spLocks/>
              </p:cNvSpPr>
              <p:nvPr userDrawn="1"/>
            </p:nvSpPr>
            <p:spPr bwMode="auto">
              <a:xfrm>
                <a:off x="1784" y="1561"/>
                <a:ext cx="6" cy="14"/>
              </a:xfrm>
              <a:custGeom>
                <a:avLst/>
                <a:gdLst>
                  <a:gd name="T0" fmla="*/ 4 w 10"/>
                  <a:gd name="T1" fmla="*/ 3 h 23"/>
                  <a:gd name="T2" fmla="*/ 4 w 10"/>
                  <a:gd name="T3" fmla="*/ 4 h 23"/>
                  <a:gd name="T4" fmla="*/ 6 w 10"/>
                  <a:gd name="T5" fmla="*/ 6 h 23"/>
                  <a:gd name="T6" fmla="*/ 7 w 10"/>
                  <a:gd name="T7" fmla="*/ 9 h 23"/>
                  <a:gd name="T8" fmla="*/ 7 w 10"/>
                  <a:gd name="T9" fmla="*/ 13 h 23"/>
                  <a:gd name="T10" fmla="*/ 3 w 10"/>
                  <a:gd name="T11" fmla="*/ 20 h 23"/>
                  <a:gd name="T12" fmla="*/ 0 w 10"/>
                  <a:gd name="T13" fmla="*/ 23 h 23"/>
                  <a:gd name="T14" fmla="*/ 4 w 10"/>
                  <a:gd name="T15" fmla="*/ 21 h 23"/>
                  <a:gd name="T16" fmla="*/ 9 w 10"/>
                  <a:gd name="T17" fmla="*/ 14 h 23"/>
                  <a:gd name="T18" fmla="*/ 10 w 10"/>
                  <a:gd name="T19" fmla="*/ 9 h 23"/>
                  <a:gd name="T20" fmla="*/ 9 w 10"/>
                  <a:gd name="T21" fmla="*/ 4 h 23"/>
                  <a:gd name="T22" fmla="*/ 7 w 10"/>
                  <a:gd name="T23" fmla="*/ 1 h 23"/>
                  <a:gd name="T24" fmla="*/ 7 w 10"/>
                  <a:gd name="T25" fmla="*/ 0 h 23"/>
                  <a:gd name="T26" fmla="*/ 4 w 10"/>
                  <a:gd name="T27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23">
                    <a:moveTo>
                      <a:pt x="4" y="3"/>
                    </a:moveTo>
                    <a:cubicBezTo>
                      <a:pt x="4" y="3"/>
                      <a:pt x="4" y="3"/>
                      <a:pt x="4" y="4"/>
                    </a:cubicBezTo>
                    <a:cubicBezTo>
                      <a:pt x="5" y="4"/>
                      <a:pt x="5" y="5"/>
                      <a:pt x="6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10"/>
                      <a:pt x="8" y="12"/>
                      <a:pt x="7" y="13"/>
                    </a:cubicBezTo>
                    <a:cubicBezTo>
                      <a:pt x="7" y="16"/>
                      <a:pt x="5" y="19"/>
                      <a:pt x="3" y="20"/>
                    </a:cubicBezTo>
                    <a:cubicBezTo>
                      <a:pt x="2" y="22"/>
                      <a:pt x="0" y="23"/>
                      <a:pt x="0" y="23"/>
                    </a:cubicBezTo>
                    <a:cubicBezTo>
                      <a:pt x="0" y="23"/>
                      <a:pt x="2" y="22"/>
                      <a:pt x="4" y="21"/>
                    </a:cubicBezTo>
                    <a:cubicBezTo>
                      <a:pt x="5" y="19"/>
                      <a:pt x="8" y="17"/>
                      <a:pt x="9" y="14"/>
                    </a:cubicBezTo>
                    <a:cubicBezTo>
                      <a:pt x="10" y="12"/>
                      <a:pt x="10" y="10"/>
                      <a:pt x="10" y="9"/>
                    </a:cubicBezTo>
                    <a:cubicBezTo>
                      <a:pt x="10" y="7"/>
                      <a:pt x="10" y="5"/>
                      <a:pt x="9" y="4"/>
                    </a:cubicBezTo>
                    <a:cubicBezTo>
                      <a:pt x="9" y="3"/>
                      <a:pt x="8" y="2"/>
                      <a:pt x="7" y="1"/>
                    </a:cubicBezTo>
                    <a:cubicBezTo>
                      <a:pt x="7" y="1"/>
                      <a:pt x="7" y="0"/>
                      <a:pt x="7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" name="Freeform 692"/>
              <p:cNvSpPr>
                <a:spLocks/>
              </p:cNvSpPr>
              <p:nvPr userDrawn="1"/>
            </p:nvSpPr>
            <p:spPr bwMode="auto">
              <a:xfrm>
                <a:off x="1737" y="1613"/>
                <a:ext cx="18" cy="10"/>
              </a:xfrm>
              <a:custGeom>
                <a:avLst/>
                <a:gdLst>
                  <a:gd name="T0" fmla="*/ 29 w 29"/>
                  <a:gd name="T1" fmla="*/ 12 h 16"/>
                  <a:gd name="T2" fmla="*/ 28 w 29"/>
                  <a:gd name="T3" fmla="*/ 11 h 16"/>
                  <a:gd name="T4" fmla="*/ 24 w 29"/>
                  <a:gd name="T5" fmla="*/ 11 h 16"/>
                  <a:gd name="T6" fmla="*/ 14 w 29"/>
                  <a:gd name="T7" fmla="*/ 8 h 16"/>
                  <a:gd name="T8" fmla="*/ 8 w 29"/>
                  <a:gd name="T9" fmla="*/ 6 h 16"/>
                  <a:gd name="T10" fmla="*/ 4 w 29"/>
                  <a:gd name="T11" fmla="*/ 3 h 16"/>
                  <a:gd name="T12" fmla="*/ 1 w 29"/>
                  <a:gd name="T13" fmla="*/ 1 h 16"/>
                  <a:gd name="T14" fmla="*/ 0 w 29"/>
                  <a:gd name="T15" fmla="*/ 0 h 16"/>
                  <a:gd name="T16" fmla="*/ 1 w 29"/>
                  <a:gd name="T17" fmla="*/ 1 h 16"/>
                  <a:gd name="T18" fmla="*/ 3 w 29"/>
                  <a:gd name="T19" fmla="*/ 4 h 16"/>
                  <a:gd name="T20" fmla="*/ 8 w 29"/>
                  <a:gd name="T21" fmla="*/ 7 h 16"/>
                  <a:gd name="T22" fmla="*/ 13 w 29"/>
                  <a:gd name="T23" fmla="*/ 10 h 16"/>
                  <a:gd name="T24" fmla="*/ 24 w 29"/>
                  <a:gd name="T25" fmla="*/ 14 h 16"/>
                  <a:gd name="T26" fmla="*/ 28 w 29"/>
                  <a:gd name="T27" fmla="*/ 15 h 16"/>
                  <a:gd name="T28" fmla="*/ 29 w 29"/>
                  <a:gd name="T29" fmla="*/ 16 h 16"/>
                  <a:gd name="T30" fmla="*/ 29 w 29"/>
                  <a:gd name="T3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9" h="16">
                    <a:moveTo>
                      <a:pt x="29" y="12"/>
                    </a:moveTo>
                    <a:cubicBezTo>
                      <a:pt x="29" y="12"/>
                      <a:pt x="29" y="12"/>
                      <a:pt x="28" y="11"/>
                    </a:cubicBezTo>
                    <a:cubicBezTo>
                      <a:pt x="27" y="11"/>
                      <a:pt x="26" y="11"/>
                      <a:pt x="24" y="11"/>
                    </a:cubicBezTo>
                    <a:cubicBezTo>
                      <a:pt x="21" y="11"/>
                      <a:pt x="18" y="10"/>
                      <a:pt x="14" y="8"/>
                    </a:cubicBezTo>
                    <a:cubicBezTo>
                      <a:pt x="12" y="8"/>
                      <a:pt x="10" y="7"/>
                      <a:pt x="8" y="6"/>
                    </a:cubicBezTo>
                    <a:cubicBezTo>
                      <a:pt x="6" y="5"/>
                      <a:pt x="5" y="4"/>
                      <a:pt x="4" y="3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2"/>
                      <a:pt x="2" y="3"/>
                      <a:pt x="3" y="4"/>
                    </a:cubicBezTo>
                    <a:cubicBezTo>
                      <a:pt x="4" y="5"/>
                      <a:pt x="6" y="6"/>
                      <a:pt x="8" y="7"/>
                    </a:cubicBezTo>
                    <a:cubicBezTo>
                      <a:pt x="9" y="8"/>
                      <a:pt x="11" y="9"/>
                      <a:pt x="13" y="10"/>
                    </a:cubicBezTo>
                    <a:cubicBezTo>
                      <a:pt x="17" y="12"/>
                      <a:pt x="21" y="14"/>
                      <a:pt x="24" y="14"/>
                    </a:cubicBezTo>
                    <a:cubicBezTo>
                      <a:pt x="25" y="15"/>
                      <a:pt x="27" y="15"/>
                      <a:pt x="28" y="15"/>
                    </a:cubicBezTo>
                    <a:cubicBezTo>
                      <a:pt x="29" y="15"/>
                      <a:pt x="29" y="16"/>
                      <a:pt x="29" y="16"/>
                    </a:cubicBez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" name="Freeform 693"/>
              <p:cNvSpPr>
                <a:spLocks/>
              </p:cNvSpPr>
              <p:nvPr userDrawn="1"/>
            </p:nvSpPr>
            <p:spPr bwMode="auto">
              <a:xfrm>
                <a:off x="1713" y="1612"/>
                <a:ext cx="13" cy="11"/>
              </a:xfrm>
              <a:custGeom>
                <a:avLst/>
                <a:gdLst>
                  <a:gd name="T0" fmla="*/ 20 w 20"/>
                  <a:gd name="T1" fmla="*/ 14 h 18"/>
                  <a:gd name="T2" fmla="*/ 19 w 20"/>
                  <a:gd name="T3" fmla="*/ 14 h 18"/>
                  <a:gd name="T4" fmla="*/ 17 w 20"/>
                  <a:gd name="T5" fmla="*/ 13 h 18"/>
                  <a:gd name="T6" fmla="*/ 9 w 20"/>
                  <a:gd name="T7" fmla="*/ 9 h 18"/>
                  <a:gd name="T8" fmla="*/ 3 w 20"/>
                  <a:gd name="T9" fmla="*/ 3 h 18"/>
                  <a:gd name="T10" fmla="*/ 1 w 20"/>
                  <a:gd name="T11" fmla="*/ 1 h 18"/>
                  <a:gd name="T12" fmla="*/ 0 w 20"/>
                  <a:gd name="T13" fmla="*/ 0 h 18"/>
                  <a:gd name="T14" fmla="*/ 1 w 20"/>
                  <a:gd name="T15" fmla="*/ 1 h 18"/>
                  <a:gd name="T16" fmla="*/ 2 w 20"/>
                  <a:gd name="T17" fmla="*/ 3 h 18"/>
                  <a:gd name="T18" fmla="*/ 8 w 20"/>
                  <a:gd name="T19" fmla="*/ 11 h 18"/>
                  <a:gd name="T20" fmla="*/ 15 w 20"/>
                  <a:gd name="T21" fmla="*/ 16 h 18"/>
                  <a:gd name="T22" fmla="*/ 18 w 20"/>
                  <a:gd name="T23" fmla="*/ 17 h 18"/>
                  <a:gd name="T24" fmla="*/ 19 w 20"/>
                  <a:gd name="T25" fmla="*/ 18 h 18"/>
                  <a:gd name="T26" fmla="*/ 20 w 20"/>
                  <a:gd name="T27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18">
                    <a:moveTo>
                      <a:pt x="20" y="14"/>
                    </a:moveTo>
                    <a:cubicBezTo>
                      <a:pt x="20" y="14"/>
                      <a:pt x="20" y="14"/>
                      <a:pt x="19" y="14"/>
                    </a:cubicBezTo>
                    <a:cubicBezTo>
                      <a:pt x="19" y="14"/>
                      <a:pt x="18" y="13"/>
                      <a:pt x="17" y="13"/>
                    </a:cubicBezTo>
                    <a:cubicBezTo>
                      <a:pt x="15" y="12"/>
                      <a:pt x="12" y="11"/>
                      <a:pt x="9" y="9"/>
                    </a:cubicBezTo>
                    <a:cubicBezTo>
                      <a:pt x="7" y="7"/>
                      <a:pt x="4" y="5"/>
                      <a:pt x="3" y="3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3" y="6"/>
                      <a:pt x="5" y="8"/>
                      <a:pt x="8" y="11"/>
                    </a:cubicBezTo>
                    <a:cubicBezTo>
                      <a:pt x="10" y="13"/>
                      <a:pt x="13" y="15"/>
                      <a:pt x="15" y="16"/>
                    </a:cubicBezTo>
                    <a:cubicBezTo>
                      <a:pt x="17" y="17"/>
                      <a:pt x="18" y="17"/>
                      <a:pt x="18" y="17"/>
                    </a:cubicBezTo>
                    <a:cubicBezTo>
                      <a:pt x="19" y="18"/>
                      <a:pt x="19" y="18"/>
                      <a:pt x="19" y="18"/>
                    </a:cubicBezTo>
                    <a:lnTo>
                      <a:pt x="20" y="1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" name="Freeform 694"/>
              <p:cNvSpPr>
                <a:spLocks/>
              </p:cNvSpPr>
              <p:nvPr userDrawn="1"/>
            </p:nvSpPr>
            <p:spPr bwMode="auto">
              <a:xfrm>
                <a:off x="1701" y="1608"/>
                <a:ext cx="13" cy="13"/>
              </a:xfrm>
              <a:custGeom>
                <a:avLst/>
                <a:gdLst>
                  <a:gd name="T0" fmla="*/ 21 w 21"/>
                  <a:gd name="T1" fmla="*/ 16 h 20"/>
                  <a:gd name="T2" fmla="*/ 17 w 21"/>
                  <a:gd name="T3" fmla="*/ 15 h 20"/>
                  <a:gd name="T4" fmla="*/ 8 w 21"/>
                  <a:gd name="T5" fmla="*/ 11 h 20"/>
                  <a:gd name="T6" fmla="*/ 1 w 21"/>
                  <a:gd name="T7" fmla="*/ 4 h 20"/>
                  <a:gd name="T8" fmla="*/ 0 w 21"/>
                  <a:gd name="T9" fmla="*/ 1 h 20"/>
                  <a:gd name="T10" fmla="*/ 0 w 21"/>
                  <a:gd name="T11" fmla="*/ 0 h 20"/>
                  <a:gd name="T12" fmla="*/ 0 w 21"/>
                  <a:gd name="T13" fmla="*/ 1 h 20"/>
                  <a:gd name="T14" fmla="*/ 1 w 21"/>
                  <a:gd name="T15" fmla="*/ 4 h 20"/>
                  <a:gd name="T16" fmla="*/ 7 w 21"/>
                  <a:gd name="T17" fmla="*/ 12 h 20"/>
                  <a:gd name="T18" fmla="*/ 15 w 21"/>
                  <a:gd name="T19" fmla="*/ 18 h 20"/>
                  <a:gd name="T20" fmla="*/ 19 w 21"/>
                  <a:gd name="T21" fmla="*/ 20 h 20"/>
                  <a:gd name="T22" fmla="*/ 21 w 21"/>
                  <a:gd name="T2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20">
                    <a:moveTo>
                      <a:pt x="21" y="16"/>
                    </a:moveTo>
                    <a:cubicBezTo>
                      <a:pt x="21" y="16"/>
                      <a:pt x="19" y="16"/>
                      <a:pt x="17" y="15"/>
                    </a:cubicBezTo>
                    <a:cubicBezTo>
                      <a:pt x="14" y="14"/>
                      <a:pt x="11" y="13"/>
                      <a:pt x="8" y="11"/>
                    </a:cubicBezTo>
                    <a:cubicBezTo>
                      <a:pt x="5" y="9"/>
                      <a:pt x="3" y="6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2" y="7"/>
                      <a:pt x="4" y="10"/>
                      <a:pt x="7" y="12"/>
                    </a:cubicBezTo>
                    <a:cubicBezTo>
                      <a:pt x="10" y="15"/>
                      <a:pt x="13" y="17"/>
                      <a:pt x="15" y="18"/>
                    </a:cubicBezTo>
                    <a:cubicBezTo>
                      <a:pt x="18" y="19"/>
                      <a:pt x="19" y="20"/>
                      <a:pt x="19" y="20"/>
                    </a:cubicBezTo>
                    <a:lnTo>
                      <a:pt x="21" y="1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" name="Freeform 695"/>
              <p:cNvSpPr>
                <a:spLocks/>
              </p:cNvSpPr>
              <p:nvPr userDrawn="1"/>
            </p:nvSpPr>
            <p:spPr bwMode="auto">
              <a:xfrm>
                <a:off x="1765" y="1603"/>
                <a:ext cx="9" cy="12"/>
              </a:xfrm>
              <a:custGeom>
                <a:avLst/>
                <a:gdLst>
                  <a:gd name="T0" fmla="*/ 8 w 13"/>
                  <a:gd name="T1" fmla="*/ 3 h 19"/>
                  <a:gd name="T2" fmla="*/ 8 w 13"/>
                  <a:gd name="T3" fmla="*/ 3 h 19"/>
                  <a:gd name="T4" fmla="*/ 10 w 13"/>
                  <a:gd name="T5" fmla="*/ 5 h 19"/>
                  <a:gd name="T6" fmla="*/ 10 w 13"/>
                  <a:gd name="T7" fmla="*/ 9 h 19"/>
                  <a:gd name="T8" fmla="*/ 9 w 13"/>
                  <a:gd name="T9" fmla="*/ 12 h 19"/>
                  <a:gd name="T10" fmla="*/ 3 w 13"/>
                  <a:gd name="T11" fmla="*/ 18 h 19"/>
                  <a:gd name="T12" fmla="*/ 0 w 13"/>
                  <a:gd name="T13" fmla="*/ 19 h 19"/>
                  <a:gd name="T14" fmla="*/ 4 w 13"/>
                  <a:gd name="T15" fmla="*/ 18 h 19"/>
                  <a:gd name="T16" fmla="*/ 11 w 13"/>
                  <a:gd name="T17" fmla="*/ 13 h 19"/>
                  <a:gd name="T18" fmla="*/ 13 w 13"/>
                  <a:gd name="T19" fmla="*/ 9 h 19"/>
                  <a:gd name="T20" fmla="*/ 13 w 13"/>
                  <a:gd name="T21" fmla="*/ 4 h 19"/>
                  <a:gd name="T22" fmla="*/ 12 w 13"/>
                  <a:gd name="T23" fmla="*/ 2 h 19"/>
                  <a:gd name="T24" fmla="*/ 11 w 13"/>
                  <a:gd name="T25" fmla="*/ 0 h 19"/>
                  <a:gd name="T26" fmla="*/ 8 w 13"/>
                  <a:gd name="T27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19">
                    <a:moveTo>
                      <a:pt x="8" y="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5"/>
                      <a:pt x="10" y="5"/>
                    </a:cubicBezTo>
                    <a:cubicBezTo>
                      <a:pt x="10" y="6"/>
                      <a:pt x="10" y="7"/>
                      <a:pt x="10" y="9"/>
                    </a:cubicBezTo>
                    <a:cubicBezTo>
                      <a:pt x="10" y="10"/>
                      <a:pt x="10" y="11"/>
                      <a:pt x="9" y="12"/>
                    </a:cubicBezTo>
                    <a:cubicBezTo>
                      <a:pt x="8" y="15"/>
                      <a:pt x="5" y="16"/>
                      <a:pt x="3" y="18"/>
                    </a:cubicBezTo>
                    <a:cubicBezTo>
                      <a:pt x="1" y="19"/>
                      <a:pt x="0" y="19"/>
                      <a:pt x="0" y="19"/>
                    </a:cubicBezTo>
                    <a:cubicBezTo>
                      <a:pt x="0" y="19"/>
                      <a:pt x="1" y="19"/>
                      <a:pt x="4" y="18"/>
                    </a:cubicBezTo>
                    <a:cubicBezTo>
                      <a:pt x="6" y="17"/>
                      <a:pt x="9" y="16"/>
                      <a:pt x="11" y="13"/>
                    </a:cubicBezTo>
                    <a:cubicBezTo>
                      <a:pt x="12" y="12"/>
                      <a:pt x="13" y="11"/>
                      <a:pt x="13" y="9"/>
                    </a:cubicBezTo>
                    <a:cubicBezTo>
                      <a:pt x="13" y="7"/>
                      <a:pt x="13" y="6"/>
                      <a:pt x="13" y="4"/>
                    </a:cubicBezTo>
                    <a:cubicBezTo>
                      <a:pt x="13" y="3"/>
                      <a:pt x="12" y="2"/>
                      <a:pt x="12" y="2"/>
                    </a:cubicBezTo>
                    <a:cubicBezTo>
                      <a:pt x="12" y="1"/>
                      <a:pt x="11" y="0"/>
                      <a:pt x="11" y="0"/>
                    </a:cubicBez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" name="Freeform 696"/>
              <p:cNvSpPr>
                <a:spLocks/>
              </p:cNvSpPr>
              <p:nvPr userDrawn="1"/>
            </p:nvSpPr>
            <p:spPr bwMode="auto">
              <a:xfrm>
                <a:off x="1710" y="1642"/>
                <a:ext cx="16" cy="14"/>
              </a:xfrm>
              <a:custGeom>
                <a:avLst/>
                <a:gdLst>
                  <a:gd name="T0" fmla="*/ 26 w 26"/>
                  <a:gd name="T1" fmla="*/ 18 h 22"/>
                  <a:gd name="T2" fmla="*/ 24 w 26"/>
                  <a:gd name="T3" fmla="*/ 17 h 22"/>
                  <a:gd name="T4" fmla="*/ 21 w 26"/>
                  <a:gd name="T5" fmla="*/ 16 h 22"/>
                  <a:gd name="T6" fmla="*/ 11 w 26"/>
                  <a:gd name="T7" fmla="*/ 11 h 22"/>
                  <a:gd name="T8" fmla="*/ 6 w 26"/>
                  <a:gd name="T9" fmla="*/ 7 h 22"/>
                  <a:gd name="T10" fmla="*/ 3 w 26"/>
                  <a:gd name="T11" fmla="*/ 4 h 22"/>
                  <a:gd name="T12" fmla="*/ 1 w 26"/>
                  <a:gd name="T13" fmla="*/ 1 h 22"/>
                  <a:gd name="T14" fmla="*/ 0 w 26"/>
                  <a:gd name="T15" fmla="*/ 0 h 22"/>
                  <a:gd name="T16" fmla="*/ 0 w 26"/>
                  <a:gd name="T17" fmla="*/ 1 h 22"/>
                  <a:gd name="T18" fmla="*/ 2 w 26"/>
                  <a:gd name="T19" fmla="*/ 4 h 22"/>
                  <a:gd name="T20" fmla="*/ 6 w 26"/>
                  <a:gd name="T21" fmla="*/ 8 h 22"/>
                  <a:gd name="T22" fmla="*/ 10 w 26"/>
                  <a:gd name="T23" fmla="*/ 13 h 22"/>
                  <a:gd name="T24" fmla="*/ 19 w 26"/>
                  <a:gd name="T25" fmla="*/ 19 h 22"/>
                  <a:gd name="T26" fmla="*/ 23 w 26"/>
                  <a:gd name="T27" fmla="*/ 21 h 22"/>
                  <a:gd name="T28" fmla="*/ 24 w 26"/>
                  <a:gd name="T29" fmla="*/ 22 h 22"/>
                  <a:gd name="T30" fmla="*/ 26 w 26"/>
                  <a:gd name="T31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2">
                    <a:moveTo>
                      <a:pt x="26" y="18"/>
                    </a:moveTo>
                    <a:cubicBezTo>
                      <a:pt x="26" y="18"/>
                      <a:pt x="25" y="18"/>
                      <a:pt x="24" y="17"/>
                    </a:cubicBezTo>
                    <a:cubicBezTo>
                      <a:pt x="24" y="17"/>
                      <a:pt x="22" y="17"/>
                      <a:pt x="21" y="16"/>
                    </a:cubicBezTo>
                    <a:cubicBezTo>
                      <a:pt x="18" y="15"/>
                      <a:pt x="15" y="13"/>
                      <a:pt x="11" y="11"/>
                    </a:cubicBezTo>
                    <a:cubicBezTo>
                      <a:pt x="10" y="10"/>
                      <a:pt x="8" y="9"/>
                      <a:pt x="6" y="7"/>
                    </a:cubicBezTo>
                    <a:cubicBezTo>
                      <a:pt x="5" y="6"/>
                      <a:pt x="4" y="5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2"/>
                      <a:pt x="1" y="3"/>
                      <a:pt x="2" y="4"/>
                    </a:cubicBezTo>
                    <a:cubicBezTo>
                      <a:pt x="3" y="5"/>
                      <a:pt x="4" y="7"/>
                      <a:pt x="6" y="8"/>
                    </a:cubicBezTo>
                    <a:cubicBezTo>
                      <a:pt x="7" y="10"/>
                      <a:pt x="8" y="11"/>
                      <a:pt x="10" y="13"/>
                    </a:cubicBezTo>
                    <a:cubicBezTo>
                      <a:pt x="13" y="15"/>
                      <a:pt x="17" y="18"/>
                      <a:pt x="19" y="19"/>
                    </a:cubicBezTo>
                    <a:cubicBezTo>
                      <a:pt x="21" y="20"/>
                      <a:pt x="22" y="21"/>
                      <a:pt x="23" y="21"/>
                    </a:cubicBezTo>
                    <a:cubicBezTo>
                      <a:pt x="24" y="21"/>
                      <a:pt x="24" y="22"/>
                      <a:pt x="24" y="22"/>
                    </a:cubicBezTo>
                    <a:lnTo>
                      <a:pt x="26" y="1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" name="Freeform 697"/>
              <p:cNvSpPr>
                <a:spLocks/>
              </p:cNvSpPr>
              <p:nvPr userDrawn="1"/>
            </p:nvSpPr>
            <p:spPr bwMode="auto">
              <a:xfrm>
                <a:off x="1694" y="1637"/>
                <a:ext cx="10" cy="14"/>
              </a:xfrm>
              <a:custGeom>
                <a:avLst/>
                <a:gdLst>
                  <a:gd name="T0" fmla="*/ 15 w 15"/>
                  <a:gd name="T1" fmla="*/ 18 h 22"/>
                  <a:gd name="T2" fmla="*/ 14 w 15"/>
                  <a:gd name="T3" fmla="*/ 18 h 22"/>
                  <a:gd name="T4" fmla="*/ 12 w 15"/>
                  <a:gd name="T5" fmla="*/ 16 h 22"/>
                  <a:gd name="T6" fmla="*/ 6 w 15"/>
                  <a:gd name="T7" fmla="*/ 11 h 22"/>
                  <a:gd name="T8" fmla="*/ 1 w 15"/>
                  <a:gd name="T9" fmla="*/ 4 h 22"/>
                  <a:gd name="T10" fmla="*/ 0 w 15"/>
                  <a:gd name="T11" fmla="*/ 1 h 22"/>
                  <a:gd name="T12" fmla="*/ 0 w 15"/>
                  <a:gd name="T13" fmla="*/ 0 h 22"/>
                  <a:gd name="T14" fmla="*/ 0 w 15"/>
                  <a:gd name="T15" fmla="*/ 1 h 22"/>
                  <a:gd name="T16" fmla="*/ 0 w 15"/>
                  <a:gd name="T17" fmla="*/ 4 h 22"/>
                  <a:gd name="T18" fmla="*/ 4 w 15"/>
                  <a:gd name="T19" fmla="*/ 12 h 22"/>
                  <a:gd name="T20" fmla="*/ 10 w 15"/>
                  <a:gd name="T21" fmla="*/ 19 h 22"/>
                  <a:gd name="T22" fmla="*/ 13 w 15"/>
                  <a:gd name="T23" fmla="*/ 21 h 22"/>
                  <a:gd name="T24" fmla="*/ 13 w 15"/>
                  <a:gd name="T25" fmla="*/ 22 h 22"/>
                  <a:gd name="T26" fmla="*/ 15 w 15"/>
                  <a:gd name="T27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22">
                    <a:moveTo>
                      <a:pt x="15" y="18"/>
                    </a:moveTo>
                    <a:cubicBezTo>
                      <a:pt x="15" y="18"/>
                      <a:pt x="15" y="18"/>
                      <a:pt x="14" y="18"/>
                    </a:cubicBezTo>
                    <a:cubicBezTo>
                      <a:pt x="14" y="18"/>
                      <a:pt x="13" y="17"/>
                      <a:pt x="12" y="16"/>
                    </a:cubicBezTo>
                    <a:cubicBezTo>
                      <a:pt x="10" y="15"/>
                      <a:pt x="8" y="13"/>
                      <a:pt x="6" y="11"/>
                    </a:cubicBezTo>
                    <a:cubicBezTo>
                      <a:pt x="4" y="8"/>
                      <a:pt x="2" y="6"/>
                      <a:pt x="1" y="4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6"/>
                      <a:pt x="2" y="9"/>
                      <a:pt x="4" y="12"/>
                    </a:cubicBezTo>
                    <a:cubicBezTo>
                      <a:pt x="6" y="15"/>
                      <a:pt x="8" y="17"/>
                      <a:pt x="10" y="19"/>
                    </a:cubicBezTo>
                    <a:cubicBezTo>
                      <a:pt x="11" y="20"/>
                      <a:pt x="12" y="21"/>
                      <a:pt x="13" y="21"/>
                    </a:cubicBezTo>
                    <a:cubicBezTo>
                      <a:pt x="13" y="22"/>
                      <a:pt x="13" y="22"/>
                      <a:pt x="13" y="22"/>
                    </a:cubicBezTo>
                    <a:lnTo>
                      <a:pt x="15" y="1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" name="Freeform 698"/>
              <p:cNvSpPr>
                <a:spLocks/>
              </p:cNvSpPr>
              <p:nvPr userDrawn="1"/>
            </p:nvSpPr>
            <p:spPr bwMode="auto">
              <a:xfrm>
                <a:off x="1678" y="1630"/>
                <a:ext cx="10" cy="15"/>
              </a:xfrm>
              <a:custGeom>
                <a:avLst/>
                <a:gdLst>
                  <a:gd name="T0" fmla="*/ 17 w 17"/>
                  <a:gd name="T1" fmla="*/ 21 h 24"/>
                  <a:gd name="T2" fmla="*/ 13 w 17"/>
                  <a:gd name="T3" fmla="*/ 18 h 24"/>
                  <a:gd name="T4" fmla="*/ 6 w 17"/>
                  <a:gd name="T5" fmla="*/ 12 h 24"/>
                  <a:gd name="T6" fmla="*/ 1 w 17"/>
                  <a:gd name="T7" fmla="*/ 4 h 24"/>
                  <a:gd name="T8" fmla="*/ 1 w 17"/>
                  <a:gd name="T9" fmla="*/ 1 h 24"/>
                  <a:gd name="T10" fmla="*/ 1 w 17"/>
                  <a:gd name="T11" fmla="*/ 0 h 24"/>
                  <a:gd name="T12" fmla="*/ 1 w 17"/>
                  <a:gd name="T13" fmla="*/ 1 h 24"/>
                  <a:gd name="T14" fmla="*/ 1 w 17"/>
                  <a:gd name="T15" fmla="*/ 4 h 24"/>
                  <a:gd name="T16" fmla="*/ 4 w 17"/>
                  <a:gd name="T17" fmla="*/ 13 h 24"/>
                  <a:gd name="T18" fmla="*/ 11 w 17"/>
                  <a:gd name="T19" fmla="*/ 21 h 24"/>
                  <a:gd name="T20" fmla="*/ 15 w 17"/>
                  <a:gd name="T21" fmla="*/ 24 h 24"/>
                  <a:gd name="T22" fmla="*/ 17 w 17"/>
                  <a:gd name="T23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4">
                    <a:moveTo>
                      <a:pt x="17" y="21"/>
                    </a:moveTo>
                    <a:cubicBezTo>
                      <a:pt x="17" y="21"/>
                      <a:pt x="15" y="20"/>
                      <a:pt x="13" y="18"/>
                    </a:cubicBezTo>
                    <a:cubicBezTo>
                      <a:pt x="11" y="17"/>
                      <a:pt x="8" y="15"/>
                      <a:pt x="6" y="12"/>
                    </a:cubicBezTo>
                    <a:cubicBezTo>
                      <a:pt x="4" y="10"/>
                      <a:pt x="2" y="7"/>
                      <a:pt x="1" y="4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7"/>
                      <a:pt x="2" y="10"/>
                      <a:pt x="4" y="13"/>
                    </a:cubicBezTo>
                    <a:cubicBezTo>
                      <a:pt x="7" y="17"/>
                      <a:pt x="9" y="19"/>
                      <a:pt x="11" y="21"/>
                    </a:cubicBezTo>
                    <a:cubicBezTo>
                      <a:pt x="13" y="23"/>
                      <a:pt x="15" y="24"/>
                      <a:pt x="15" y="24"/>
                    </a:cubicBezTo>
                    <a:lnTo>
                      <a:pt x="17" y="2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1" name="Freeform 699"/>
              <p:cNvSpPr>
                <a:spLocks/>
              </p:cNvSpPr>
              <p:nvPr userDrawn="1"/>
            </p:nvSpPr>
            <p:spPr bwMode="auto">
              <a:xfrm>
                <a:off x="1737" y="1639"/>
                <a:ext cx="10" cy="10"/>
              </a:xfrm>
              <a:custGeom>
                <a:avLst/>
                <a:gdLst>
                  <a:gd name="T0" fmla="*/ 12 w 16"/>
                  <a:gd name="T1" fmla="*/ 1 h 16"/>
                  <a:gd name="T2" fmla="*/ 12 w 16"/>
                  <a:gd name="T3" fmla="*/ 2 h 16"/>
                  <a:gd name="T4" fmla="*/ 13 w 16"/>
                  <a:gd name="T5" fmla="*/ 4 h 16"/>
                  <a:gd name="T6" fmla="*/ 13 w 16"/>
                  <a:gd name="T7" fmla="*/ 8 h 16"/>
                  <a:gd name="T8" fmla="*/ 11 w 16"/>
                  <a:gd name="T9" fmla="*/ 11 h 16"/>
                  <a:gd name="T10" fmla="*/ 4 w 16"/>
                  <a:gd name="T11" fmla="*/ 15 h 16"/>
                  <a:gd name="T12" fmla="*/ 0 w 16"/>
                  <a:gd name="T13" fmla="*/ 16 h 16"/>
                  <a:gd name="T14" fmla="*/ 4 w 16"/>
                  <a:gd name="T15" fmla="*/ 15 h 16"/>
                  <a:gd name="T16" fmla="*/ 12 w 16"/>
                  <a:gd name="T17" fmla="*/ 12 h 16"/>
                  <a:gd name="T18" fmla="*/ 15 w 16"/>
                  <a:gd name="T19" fmla="*/ 9 h 16"/>
                  <a:gd name="T20" fmla="*/ 16 w 16"/>
                  <a:gd name="T21" fmla="*/ 4 h 16"/>
                  <a:gd name="T22" fmla="*/ 16 w 16"/>
                  <a:gd name="T23" fmla="*/ 1 h 16"/>
                  <a:gd name="T24" fmla="*/ 16 w 16"/>
                  <a:gd name="T25" fmla="*/ 0 h 16"/>
                  <a:gd name="T26" fmla="*/ 12 w 16"/>
                  <a:gd name="T27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16">
                    <a:moveTo>
                      <a:pt x="12" y="1"/>
                    </a:move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4"/>
                    </a:cubicBezTo>
                    <a:cubicBezTo>
                      <a:pt x="13" y="5"/>
                      <a:pt x="13" y="6"/>
                      <a:pt x="13" y="8"/>
                    </a:cubicBezTo>
                    <a:cubicBezTo>
                      <a:pt x="13" y="9"/>
                      <a:pt x="12" y="10"/>
                      <a:pt x="11" y="11"/>
                    </a:cubicBezTo>
                    <a:cubicBezTo>
                      <a:pt x="9" y="13"/>
                      <a:pt x="6" y="14"/>
                      <a:pt x="4" y="15"/>
                    </a:cubicBezTo>
                    <a:cubicBezTo>
                      <a:pt x="2" y="15"/>
                      <a:pt x="0" y="16"/>
                      <a:pt x="0" y="16"/>
                    </a:cubicBezTo>
                    <a:cubicBezTo>
                      <a:pt x="0" y="16"/>
                      <a:pt x="2" y="16"/>
                      <a:pt x="4" y="15"/>
                    </a:cubicBezTo>
                    <a:cubicBezTo>
                      <a:pt x="6" y="15"/>
                      <a:pt x="9" y="14"/>
                      <a:pt x="12" y="12"/>
                    </a:cubicBezTo>
                    <a:cubicBezTo>
                      <a:pt x="13" y="12"/>
                      <a:pt x="15" y="10"/>
                      <a:pt x="15" y="9"/>
                    </a:cubicBezTo>
                    <a:cubicBezTo>
                      <a:pt x="16" y="7"/>
                      <a:pt x="16" y="6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2" name="Freeform 700"/>
              <p:cNvSpPr>
                <a:spLocks/>
              </p:cNvSpPr>
              <p:nvPr userDrawn="1"/>
            </p:nvSpPr>
            <p:spPr bwMode="auto">
              <a:xfrm>
                <a:off x="1681" y="1666"/>
                <a:ext cx="14" cy="15"/>
              </a:xfrm>
              <a:custGeom>
                <a:avLst/>
                <a:gdLst>
                  <a:gd name="T0" fmla="*/ 23 w 23"/>
                  <a:gd name="T1" fmla="*/ 22 h 25"/>
                  <a:gd name="T2" fmla="*/ 19 w 23"/>
                  <a:gd name="T3" fmla="*/ 19 h 25"/>
                  <a:gd name="T4" fmla="*/ 10 w 23"/>
                  <a:gd name="T5" fmla="*/ 13 h 25"/>
                  <a:gd name="T6" fmla="*/ 3 w 23"/>
                  <a:gd name="T7" fmla="*/ 5 h 25"/>
                  <a:gd name="T8" fmla="*/ 1 w 23"/>
                  <a:gd name="T9" fmla="*/ 2 h 25"/>
                  <a:gd name="T10" fmla="*/ 0 w 23"/>
                  <a:gd name="T11" fmla="*/ 0 h 25"/>
                  <a:gd name="T12" fmla="*/ 1 w 23"/>
                  <a:gd name="T13" fmla="*/ 2 h 25"/>
                  <a:gd name="T14" fmla="*/ 2 w 23"/>
                  <a:gd name="T15" fmla="*/ 5 h 25"/>
                  <a:gd name="T16" fmla="*/ 9 w 23"/>
                  <a:gd name="T17" fmla="*/ 14 h 25"/>
                  <a:gd name="T18" fmla="*/ 17 w 23"/>
                  <a:gd name="T19" fmla="*/ 22 h 25"/>
                  <a:gd name="T20" fmla="*/ 22 w 23"/>
                  <a:gd name="T21" fmla="*/ 25 h 25"/>
                  <a:gd name="T22" fmla="*/ 23 w 23"/>
                  <a:gd name="T23" fmla="*/ 2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" h="25">
                    <a:moveTo>
                      <a:pt x="23" y="22"/>
                    </a:moveTo>
                    <a:cubicBezTo>
                      <a:pt x="23" y="22"/>
                      <a:pt x="22" y="21"/>
                      <a:pt x="19" y="19"/>
                    </a:cubicBezTo>
                    <a:cubicBezTo>
                      <a:pt x="17" y="18"/>
                      <a:pt x="13" y="16"/>
                      <a:pt x="10" y="13"/>
                    </a:cubicBezTo>
                    <a:cubicBezTo>
                      <a:pt x="7" y="10"/>
                      <a:pt x="4" y="7"/>
                      <a:pt x="3" y="5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2"/>
                      <a:pt x="1" y="4"/>
                      <a:pt x="2" y="5"/>
                    </a:cubicBezTo>
                    <a:cubicBezTo>
                      <a:pt x="4" y="8"/>
                      <a:pt x="6" y="11"/>
                      <a:pt x="9" y="14"/>
                    </a:cubicBezTo>
                    <a:cubicBezTo>
                      <a:pt x="12" y="18"/>
                      <a:pt x="15" y="20"/>
                      <a:pt x="17" y="22"/>
                    </a:cubicBezTo>
                    <a:cubicBezTo>
                      <a:pt x="20" y="24"/>
                      <a:pt x="22" y="25"/>
                      <a:pt x="22" y="25"/>
                    </a:cubicBezTo>
                    <a:lnTo>
                      <a:pt x="23" y="2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3" name="Freeform 701"/>
              <p:cNvSpPr>
                <a:spLocks/>
              </p:cNvSpPr>
              <p:nvPr userDrawn="1"/>
            </p:nvSpPr>
            <p:spPr bwMode="auto">
              <a:xfrm>
                <a:off x="1668" y="1660"/>
                <a:ext cx="8" cy="15"/>
              </a:xfrm>
              <a:custGeom>
                <a:avLst/>
                <a:gdLst>
                  <a:gd name="T0" fmla="*/ 13 w 13"/>
                  <a:gd name="T1" fmla="*/ 21 h 24"/>
                  <a:gd name="T2" fmla="*/ 12 w 13"/>
                  <a:gd name="T3" fmla="*/ 20 h 24"/>
                  <a:gd name="T4" fmla="*/ 10 w 13"/>
                  <a:gd name="T5" fmla="*/ 19 h 24"/>
                  <a:gd name="T6" fmla="*/ 4 w 13"/>
                  <a:gd name="T7" fmla="*/ 12 h 24"/>
                  <a:gd name="T8" fmla="*/ 1 w 13"/>
                  <a:gd name="T9" fmla="*/ 4 h 24"/>
                  <a:gd name="T10" fmla="*/ 0 w 13"/>
                  <a:gd name="T11" fmla="*/ 1 h 24"/>
                  <a:gd name="T12" fmla="*/ 0 w 13"/>
                  <a:gd name="T13" fmla="*/ 0 h 24"/>
                  <a:gd name="T14" fmla="*/ 0 w 13"/>
                  <a:gd name="T15" fmla="*/ 1 h 24"/>
                  <a:gd name="T16" fmla="*/ 0 w 13"/>
                  <a:gd name="T17" fmla="*/ 4 h 24"/>
                  <a:gd name="T18" fmla="*/ 2 w 13"/>
                  <a:gd name="T19" fmla="*/ 13 h 24"/>
                  <a:gd name="T20" fmla="*/ 7 w 13"/>
                  <a:gd name="T21" fmla="*/ 21 h 24"/>
                  <a:gd name="T22" fmla="*/ 10 w 13"/>
                  <a:gd name="T23" fmla="*/ 23 h 24"/>
                  <a:gd name="T24" fmla="*/ 10 w 13"/>
                  <a:gd name="T25" fmla="*/ 24 h 24"/>
                  <a:gd name="T26" fmla="*/ 13 w 13"/>
                  <a:gd name="T2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4">
                    <a:moveTo>
                      <a:pt x="13" y="21"/>
                    </a:moveTo>
                    <a:cubicBezTo>
                      <a:pt x="13" y="21"/>
                      <a:pt x="12" y="21"/>
                      <a:pt x="12" y="20"/>
                    </a:cubicBezTo>
                    <a:cubicBezTo>
                      <a:pt x="11" y="20"/>
                      <a:pt x="11" y="19"/>
                      <a:pt x="10" y="19"/>
                    </a:cubicBezTo>
                    <a:cubicBezTo>
                      <a:pt x="8" y="17"/>
                      <a:pt x="6" y="15"/>
                      <a:pt x="4" y="12"/>
                    </a:cubicBezTo>
                    <a:cubicBezTo>
                      <a:pt x="3" y="10"/>
                      <a:pt x="1" y="7"/>
                      <a:pt x="1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0" y="7"/>
                      <a:pt x="1" y="10"/>
                      <a:pt x="2" y="13"/>
                    </a:cubicBezTo>
                    <a:cubicBezTo>
                      <a:pt x="4" y="16"/>
                      <a:pt x="6" y="19"/>
                      <a:pt x="7" y="21"/>
                    </a:cubicBezTo>
                    <a:cubicBezTo>
                      <a:pt x="8" y="22"/>
                      <a:pt x="9" y="23"/>
                      <a:pt x="10" y="23"/>
                    </a:cubicBezTo>
                    <a:cubicBezTo>
                      <a:pt x="10" y="24"/>
                      <a:pt x="10" y="24"/>
                      <a:pt x="10" y="24"/>
                    </a:cubicBezTo>
                    <a:lnTo>
                      <a:pt x="13" y="2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4" name="Freeform 702"/>
              <p:cNvSpPr>
                <a:spLocks/>
              </p:cNvSpPr>
              <p:nvPr userDrawn="1"/>
            </p:nvSpPr>
            <p:spPr bwMode="auto">
              <a:xfrm>
                <a:off x="1652" y="1652"/>
                <a:ext cx="9" cy="16"/>
              </a:xfrm>
              <a:custGeom>
                <a:avLst/>
                <a:gdLst>
                  <a:gd name="T0" fmla="*/ 14 w 14"/>
                  <a:gd name="T1" fmla="*/ 23 h 26"/>
                  <a:gd name="T2" fmla="*/ 13 w 14"/>
                  <a:gd name="T3" fmla="*/ 22 h 26"/>
                  <a:gd name="T4" fmla="*/ 11 w 14"/>
                  <a:gd name="T5" fmla="*/ 20 h 26"/>
                  <a:gd name="T6" fmla="*/ 5 w 14"/>
                  <a:gd name="T7" fmla="*/ 13 h 26"/>
                  <a:gd name="T8" fmla="*/ 1 w 14"/>
                  <a:gd name="T9" fmla="*/ 4 h 26"/>
                  <a:gd name="T10" fmla="*/ 1 w 14"/>
                  <a:gd name="T11" fmla="*/ 1 h 26"/>
                  <a:gd name="T12" fmla="*/ 1 w 14"/>
                  <a:gd name="T13" fmla="*/ 0 h 26"/>
                  <a:gd name="T14" fmla="*/ 1 w 14"/>
                  <a:gd name="T15" fmla="*/ 1 h 26"/>
                  <a:gd name="T16" fmla="*/ 1 w 14"/>
                  <a:gd name="T17" fmla="*/ 4 h 26"/>
                  <a:gd name="T18" fmla="*/ 3 w 14"/>
                  <a:gd name="T19" fmla="*/ 14 h 26"/>
                  <a:gd name="T20" fmla="*/ 8 w 14"/>
                  <a:gd name="T21" fmla="*/ 23 h 26"/>
                  <a:gd name="T22" fmla="*/ 10 w 14"/>
                  <a:gd name="T23" fmla="*/ 25 h 26"/>
                  <a:gd name="T24" fmla="*/ 11 w 14"/>
                  <a:gd name="T25" fmla="*/ 26 h 26"/>
                  <a:gd name="T26" fmla="*/ 14 w 14"/>
                  <a:gd name="T2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6">
                    <a:moveTo>
                      <a:pt x="14" y="23"/>
                    </a:moveTo>
                    <a:cubicBezTo>
                      <a:pt x="14" y="23"/>
                      <a:pt x="13" y="23"/>
                      <a:pt x="13" y="22"/>
                    </a:cubicBezTo>
                    <a:cubicBezTo>
                      <a:pt x="12" y="22"/>
                      <a:pt x="11" y="21"/>
                      <a:pt x="11" y="20"/>
                    </a:cubicBezTo>
                    <a:cubicBezTo>
                      <a:pt x="9" y="18"/>
                      <a:pt x="7" y="16"/>
                      <a:pt x="5" y="13"/>
                    </a:cubicBezTo>
                    <a:cubicBezTo>
                      <a:pt x="3" y="10"/>
                      <a:pt x="2" y="7"/>
                      <a:pt x="1" y="4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7"/>
                      <a:pt x="2" y="11"/>
                      <a:pt x="3" y="14"/>
                    </a:cubicBezTo>
                    <a:cubicBezTo>
                      <a:pt x="4" y="17"/>
                      <a:pt x="6" y="20"/>
                      <a:pt x="8" y="23"/>
                    </a:cubicBezTo>
                    <a:cubicBezTo>
                      <a:pt x="9" y="24"/>
                      <a:pt x="10" y="24"/>
                      <a:pt x="10" y="25"/>
                    </a:cubicBezTo>
                    <a:cubicBezTo>
                      <a:pt x="11" y="26"/>
                      <a:pt x="11" y="26"/>
                      <a:pt x="11" y="26"/>
                    </a:cubicBezTo>
                    <a:lnTo>
                      <a:pt x="14" y="2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5" name="Freeform 703"/>
              <p:cNvSpPr>
                <a:spLocks/>
              </p:cNvSpPr>
              <p:nvPr userDrawn="1"/>
            </p:nvSpPr>
            <p:spPr bwMode="auto">
              <a:xfrm>
                <a:off x="1705" y="1668"/>
                <a:ext cx="10" cy="10"/>
              </a:xfrm>
              <a:custGeom>
                <a:avLst/>
                <a:gdLst>
                  <a:gd name="T0" fmla="*/ 12 w 16"/>
                  <a:gd name="T1" fmla="*/ 2 h 16"/>
                  <a:gd name="T2" fmla="*/ 12 w 16"/>
                  <a:gd name="T3" fmla="*/ 3 h 16"/>
                  <a:gd name="T4" fmla="*/ 13 w 16"/>
                  <a:gd name="T5" fmla="*/ 5 h 16"/>
                  <a:gd name="T6" fmla="*/ 13 w 16"/>
                  <a:gd name="T7" fmla="*/ 8 h 16"/>
                  <a:gd name="T8" fmla="*/ 11 w 16"/>
                  <a:gd name="T9" fmla="*/ 11 h 16"/>
                  <a:gd name="T10" fmla="*/ 4 w 16"/>
                  <a:gd name="T11" fmla="*/ 15 h 16"/>
                  <a:gd name="T12" fmla="*/ 0 w 16"/>
                  <a:gd name="T13" fmla="*/ 16 h 16"/>
                  <a:gd name="T14" fmla="*/ 4 w 16"/>
                  <a:gd name="T15" fmla="*/ 16 h 16"/>
                  <a:gd name="T16" fmla="*/ 12 w 16"/>
                  <a:gd name="T17" fmla="*/ 13 h 16"/>
                  <a:gd name="T18" fmla="*/ 15 w 16"/>
                  <a:gd name="T19" fmla="*/ 9 h 16"/>
                  <a:gd name="T20" fmla="*/ 16 w 16"/>
                  <a:gd name="T21" fmla="*/ 5 h 16"/>
                  <a:gd name="T22" fmla="*/ 16 w 16"/>
                  <a:gd name="T23" fmla="*/ 2 h 16"/>
                  <a:gd name="T24" fmla="*/ 16 w 16"/>
                  <a:gd name="T25" fmla="*/ 0 h 16"/>
                  <a:gd name="T26" fmla="*/ 12 w 16"/>
                  <a:gd name="T27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16">
                    <a:moveTo>
                      <a:pt x="12" y="2"/>
                    </a:moveTo>
                    <a:cubicBezTo>
                      <a:pt x="12" y="2"/>
                      <a:pt x="12" y="2"/>
                      <a:pt x="12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6"/>
                      <a:pt x="13" y="7"/>
                      <a:pt x="13" y="8"/>
                    </a:cubicBezTo>
                    <a:cubicBezTo>
                      <a:pt x="12" y="9"/>
                      <a:pt x="12" y="10"/>
                      <a:pt x="11" y="11"/>
                    </a:cubicBezTo>
                    <a:cubicBezTo>
                      <a:pt x="9" y="13"/>
                      <a:pt x="6" y="14"/>
                      <a:pt x="4" y="15"/>
                    </a:cubicBezTo>
                    <a:cubicBezTo>
                      <a:pt x="1" y="16"/>
                      <a:pt x="0" y="16"/>
                      <a:pt x="0" y="16"/>
                    </a:cubicBezTo>
                    <a:cubicBezTo>
                      <a:pt x="0" y="16"/>
                      <a:pt x="1" y="16"/>
                      <a:pt x="4" y="16"/>
                    </a:cubicBezTo>
                    <a:cubicBezTo>
                      <a:pt x="6" y="15"/>
                      <a:pt x="9" y="15"/>
                      <a:pt x="12" y="13"/>
                    </a:cubicBezTo>
                    <a:cubicBezTo>
                      <a:pt x="13" y="12"/>
                      <a:pt x="15" y="11"/>
                      <a:pt x="15" y="9"/>
                    </a:cubicBezTo>
                    <a:cubicBezTo>
                      <a:pt x="16" y="8"/>
                      <a:pt x="16" y="6"/>
                      <a:pt x="16" y="5"/>
                    </a:cubicBezTo>
                    <a:cubicBezTo>
                      <a:pt x="16" y="3"/>
                      <a:pt x="16" y="2"/>
                      <a:pt x="16" y="2"/>
                    </a:cubicBezTo>
                    <a:cubicBezTo>
                      <a:pt x="16" y="1"/>
                      <a:pt x="16" y="0"/>
                      <a:pt x="16" y="0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6" name="Freeform 704"/>
              <p:cNvSpPr>
                <a:spLocks/>
              </p:cNvSpPr>
              <p:nvPr userDrawn="1"/>
            </p:nvSpPr>
            <p:spPr bwMode="auto">
              <a:xfrm>
                <a:off x="1639" y="1681"/>
                <a:ext cx="11" cy="19"/>
              </a:xfrm>
              <a:custGeom>
                <a:avLst/>
                <a:gdLst>
                  <a:gd name="T0" fmla="*/ 18 w 18"/>
                  <a:gd name="T1" fmla="*/ 26 h 29"/>
                  <a:gd name="T2" fmla="*/ 14 w 18"/>
                  <a:gd name="T3" fmla="*/ 23 h 29"/>
                  <a:gd name="T4" fmla="*/ 7 w 18"/>
                  <a:gd name="T5" fmla="*/ 15 h 29"/>
                  <a:gd name="T6" fmla="*/ 1 w 18"/>
                  <a:gd name="T7" fmla="*/ 5 h 29"/>
                  <a:gd name="T8" fmla="*/ 0 w 18"/>
                  <a:gd name="T9" fmla="*/ 2 h 29"/>
                  <a:gd name="T10" fmla="*/ 0 w 18"/>
                  <a:gd name="T11" fmla="*/ 0 h 29"/>
                  <a:gd name="T12" fmla="*/ 0 w 18"/>
                  <a:gd name="T13" fmla="*/ 2 h 29"/>
                  <a:gd name="T14" fmla="*/ 1 w 18"/>
                  <a:gd name="T15" fmla="*/ 5 h 29"/>
                  <a:gd name="T16" fmla="*/ 5 w 18"/>
                  <a:gd name="T17" fmla="*/ 16 h 29"/>
                  <a:gd name="T18" fmla="*/ 12 w 18"/>
                  <a:gd name="T19" fmla="*/ 25 h 29"/>
                  <a:gd name="T20" fmla="*/ 16 w 18"/>
                  <a:gd name="T21" fmla="*/ 29 h 29"/>
                  <a:gd name="T22" fmla="*/ 18 w 18"/>
                  <a:gd name="T23" fmla="*/ 2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29">
                    <a:moveTo>
                      <a:pt x="18" y="26"/>
                    </a:moveTo>
                    <a:cubicBezTo>
                      <a:pt x="18" y="26"/>
                      <a:pt x="17" y="25"/>
                      <a:pt x="14" y="23"/>
                    </a:cubicBezTo>
                    <a:cubicBezTo>
                      <a:pt x="12" y="21"/>
                      <a:pt x="9" y="18"/>
                      <a:pt x="7" y="15"/>
                    </a:cubicBezTo>
                    <a:cubicBezTo>
                      <a:pt x="4" y="12"/>
                      <a:pt x="2" y="8"/>
                      <a:pt x="1" y="5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5"/>
                    </a:cubicBezTo>
                    <a:cubicBezTo>
                      <a:pt x="1" y="9"/>
                      <a:pt x="3" y="12"/>
                      <a:pt x="5" y="16"/>
                    </a:cubicBezTo>
                    <a:cubicBezTo>
                      <a:pt x="7" y="19"/>
                      <a:pt x="10" y="23"/>
                      <a:pt x="12" y="25"/>
                    </a:cubicBezTo>
                    <a:cubicBezTo>
                      <a:pt x="14" y="28"/>
                      <a:pt x="16" y="29"/>
                      <a:pt x="16" y="29"/>
                    </a:cubicBez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7" name="Freeform 705"/>
              <p:cNvSpPr>
                <a:spLocks/>
              </p:cNvSpPr>
              <p:nvPr userDrawn="1"/>
            </p:nvSpPr>
            <p:spPr bwMode="auto">
              <a:xfrm>
                <a:off x="1628" y="1673"/>
                <a:ext cx="5" cy="17"/>
              </a:xfrm>
              <a:custGeom>
                <a:avLst/>
                <a:gdLst>
                  <a:gd name="T0" fmla="*/ 9 w 9"/>
                  <a:gd name="T1" fmla="*/ 23 h 26"/>
                  <a:gd name="T2" fmla="*/ 8 w 9"/>
                  <a:gd name="T3" fmla="*/ 22 h 26"/>
                  <a:gd name="T4" fmla="*/ 7 w 9"/>
                  <a:gd name="T5" fmla="*/ 20 h 26"/>
                  <a:gd name="T6" fmla="*/ 3 w 9"/>
                  <a:gd name="T7" fmla="*/ 13 h 26"/>
                  <a:gd name="T8" fmla="*/ 1 w 9"/>
                  <a:gd name="T9" fmla="*/ 4 h 26"/>
                  <a:gd name="T10" fmla="*/ 1 w 9"/>
                  <a:gd name="T11" fmla="*/ 1 h 26"/>
                  <a:gd name="T12" fmla="*/ 2 w 9"/>
                  <a:gd name="T13" fmla="*/ 0 h 26"/>
                  <a:gd name="T14" fmla="*/ 1 w 9"/>
                  <a:gd name="T15" fmla="*/ 1 h 26"/>
                  <a:gd name="T16" fmla="*/ 1 w 9"/>
                  <a:gd name="T17" fmla="*/ 4 h 26"/>
                  <a:gd name="T18" fmla="*/ 1 w 9"/>
                  <a:gd name="T19" fmla="*/ 13 h 26"/>
                  <a:gd name="T20" fmla="*/ 4 w 9"/>
                  <a:gd name="T21" fmla="*/ 22 h 26"/>
                  <a:gd name="T22" fmla="*/ 5 w 9"/>
                  <a:gd name="T23" fmla="*/ 25 h 26"/>
                  <a:gd name="T24" fmla="*/ 6 w 9"/>
                  <a:gd name="T25" fmla="*/ 26 h 26"/>
                  <a:gd name="T26" fmla="*/ 9 w 9"/>
                  <a:gd name="T2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" h="26">
                    <a:moveTo>
                      <a:pt x="9" y="23"/>
                    </a:moveTo>
                    <a:cubicBezTo>
                      <a:pt x="9" y="23"/>
                      <a:pt x="9" y="23"/>
                      <a:pt x="8" y="22"/>
                    </a:cubicBezTo>
                    <a:cubicBezTo>
                      <a:pt x="8" y="22"/>
                      <a:pt x="7" y="21"/>
                      <a:pt x="7" y="20"/>
                    </a:cubicBezTo>
                    <a:cubicBezTo>
                      <a:pt x="5" y="18"/>
                      <a:pt x="4" y="16"/>
                      <a:pt x="3" y="13"/>
                    </a:cubicBezTo>
                    <a:cubicBezTo>
                      <a:pt x="2" y="10"/>
                      <a:pt x="1" y="6"/>
                      <a:pt x="1" y="4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0" y="6"/>
                      <a:pt x="0" y="10"/>
                      <a:pt x="1" y="13"/>
                    </a:cubicBezTo>
                    <a:cubicBezTo>
                      <a:pt x="1" y="16"/>
                      <a:pt x="3" y="20"/>
                      <a:pt x="4" y="22"/>
                    </a:cubicBezTo>
                    <a:cubicBezTo>
                      <a:pt x="4" y="23"/>
                      <a:pt x="5" y="24"/>
                      <a:pt x="5" y="25"/>
                    </a:cubicBezTo>
                    <a:cubicBezTo>
                      <a:pt x="6" y="25"/>
                      <a:pt x="6" y="26"/>
                      <a:pt x="6" y="26"/>
                    </a:cubicBezTo>
                    <a:lnTo>
                      <a:pt x="9" y="2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" name="Freeform 706"/>
              <p:cNvSpPr>
                <a:spLocks/>
              </p:cNvSpPr>
              <p:nvPr userDrawn="1"/>
            </p:nvSpPr>
            <p:spPr bwMode="auto">
              <a:xfrm>
                <a:off x="1615" y="1662"/>
                <a:ext cx="5" cy="16"/>
              </a:xfrm>
              <a:custGeom>
                <a:avLst/>
                <a:gdLst>
                  <a:gd name="T0" fmla="*/ 8 w 8"/>
                  <a:gd name="T1" fmla="*/ 24 h 26"/>
                  <a:gd name="T2" fmla="*/ 6 w 8"/>
                  <a:gd name="T3" fmla="*/ 21 h 26"/>
                  <a:gd name="T4" fmla="*/ 3 w 8"/>
                  <a:gd name="T5" fmla="*/ 13 h 26"/>
                  <a:gd name="T6" fmla="*/ 2 w 8"/>
                  <a:gd name="T7" fmla="*/ 4 h 26"/>
                  <a:gd name="T8" fmla="*/ 2 w 8"/>
                  <a:gd name="T9" fmla="*/ 1 h 26"/>
                  <a:gd name="T10" fmla="*/ 3 w 8"/>
                  <a:gd name="T11" fmla="*/ 0 h 26"/>
                  <a:gd name="T12" fmla="*/ 2 w 8"/>
                  <a:gd name="T13" fmla="*/ 1 h 26"/>
                  <a:gd name="T14" fmla="*/ 1 w 8"/>
                  <a:gd name="T15" fmla="*/ 4 h 26"/>
                  <a:gd name="T16" fmla="*/ 1 w 8"/>
                  <a:gd name="T17" fmla="*/ 13 h 26"/>
                  <a:gd name="T18" fmla="*/ 3 w 8"/>
                  <a:gd name="T19" fmla="*/ 22 h 26"/>
                  <a:gd name="T20" fmla="*/ 5 w 8"/>
                  <a:gd name="T21" fmla="*/ 26 h 26"/>
                  <a:gd name="T22" fmla="*/ 8 w 8"/>
                  <a:gd name="T23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26">
                    <a:moveTo>
                      <a:pt x="8" y="24"/>
                    </a:moveTo>
                    <a:cubicBezTo>
                      <a:pt x="8" y="24"/>
                      <a:pt x="7" y="23"/>
                      <a:pt x="6" y="21"/>
                    </a:cubicBezTo>
                    <a:cubicBezTo>
                      <a:pt x="5" y="19"/>
                      <a:pt x="4" y="16"/>
                      <a:pt x="3" y="13"/>
                    </a:cubicBezTo>
                    <a:cubicBezTo>
                      <a:pt x="2" y="10"/>
                      <a:pt x="2" y="6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1" y="6"/>
                      <a:pt x="0" y="10"/>
                      <a:pt x="1" y="13"/>
                    </a:cubicBezTo>
                    <a:cubicBezTo>
                      <a:pt x="1" y="16"/>
                      <a:pt x="2" y="20"/>
                      <a:pt x="3" y="22"/>
                    </a:cubicBezTo>
                    <a:cubicBezTo>
                      <a:pt x="4" y="25"/>
                      <a:pt x="5" y="26"/>
                      <a:pt x="5" y="26"/>
                    </a:cubicBez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" name="Freeform 707"/>
              <p:cNvSpPr>
                <a:spLocks/>
              </p:cNvSpPr>
              <p:nvPr userDrawn="1"/>
            </p:nvSpPr>
            <p:spPr bwMode="auto">
              <a:xfrm>
                <a:off x="1661" y="1690"/>
                <a:ext cx="11" cy="8"/>
              </a:xfrm>
              <a:custGeom>
                <a:avLst/>
                <a:gdLst>
                  <a:gd name="T0" fmla="*/ 14 w 18"/>
                  <a:gd name="T1" fmla="*/ 0 h 13"/>
                  <a:gd name="T2" fmla="*/ 15 w 18"/>
                  <a:gd name="T3" fmla="*/ 1 h 13"/>
                  <a:gd name="T4" fmla="*/ 15 w 18"/>
                  <a:gd name="T5" fmla="*/ 4 h 13"/>
                  <a:gd name="T6" fmla="*/ 14 w 18"/>
                  <a:gd name="T7" fmla="*/ 7 h 13"/>
                  <a:gd name="T8" fmla="*/ 11 w 18"/>
                  <a:gd name="T9" fmla="*/ 10 h 13"/>
                  <a:gd name="T10" fmla="*/ 4 w 18"/>
                  <a:gd name="T11" fmla="*/ 12 h 13"/>
                  <a:gd name="T12" fmla="*/ 0 w 18"/>
                  <a:gd name="T13" fmla="*/ 12 h 13"/>
                  <a:gd name="T14" fmla="*/ 4 w 18"/>
                  <a:gd name="T15" fmla="*/ 13 h 13"/>
                  <a:gd name="T16" fmla="*/ 12 w 18"/>
                  <a:gd name="T17" fmla="*/ 11 h 13"/>
                  <a:gd name="T18" fmla="*/ 16 w 18"/>
                  <a:gd name="T19" fmla="*/ 8 h 13"/>
                  <a:gd name="T20" fmla="*/ 18 w 18"/>
                  <a:gd name="T21" fmla="*/ 4 h 13"/>
                  <a:gd name="T22" fmla="*/ 18 w 18"/>
                  <a:gd name="T23" fmla="*/ 1 h 13"/>
                  <a:gd name="T24" fmla="*/ 18 w 18"/>
                  <a:gd name="T25" fmla="*/ 0 h 13"/>
                  <a:gd name="T26" fmla="*/ 14 w 18"/>
                  <a:gd name="T2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3">
                    <a:moveTo>
                      <a:pt x="14" y="0"/>
                    </a:moveTo>
                    <a:cubicBezTo>
                      <a:pt x="14" y="0"/>
                      <a:pt x="15" y="1"/>
                      <a:pt x="15" y="1"/>
                    </a:cubicBezTo>
                    <a:cubicBezTo>
                      <a:pt x="15" y="2"/>
                      <a:pt x="15" y="3"/>
                      <a:pt x="15" y="4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3" y="8"/>
                      <a:pt x="12" y="9"/>
                      <a:pt x="11" y="10"/>
                    </a:cubicBezTo>
                    <a:cubicBezTo>
                      <a:pt x="9" y="11"/>
                      <a:pt x="6" y="12"/>
                      <a:pt x="4" y="12"/>
                    </a:cubicBezTo>
                    <a:cubicBezTo>
                      <a:pt x="1" y="12"/>
                      <a:pt x="0" y="12"/>
                      <a:pt x="0" y="12"/>
                    </a:cubicBezTo>
                    <a:cubicBezTo>
                      <a:pt x="0" y="12"/>
                      <a:pt x="1" y="12"/>
                      <a:pt x="4" y="13"/>
                    </a:cubicBezTo>
                    <a:cubicBezTo>
                      <a:pt x="6" y="13"/>
                      <a:pt x="9" y="13"/>
                      <a:pt x="12" y="11"/>
                    </a:cubicBezTo>
                    <a:cubicBezTo>
                      <a:pt x="14" y="11"/>
                      <a:pt x="15" y="10"/>
                      <a:pt x="16" y="8"/>
                    </a:cubicBezTo>
                    <a:cubicBezTo>
                      <a:pt x="17" y="7"/>
                      <a:pt x="18" y="6"/>
                      <a:pt x="18" y="4"/>
                    </a:cubicBezTo>
                    <a:cubicBezTo>
                      <a:pt x="18" y="3"/>
                      <a:pt x="18" y="2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" name="Freeform 708"/>
              <p:cNvSpPr>
                <a:spLocks/>
              </p:cNvSpPr>
              <p:nvPr userDrawn="1"/>
            </p:nvSpPr>
            <p:spPr bwMode="auto">
              <a:xfrm>
                <a:off x="1601" y="1685"/>
                <a:ext cx="6" cy="21"/>
              </a:xfrm>
              <a:custGeom>
                <a:avLst/>
                <a:gdLst>
                  <a:gd name="T0" fmla="*/ 9 w 9"/>
                  <a:gd name="T1" fmla="*/ 30 h 33"/>
                  <a:gd name="T2" fmla="*/ 6 w 9"/>
                  <a:gd name="T3" fmla="*/ 26 h 33"/>
                  <a:gd name="T4" fmla="*/ 2 w 9"/>
                  <a:gd name="T5" fmla="*/ 16 h 33"/>
                  <a:gd name="T6" fmla="*/ 1 w 9"/>
                  <a:gd name="T7" fmla="*/ 5 h 33"/>
                  <a:gd name="T8" fmla="*/ 1 w 9"/>
                  <a:gd name="T9" fmla="*/ 2 h 33"/>
                  <a:gd name="T10" fmla="*/ 2 w 9"/>
                  <a:gd name="T11" fmla="*/ 0 h 33"/>
                  <a:gd name="T12" fmla="*/ 1 w 9"/>
                  <a:gd name="T13" fmla="*/ 2 h 33"/>
                  <a:gd name="T14" fmla="*/ 0 w 9"/>
                  <a:gd name="T15" fmla="*/ 5 h 33"/>
                  <a:gd name="T16" fmla="*/ 0 w 9"/>
                  <a:gd name="T17" fmla="*/ 17 h 33"/>
                  <a:gd name="T18" fmla="*/ 3 w 9"/>
                  <a:gd name="T19" fmla="*/ 28 h 33"/>
                  <a:gd name="T20" fmla="*/ 5 w 9"/>
                  <a:gd name="T21" fmla="*/ 33 h 33"/>
                  <a:gd name="T22" fmla="*/ 9 w 9"/>
                  <a:gd name="T23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3">
                    <a:moveTo>
                      <a:pt x="9" y="30"/>
                    </a:moveTo>
                    <a:cubicBezTo>
                      <a:pt x="9" y="30"/>
                      <a:pt x="7" y="29"/>
                      <a:pt x="6" y="26"/>
                    </a:cubicBezTo>
                    <a:cubicBezTo>
                      <a:pt x="5" y="24"/>
                      <a:pt x="3" y="20"/>
                      <a:pt x="2" y="16"/>
                    </a:cubicBezTo>
                    <a:cubicBezTo>
                      <a:pt x="1" y="12"/>
                      <a:pt x="1" y="8"/>
                      <a:pt x="1" y="5"/>
                    </a:cubicBezTo>
                    <a:cubicBezTo>
                      <a:pt x="1" y="4"/>
                      <a:pt x="1" y="3"/>
                      <a:pt x="1" y="2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8"/>
                      <a:pt x="0" y="12"/>
                      <a:pt x="0" y="17"/>
                    </a:cubicBezTo>
                    <a:cubicBezTo>
                      <a:pt x="1" y="21"/>
                      <a:pt x="2" y="25"/>
                      <a:pt x="3" y="28"/>
                    </a:cubicBezTo>
                    <a:cubicBezTo>
                      <a:pt x="4" y="31"/>
                      <a:pt x="5" y="33"/>
                      <a:pt x="5" y="33"/>
                    </a:cubicBezTo>
                    <a:lnTo>
                      <a:pt x="9" y="3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1" name="Freeform 709"/>
              <p:cNvSpPr>
                <a:spLocks/>
              </p:cNvSpPr>
              <p:nvPr userDrawn="1"/>
            </p:nvSpPr>
            <p:spPr bwMode="auto">
              <a:xfrm>
                <a:off x="1591" y="1680"/>
                <a:ext cx="4" cy="16"/>
              </a:xfrm>
              <a:custGeom>
                <a:avLst/>
                <a:gdLst>
                  <a:gd name="T0" fmla="*/ 6 w 6"/>
                  <a:gd name="T1" fmla="*/ 24 h 26"/>
                  <a:gd name="T2" fmla="*/ 6 w 6"/>
                  <a:gd name="T3" fmla="*/ 23 h 26"/>
                  <a:gd name="T4" fmla="*/ 5 w 6"/>
                  <a:gd name="T5" fmla="*/ 21 h 26"/>
                  <a:gd name="T6" fmla="*/ 2 w 6"/>
                  <a:gd name="T7" fmla="*/ 13 h 26"/>
                  <a:gd name="T8" fmla="*/ 3 w 6"/>
                  <a:gd name="T9" fmla="*/ 4 h 26"/>
                  <a:gd name="T10" fmla="*/ 3 w 6"/>
                  <a:gd name="T11" fmla="*/ 1 h 26"/>
                  <a:gd name="T12" fmla="*/ 4 w 6"/>
                  <a:gd name="T13" fmla="*/ 0 h 26"/>
                  <a:gd name="T14" fmla="*/ 3 w 6"/>
                  <a:gd name="T15" fmla="*/ 1 h 26"/>
                  <a:gd name="T16" fmla="*/ 2 w 6"/>
                  <a:gd name="T17" fmla="*/ 4 h 26"/>
                  <a:gd name="T18" fmla="*/ 0 w 6"/>
                  <a:gd name="T19" fmla="*/ 13 h 26"/>
                  <a:gd name="T20" fmla="*/ 1 w 6"/>
                  <a:gd name="T21" fmla="*/ 22 h 26"/>
                  <a:gd name="T22" fmla="*/ 2 w 6"/>
                  <a:gd name="T23" fmla="*/ 25 h 26"/>
                  <a:gd name="T24" fmla="*/ 3 w 6"/>
                  <a:gd name="T25" fmla="*/ 26 h 26"/>
                  <a:gd name="T26" fmla="*/ 6 w 6"/>
                  <a:gd name="T27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26">
                    <a:moveTo>
                      <a:pt x="6" y="24"/>
                    </a:moveTo>
                    <a:cubicBezTo>
                      <a:pt x="6" y="24"/>
                      <a:pt x="6" y="24"/>
                      <a:pt x="6" y="23"/>
                    </a:cubicBezTo>
                    <a:cubicBezTo>
                      <a:pt x="6" y="22"/>
                      <a:pt x="5" y="22"/>
                      <a:pt x="5" y="21"/>
                    </a:cubicBezTo>
                    <a:cubicBezTo>
                      <a:pt x="4" y="19"/>
                      <a:pt x="3" y="16"/>
                      <a:pt x="2" y="13"/>
                    </a:cubicBezTo>
                    <a:cubicBezTo>
                      <a:pt x="2" y="9"/>
                      <a:pt x="2" y="6"/>
                      <a:pt x="3" y="4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1" y="6"/>
                      <a:pt x="1" y="9"/>
                      <a:pt x="0" y="13"/>
                    </a:cubicBezTo>
                    <a:cubicBezTo>
                      <a:pt x="0" y="16"/>
                      <a:pt x="1" y="19"/>
                      <a:pt x="1" y="22"/>
                    </a:cubicBezTo>
                    <a:cubicBezTo>
                      <a:pt x="2" y="23"/>
                      <a:pt x="2" y="24"/>
                      <a:pt x="2" y="25"/>
                    </a:cubicBezTo>
                    <a:cubicBezTo>
                      <a:pt x="3" y="26"/>
                      <a:pt x="3" y="26"/>
                      <a:pt x="3" y="26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2" name="Freeform 710"/>
              <p:cNvSpPr>
                <a:spLocks/>
              </p:cNvSpPr>
              <p:nvPr userDrawn="1"/>
            </p:nvSpPr>
            <p:spPr bwMode="auto">
              <a:xfrm>
                <a:off x="1559" y="1685"/>
                <a:ext cx="3" cy="20"/>
              </a:xfrm>
              <a:custGeom>
                <a:avLst/>
                <a:gdLst>
                  <a:gd name="T0" fmla="*/ 5 w 5"/>
                  <a:gd name="T1" fmla="*/ 30 h 32"/>
                  <a:gd name="T2" fmla="*/ 4 w 5"/>
                  <a:gd name="T3" fmla="*/ 26 h 32"/>
                  <a:gd name="T4" fmla="*/ 2 w 5"/>
                  <a:gd name="T5" fmla="*/ 15 h 32"/>
                  <a:gd name="T6" fmla="*/ 3 w 5"/>
                  <a:gd name="T7" fmla="*/ 4 h 32"/>
                  <a:gd name="T8" fmla="*/ 4 w 5"/>
                  <a:gd name="T9" fmla="*/ 1 h 32"/>
                  <a:gd name="T10" fmla="*/ 4 w 5"/>
                  <a:gd name="T11" fmla="*/ 0 h 32"/>
                  <a:gd name="T12" fmla="*/ 4 w 5"/>
                  <a:gd name="T13" fmla="*/ 1 h 32"/>
                  <a:gd name="T14" fmla="*/ 2 w 5"/>
                  <a:gd name="T15" fmla="*/ 4 h 32"/>
                  <a:gd name="T16" fmla="*/ 0 w 5"/>
                  <a:gd name="T17" fmla="*/ 15 h 32"/>
                  <a:gd name="T18" fmla="*/ 1 w 5"/>
                  <a:gd name="T19" fmla="*/ 26 h 32"/>
                  <a:gd name="T20" fmla="*/ 2 w 5"/>
                  <a:gd name="T21" fmla="*/ 32 h 32"/>
                  <a:gd name="T22" fmla="*/ 5 w 5"/>
                  <a:gd name="T23" fmla="*/ 3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32">
                    <a:moveTo>
                      <a:pt x="5" y="30"/>
                    </a:moveTo>
                    <a:cubicBezTo>
                      <a:pt x="5" y="30"/>
                      <a:pt x="5" y="29"/>
                      <a:pt x="4" y="26"/>
                    </a:cubicBezTo>
                    <a:cubicBezTo>
                      <a:pt x="3" y="23"/>
                      <a:pt x="2" y="19"/>
                      <a:pt x="2" y="15"/>
                    </a:cubicBezTo>
                    <a:cubicBezTo>
                      <a:pt x="2" y="11"/>
                      <a:pt x="2" y="7"/>
                      <a:pt x="3" y="4"/>
                    </a:cubicBezTo>
                    <a:cubicBezTo>
                      <a:pt x="3" y="3"/>
                      <a:pt x="3" y="2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3" y="1"/>
                      <a:pt x="3" y="3"/>
                      <a:pt x="2" y="4"/>
                    </a:cubicBezTo>
                    <a:cubicBezTo>
                      <a:pt x="1" y="7"/>
                      <a:pt x="0" y="11"/>
                      <a:pt x="0" y="15"/>
                    </a:cubicBezTo>
                    <a:cubicBezTo>
                      <a:pt x="0" y="19"/>
                      <a:pt x="0" y="23"/>
                      <a:pt x="1" y="26"/>
                    </a:cubicBezTo>
                    <a:cubicBezTo>
                      <a:pt x="1" y="30"/>
                      <a:pt x="2" y="32"/>
                      <a:pt x="2" y="32"/>
                    </a:cubicBezTo>
                    <a:lnTo>
                      <a:pt x="5" y="3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3" name="Freeform 711"/>
              <p:cNvSpPr>
                <a:spLocks/>
              </p:cNvSpPr>
              <p:nvPr userDrawn="1"/>
            </p:nvSpPr>
            <p:spPr bwMode="auto">
              <a:xfrm>
                <a:off x="1552" y="1678"/>
                <a:ext cx="5" cy="15"/>
              </a:xfrm>
              <a:custGeom>
                <a:avLst/>
                <a:gdLst>
                  <a:gd name="T0" fmla="*/ 4 w 9"/>
                  <a:gd name="T1" fmla="*/ 24 h 25"/>
                  <a:gd name="T2" fmla="*/ 4 w 9"/>
                  <a:gd name="T3" fmla="*/ 23 h 25"/>
                  <a:gd name="T4" fmla="*/ 3 w 9"/>
                  <a:gd name="T5" fmla="*/ 20 h 25"/>
                  <a:gd name="T6" fmla="*/ 4 w 9"/>
                  <a:gd name="T7" fmla="*/ 12 h 25"/>
                  <a:gd name="T8" fmla="*/ 7 w 9"/>
                  <a:gd name="T9" fmla="*/ 4 h 25"/>
                  <a:gd name="T10" fmla="*/ 8 w 9"/>
                  <a:gd name="T11" fmla="*/ 1 h 25"/>
                  <a:gd name="T12" fmla="*/ 9 w 9"/>
                  <a:gd name="T13" fmla="*/ 0 h 25"/>
                  <a:gd name="T14" fmla="*/ 8 w 9"/>
                  <a:gd name="T15" fmla="*/ 1 h 25"/>
                  <a:gd name="T16" fmla="*/ 6 w 9"/>
                  <a:gd name="T17" fmla="*/ 3 h 25"/>
                  <a:gd name="T18" fmla="*/ 2 w 9"/>
                  <a:gd name="T19" fmla="*/ 11 h 25"/>
                  <a:gd name="T20" fmla="*/ 0 w 9"/>
                  <a:gd name="T21" fmla="*/ 20 h 25"/>
                  <a:gd name="T22" fmla="*/ 0 w 9"/>
                  <a:gd name="T23" fmla="*/ 24 h 25"/>
                  <a:gd name="T24" fmla="*/ 0 w 9"/>
                  <a:gd name="T25" fmla="*/ 25 h 25"/>
                  <a:gd name="T26" fmla="*/ 4 w 9"/>
                  <a:gd name="T2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" h="25">
                    <a:moveTo>
                      <a:pt x="4" y="24"/>
                    </a:moveTo>
                    <a:cubicBezTo>
                      <a:pt x="4" y="24"/>
                      <a:pt x="4" y="24"/>
                      <a:pt x="4" y="23"/>
                    </a:cubicBezTo>
                    <a:cubicBezTo>
                      <a:pt x="4" y="22"/>
                      <a:pt x="3" y="21"/>
                      <a:pt x="3" y="20"/>
                    </a:cubicBezTo>
                    <a:cubicBezTo>
                      <a:pt x="3" y="18"/>
                      <a:pt x="3" y="15"/>
                      <a:pt x="4" y="12"/>
                    </a:cubicBezTo>
                    <a:cubicBezTo>
                      <a:pt x="4" y="9"/>
                      <a:pt x="5" y="6"/>
                      <a:pt x="7" y="4"/>
                    </a:cubicBezTo>
                    <a:cubicBezTo>
                      <a:pt x="7" y="3"/>
                      <a:pt x="8" y="2"/>
                      <a:pt x="8" y="1"/>
                    </a:cubicBezTo>
                    <a:cubicBezTo>
                      <a:pt x="9" y="1"/>
                      <a:pt x="9" y="0"/>
                      <a:pt x="9" y="0"/>
                    </a:cubicBezTo>
                    <a:cubicBezTo>
                      <a:pt x="9" y="0"/>
                      <a:pt x="9" y="1"/>
                      <a:pt x="8" y="1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5" y="5"/>
                      <a:pt x="3" y="8"/>
                      <a:pt x="2" y="11"/>
                    </a:cubicBezTo>
                    <a:cubicBezTo>
                      <a:pt x="0" y="15"/>
                      <a:pt x="0" y="18"/>
                      <a:pt x="0" y="20"/>
                    </a:cubicBezTo>
                    <a:cubicBezTo>
                      <a:pt x="0" y="22"/>
                      <a:pt x="0" y="23"/>
                      <a:pt x="0" y="24"/>
                    </a:cubicBezTo>
                    <a:cubicBezTo>
                      <a:pt x="0" y="24"/>
                      <a:pt x="0" y="25"/>
                      <a:pt x="0" y="25"/>
                    </a:cubicBezTo>
                    <a:lnTo>
                      <a:pt x="4" y="2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" name="Freeform 712"/>
              <p:cNvSpPr>
                <a:spLocks/>
              </p:cNvSpPr>
              <p:nvPr userDrawn="1"/>
            </p:nvSpPr>
            <p:spPr bwMode="auto">
              <a:xfrm>
                <a:off x="1615" y="1702"/>
                <a:ext cx="13" cy="6"/>
              </a:xfrm>
              <a:custGeom>
                <a:avLst/>
                <a:gdLst>
                  <a:gd name="T0" fmla="*/ 18 w 22"/>
                  <a:gd name="T1" fmla="*/ 0 h 10"/>
                  <a:gd name="T2" fmla="*/ 18 w 22"/>
                  <a:gd name="T3" fmla="*/ 1 h 10"/>
                  <a:gd name="T4" fmla="*/ 17 w 22"/>
                  <a:gd name="T5" fmla="*/ 3 h 10"/>
                  <a:gd name="T6" fmla="*/ 15 w 22"/>
                  <a:gd name="T7" fmla="*/ 6 h 10"/>
                  <a:gd name="T8" fmla="*/ 12 w 22"/>
                  <a:gd name="T9" fmla="*/ 8 h 10"/>
                  <a:gd name="T10" fmla="*/ 3 w 22"/>
                  <a:gd name="T11" fmla="*/ 7 h 10"/>
                  <a:gd name="T12" fmla="*/ 0 w 22"/>
                  <a:gd name="T13" fmla="*/ 6 h 10"/>
                  <a:gd name="T14" fmla="*/ 3 w 22"/>
                  <a:gd name="T15" fmla="*/ 8 h 10"/>
                  <a:gd name="T16" fmla="*/ 12 w 22"/>
                  <a:gd name="T17" fmla="*/ 10 h 10"/>
                  <a:gd name="T18" fmla="*/ 17 w 22"/>
                  <a:gd name="T19" fmla="*/ 8 h 10"/>
                  <a:gd name="T20" fmla="*/ 20 w 22"/>
                  <a:gd name="T21" fmla="*/ 5 h 10"/>
                  <a:gd name="T22" fmla="*/ 21 w 22"/>
                  <a:gd name="T23" fmla="*/ 3 h 10"/>
                  <a:gd name="T24" fmla="*/ 22 w 22"/>
                  <a:gd name="T25" fmla="*/ 1 h 10"/>
                  <a:gd name="T26" fmla="*/ 18 w 22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10">
                    <a:moveTo>
                      <a:pt x="18" y="0"/>
                    </a:moveTo>
                    <a:cubicBezTo>
                      <a:pt x="18" y="0"/>
                      <a:pt x="18" y="1"/>
                      <a:pt x="18" y="1"/>
                    </a:cubicBezTo>
                    <a:cubicBezTo>
                      <a:pt x="18" y="2"/>
                      <a:pt x="17" y="3"/>
                      <a:pt x="17" y="3"/>
                    </a:cubicBezTo>
                    <a:cubicBezTo>
                      <a:pt x="17" y="4"/>
                      <a:pt x="16" y="5"/>
                      <a:pt x="15" y="6"/>
                    </a:cubicBezTo>
                    <a:cubicBezTo>
                      <a:pt x="14" y="7"/>
                      <a:pt x="13" y="7"/>
                      <a:pt x="12" y="8"/>
                    </a:cubicBezTo>
                    <a:cubicBezTo>
                      <a:pt x="9" y="8"/>
                      <a:pt x="6" y="8"/>
                      <a:pt x="3" y="7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0" y="6"/>
                      <a:pt x="1" y="7"/>
                      <a:pt x="3" y="8"/>
                    </a:cubicBezTo>
                    <a:cubicBezTo>
                      <a:pt x="5" y="9"/>
                      <a:pt x="8" y="10"/>
                      <a:pt x="12" y="10"/>
                    </a:cubicBezTo>
                    <a:cubicBezTo>
                      <a:pt x="13" y="10"/>
                      <a:pt x="15" y="9"/>
                      <a:pt x="17" y="8"/>
                    </a:cubicBezTo>
                    <a:cubicBezTo>
                      <a:pt x="18" y="7"/>
                      <a:pt x="19" y="6"/>
                      <a:pt x="20" y="5"/>
                    </a:cubicBezTo>
                    <a:cubicBezTo>
                      <a:pt x="21" y="4"/>
                      <a:pt x="21" y="3"/>
                      <a:pt x="21" y="3"/>
                    </a:cubicBezTo>
                    <a:cubicBezTo>
                      <a:pt x="22" y="2"/>
                      <a:pt x="22" y="1"/>
                      <a:pt x="22" y="1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5" name="Freeform 713"/>
              <p:cNvSpPr>
                <a:spLocks/>
              </p:cNvSpPr>
              <p:nvPr userDrawn="1"/>
            </p:nvSpPr>
            <p:spPr bwMode="auto">
              <a:xfrm>
                <a:off x="1569" y="1701"/>
                <a:ext cx="14" cy="6"/>
              </a:xfrm>
              <a:custGeom>
                <a:avLst/>
                <a:gdLst>
                  <a:gd name="T0" fmla="*/ 19 w 22"/>
                  <a:gd name="T1" fmla="*/ 2 h 9"/>
                  <a:gd name="T2" fmla="*/ 18 w 22"/>
                  <a:gd name="T3" fmla="*/ 3 h 9"/>
                  <a:gd name="T4" fmla="*/ 16 w 22"/>
                  <a:gd name="T5" fmla="*/ 5 h 9"/>
                  <a:gd name="T6" fmla="*/ 13 w 22"/>
                  <a:gd name="T7" fmla="*/ 7 h 9"/>
                  <a:gd name="T8" fmla="*/ 10 w 22"/>
                  <a:gd name="T9" fmla="*/ 7 h 9"/>
                  <a:gd name="T10" fmla="*/ 2 w 22"/>
                  <a:gd name="T11" fmla="*/ 3 h 9"/>
                  <a:gd name="T12" fmla="*/ 0 w 22"/>
                  <a:gd name="T13" fmla="*/ 0 h 9"/>
                  <a:gd name="T14" fmla="*/ 2 w 22"/>
                  <a:gd name="T15" fmla="*/ 3 h 9"/>
                  <a:gd name="T16" fmla="*/ 9 w 22"/>
                  <a:gd name="T17" fmla="*/ 9 h 9"/>
                  <a:gd name="T18" fmla="*/ 14 w 22"/>
                  <a:gd name="T19" fmla="*/ 9 h 9"/>
                  <a:gd name="T20" fmla="*/ 18 w 22"/>
                  <a:gd name="T21" fmla="*/ 8 h 9"/>
                  <a:gd name="T22" fmla="*/ 21 w 22"/>
                  <a:gd name="T23" fmla="*/ 6 h 9"/>
                  <a:gd name="T24" fmla="*/ 22 w 22"/>
                  <a:gd name="T25" fmla="*/ 5 h 9"/>
                  <a:gd name="T26" fmla="*/ 19 w 22"/>
                  <a:gd name="T2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9">
                    <a:moveTo>
                      <a:pt x="19" y="2"/>
                    </a:moveTo>
                    <a:cubicBezTo>
                      <a:pt x="19" y="2"/>
                      <a:pt x="18" y="3"/>
                      <a:pt x="18" y="3"/>
                    </a:cubicBezTo>
                    <a:cubicBezTo>
                      <a:pt x="18" y="4"/>
                      <a:pt x="17" y="4"/>
                      <a:pt x="16" y="5"/>
                    </a:cubicBezTo>
                    <a:cubicBezTo>
                      <a:pt x="16" y="6"/>
                      <a:pt x="15" y="6"/>
                      <a:pt x="13" y="7"/>
                    </a:cubicBezTo>
                    <a:cubicBezTo>
                      <a:pt x="12" y="7"/>
                      <a:pt x="11" y="7"/>
                      <a:pt x="10" y="7"/>
                    </a:cubicBezTo>
                    <a:cubicBezTo>
                      <a:pt x="7" y="6"/>
                      <a:pt x="4" y="4"/>
                      <a:pt x="2" y="3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0"/>
                      <a:pt x="0" y="2"/>
                      <a:pt x="2" y="3"/>
                    </a:cubicBezTo>
                    <a:cubicBezTo>
                      <a:pt x="4" y="5"/>
                      <a:pt x="6" y="7"/>
                      <a:pt x="9" y="9"/>
                    </a:cubicBezTo>
                    <a:cubicBezTo>
                      <a:pt x="11" y="9"/>
                      <a:pt x="12" y="9"/>
                      <a:pt x="14" y="9"/>
                    </a:cubicBezTo>
                    <a:cubicBezTo>
                      <a:pt x="16" y="9"/>
                      <a:pt x="17" y="8"/>
                      <a:pt x="18" y="8"/>
                    </a:cubicBezTo>
                    <a:cubicBezTo>
                      <a:pt x="19" y="7"/>
                      <a:pt x="20" y="6"/>
                      <a:pt x="21" y="6"/>
                    </a:cubicBezTo>
                    <a:cubicBezTo>
                      <a:pt x="21" y="5"/>
                      <a:pt x="22" y="5"/>
                      <a:pt x="22" y="5"/>
                    </a:cubicBez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6" name="Freeform 714"/>
              <p:cNvSpPr>
                <a:spLocks/>
              </p:cNvSpPr>
              <p:nvPr userDrawn="1"/>
            </p:nvSpPr>
            <p:spPr bwMode="auto">
              <a:xfrm>
                <a:off x="1662" y="1399"/>
                <a:ext cx="10" cy="20"/>
              </a:xfrm>
              <a:custGeom>
                <a:avLst/>
                <a:gdLst>
                  <a:gd name="T0" fmla="*/ 1 w 16"/>
                  <a:gd name="T1" fmla="*/ 4 h 32"/>
                  <a:gd name="T2" fmla="*/ 5 w 16"/>
                  <a:gd name="T3" fmla="*/ 4 h 32"/>
                  <a:gd name="T4" fmla="*/ 9 w 16"/>
                  <a:gd name="T5" fmla="*/ 8 h 32"/>
                  <a:gd name="T6" fmla="*/ 12 w 16"/>
                  <a:gd name="T7" fmla="*/ 14 h 32"/>
                  <a:gd name="T8" fmla="*/ 15 w 16"/>
                  <a:gd name="T9" fmla="*/ 26 h 32"/>
                  <a:gd name="T10" fmla="*/ 15 w 16"/>
                  <a:gd name="T11" fmla="*/ 30 h 32"/>
                  <a:gd name="T12" fmla="*/ 15 w 16"/>
                  <a:gd name="T13" fmla="*/ 32 h 32"/>
                  <a:gd name="T14" fmla="*/ 15 w 16"/>
                  <a:gd name="T15" fmla="*/ 30 h 32"/>
                  <a:gd name="T16" fmla="*/ 16 w 16"/>
                  <a:gd name="T17" fmla="*/ 26 h 32"/>
                  <a:gd name="T18" fmla="*/ 14 w 16"/>
                  <a:gd name="T19" fmla="*/ 13 h 32"/>
                  <a:gd name="T20" fmla="*/ 7 w 16"/>
                  <a:gd name="T21" fmla="*/ 1 h 32"/>
                  <a:gd name="T22" fmla="*/ 4 w 16"/>
                  <a:gd name="T23" fmla="*/ 0 h 32"/>
                  <a:gd name="T24" fmla="*/ 2 w 16"/>
                  <a:gd name="T25" fmla="*/ 0 h 32"/>
                  <a:gd name="T26" fmla="*/ 0 w 16"/>
                  <a:gd name="T27" fmla="*/ 1 h 32"/>
                  <a:gd name="T28" fmla="*/ 1 w 16"/>
                  <a:gd name="T2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32">
                    <a:moveTo>
                      <a:pt x="1" y="4"/>
                    </a:moveTo>
                    <a:cubicBezTo>
                      <a:pt x="1" y="5"/>
                      <a:pt x="3" y="3"/>
                      <a:pt x="5" y="4"/>
                    </a:cubicBezTo>
                    <a:cubicBezTo>
                      <a:pt x="7" y="5"/>
                      <a:pt x="8" y="6"/>
                      <a:pt x="9" y="8"/>
                    </a:cubicBezTo>
                    <a:cubicBezTo>
                      <a:pt x="10" y="10"/>
                      <a:pt x="12" y="11"/>
                      <a:pt x="12" y="14"/>
                    </a:cubicBezTo>
                    <a:cubicBezTo>
                      <a:pt x="14" y="18"/>
                      <a:pt x="15" y="22"/>
                      <a:pt x="15" y="26"/>
                    </a:cubicBezTo>
                    <a:cubicBezTo>
                      <a:pt x="15" y="28"/>
                      <a:pt x="15" y="29"/>
                      <a:pt x="15" y="30"/>
                    </a:cubicBezTo>
                    <a:cubicBezTo>
                      <a:pt x="15" y="31"/>
                      <a:pt x="15" y="32"/>
                      <a:pt x="15" y="32"/>
                    </a:cubicBezTo>
                    <a:cubicBezTo>
                      <a:pt x="15" y="32"/>
                      <a:pt x="15" y="31"/>
                      <a:pt x="15" y="30"/>
                    </a:cubicBezTo>
                    <a:cubicBezTo>
                      <a:pt x="15" y="29"/>
                      <a:pt x="16" y="28"/>
                      <a:pt x="16" y="26"/>
                    </a:cubicBezTo>
                    <a:cubicBezTo>
                      <a:pt x="16" y="22"/>
                      <a:pt x="16" y="17"/>
                      <a:pt x="14" y="13"/>
                    </a:cubicBezTo>
                    <a:cubicBezTo>
                      <a:pt x="13" y="8"/>
                      <a:pt x="11" y="4"/>
                      <a:pt x="7" y="1"/>
                    </a:cubicBezTo>
                    <a:cubicBezTo>
                      <a:pt x="6" y="1"/>
                      <a:pt x="5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7" name="Freeform 715"/>
              <p:cNvSpPr>
                <a:spLocks/>
              </p:cNvSpPr>
              <p:nvPr userDrawn="1"/>
            </p:nvSpPr>
            <p:spPr bwMode="auto">
              <a:xfrm>
                <a:off x="1298" y="1741"/>
                <a:ext cx="7" cy="10"/>
              </a:xfrm>
              <a:custGeom>
                <a:avLst/>
                <a:gdLst>
                  <a:gd name="T0" fmla="*/ 10 w 10"/>
                  <a:gd name="T1" fmla="*/ 12 h 15"/>
                  <a:gd name="T2" fmla="*/ 8 w 10"/>
                  <a:gd name="T3" fmla="*/ 11 h 15"/>
                  <a:gd name="T4" fmla="*/ 3 w 10"/>
                  <a:gd name="T5" fmla="*/ 7 h 15"/>
                  <a:gd name="T6" fmla="*/ 1 w 10"/>
                  <a:gd name="T7" fmla="*/ 2 h 15"/>
                  <a:gd name="T8" fmla="*/ 0 w 10"/>
                  <a:gd name="T9" fmla="*/ 0 h 15"/>
                  <a:gd name="T10" fmla="*/ 0 w 10"/>
                  <a:gd name="T11" fmla="*/ 2 h 15"/>
                  <a:gd name="T12" fmla="*/ 2 w 10"/>
                  <a:gd name="T13" fmla="*/ 8 h 15"/>
                  <a:gd name="T14" fmla="*/ 5 w 10"/>
                  <a:gd name="T15" fmla="*/ 13 h 15"/>
                  <a:gd name="T16" fmla="*/ 8 w 10"/>
                  <a:gd name="T17" fmla="*/ 15 h 15"/>
                  <a:gd name="T18" fmla="*/ 10 w 10"/>
                  <a:gd name="T19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5">
                    <a:moveTo>
                      <a:pt x="10" y="12"/>
                    </a:moveTo>
                    <a:cubicBezTo>
                      <a:pt x="10" y="12"/>
                      <a:pt x="9" y="12"/>
                      <a:pt x="8" y="11"/>
                    </a:cubicBezTo>
                    <a:cubicBezTo>
                      <a:pt x="6" y="10"/>
                      <a:pt x="5" y="9"/>
                      <a:pt x="3" y="7"/>
                    </a:cubicBezTo>
                    <a:cubicBezTo>
                      <a:pt x="2" y="6"/>
                      <a:pt x="1" y="4"/>
                      <a:pt x="1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4"/>
                      <a:pt x="1" y="6"/>
                      <a:pt x="2" y="8"/>
                    </a:cubicBezTo>
                    <a:cubicBezTo>
                      <a:pt x="3" y="10"/>
                      <a:pt x="4" y="12"/>
                      <a:pt x="5" y="13"/>
                    </a:cubicBezTo>
                    <a:cubicBezTo>
                      <a:pt x="7" y="15"/>
                      <a:pt x="8" y="15"/>
                      <a:pt x="8" y="15"/>
                    </a:cubicBez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8" name="Freeform 716"/>
              <p:cNvSpPr>
                <a:spLocks/>
              </p:cNvSpPr>
              <p:nvPr userDrawn="1"/>
            </p:nvSpPr>
            <p:spPr bwMode="auto">
              <a:xfrm>
                <a:off x="1294" y="1741"/>
                <a:ext cx="6" cy="10"/>
              </a:xfrm>
              <a:custGeom>
                <a:avLst/>
                <a:gdLst>
                  <a:gd name="T0" fmla="*/ 9 w 9"/>
                  <a:gd name="T1" fmla="*/ 12 h 16"/>
                  <a:gd name="T2" fmla="*/ 7 w 9"/>
                  <a:gd name="T3" fmla="*/ 11 h 16"/>
                  <a:gd name="T4" fmla="*/ 3 w 9"/>
                  <a:gd name="T5" fmla="*/ 8 h 16"/>
                  <a:gd name="T6" fmla="*/ 1 w 9"/>
                  <a:gd name="T7" fmla="*/ 3 h 16"/>
                  <a:gd name="T8" fmla="*/ 0 w 9"/>
                  <a:gd name="T9" fmla="*/ 0 h 16"/>
                  <a:gd name="T10" fmla="*/ 0 w 9"/>
                  <a:gd name="T11" fmla="*/ 3 h 16"/>
                  <a:gd name="T12" fmla="*/ 2 w 9"/>
                  <a:gd name="T13" fmla="*/ 9 h 16"/>
                  <a:gd name="T14" fmla="*/ 5 w 9"/>
                  <a:gd name="T15" fmla="*/ 14 h 16"/>
                  <a:gd name="T16" fmla="*/ 8 w 9"/>
                  <a:gd name="T17" fmla="*/ 16 h 16"/>
                  <a:gd name="T18" fmla="*/ 9 w 9"/>
                  <a:gd name="T1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6">
                    <a:moveTo>
                      <a:pt x="9" y="12"/>
                    </a:moveTo>
                    <a:cubicBezTo>
                      <a:pt x="9" y="12"/>
                      <a:pt x="9" y="12"/>
                      <a:pt x="7" y="11"/>
                    </a:cubicBezTo>
                    <a:cubicBezTo>
                      <a:pt x="6" y="11"/>
                      <a:pt x="5" y="9"/>
                      <a:pt x="3" y="8"/>
                    </a:cubicBezTo>
                    <a:cubicBezTo>
                      <a:pt x="2" y="6"/>
                      <a:pt x="1" y="4"/>
                      <a:pt x="1" y="3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4"/>
                      <a:pt x="1" y="7"/>
                      <a:pt x="2" y="9"/>
                    </a:cubicBezTo>
                    <a:cubicBezTo>
                      <a:pt x="3" y="11"/>
                      <a:pt x="4" y="13"/>
                      <a:pt x="5" y="14"/>
                    </a:cubicBezTo>
                    <a:cubicBezTo>
                      <a:pt x="7" y="15"/>
                      <a:pt x="8" y="16"/>
                      <a:pt x="8" y="16"/>
                    </a:cubicBez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9" name="Freeform 717"/>
              <p:cNvSpPr>
                <a:spLocks/>
              </p:cNvSpPr>
              <p:nvPr userDrawn="1"/>
            </p:nvSpPr>
            <p:spPr bwMode="auto">
              <a:xfrm>
                <a:off x="1314" y="1758"/>
                <a:ext cx="7" cy="8"/>
              </a:xfrm>
              <a:custGeom>
                <a:avLst/>
                <a:gdLst>
                  <a:gd name="T0" fmla="*/ 11 w 11"/>
                  <a:gd name="T1" fmla="*/ 9 h 13"/>
                  <a:gd name="T2" fmla="*/ 9 w 11"/>
                  <a:gd name="T3" fmla="*/ 9 h 13"/>
                  <a:gd name="T4" fmla="*/ 5 w 11"/>
                  <a:gd name="T5" fmla="*/ 6 h 13"/>
                  <a:gd name="T6" fmla="*/ 1 w 11"/>
                  <a:gd name="T7" fmla="*/ 2 h 13"/>
                  <a:gd name="T8" fmla="*/ 0 w 11"/>
                  <a:gd name="T9" fmla="*/ 0 h 13"/>
                  <a:gd name="T10" fmla="*/ 0 w 11"/>
                  <a:gd name="T11" fmla="*/ 2 h 13"/>
                  <a:gd name="T12" fmla="*/ 3 w 11"/>
                  <a:gd name="T13" fmla="*/ 8 h 13"/>
                  <a:gd name="T14" fmla="*/ 7 w 11"/>
                  <a:gd name="T15" fmla="*/ 12 h 13"/>
                  <a:gd name="T16" fmla="*/ 9 w 11"/>
                  <a:gd name="T17" fmla="*/ 13 h 13"/>
                  <a:gd name="T18" fmla="*/ 10 w 11"/>
                  <a:gd name="T19" fmla="*/ 13 h 13"/>
                  <a:gd name="T20" fmla="*/ 11 w 11"/>
                  <a:gd name="T2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3">
                    <a:moveTo>
                      <a:pt x="11" y="9"/>
                    </a:moveTo>
                    <a:cubicBezTo>
                      <a:pt x="11" y="9"/>
                      <a:pt x="10" y="9"/>
                      <a:pt x="9" y="9"/>
                    </a:cubicBezTo>
                    <a:cubicBezTo>
                      <a:pt x="8" y="8"/>
                      <a:pt x="6" y="7"/>
                      <a:pt x="5" y="6"/>
                    </a:cubicBezTo>
                    <a:cubicBezTo>
                      <a:pt x="3" y="5"/>
                      <a:pt x="2" y="3"/>
                      <a:pt x="1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4"/>
                      <a:pt x="2" y="6"/>
                      <a:pt x="3" y="8"/>
                    </a:cubicBezTo>
                    <a:cubicBezTo>
                      <a:pt x="4" y="9"/>
                      <a:pt x="6" y="11"/>
                      <a:pt x="7" y="12"/>
                    </a:cubicBezTo>
                    <a:cubicBezTo>
                      <a:pt x="8" y="12"/>
                      <a:pt x="9" y="13"/>
                      <a:pt x="9" y="13"/>
                    </a:cubicBezTo>
                    <a:cubicBezTo>
                      <a:pt x="10" y="13"/>
                      <a:pt x="10" y="13"/>
                      <a:pt x="10" y="13"/>
                    </a:cubicBez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0" name="Rectangle 718"/>
              <p:cNvSpPr>
                <a:spLocks noChangeArrowheads="1"/>
              </p:cNvSpPr>
              <p:nvPr userDrawn="1"/>
            </p:nvSpPr>
            <p:spPr bwMode="auto">
              <a:xfrm>
                <a:off x="1308" y="1509"/>
                <a:ext cx="238" cy="195"/>
              </a:xfrm>
              <a:prstGeom prst="rect">
                <a:avLst/>
              </a:pr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1" name="Rectangle 719"/>
              <p:cNvSpPr>
                <a:spLocks noChangeArrowheads="1"/>
              </p:cNvSpPr>
              <p:nvPr userDrawn="1"/>
            </p:nvSpPr>
            <p:spPr bwMode="auto">
              <a:xfrm>
                <a:off x="1308" y="1509"/>
                <a:ext cx="238" cy="195"/>
              </a:xfrm>
              <a:prstGeom prst="rect">
                <a:avLst/>
              </a:pr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2" name="Rectangle 720"/>
              <p:cNvSpPr>
                <a:spLocks noChangeArrowheads="1"/>
              </p:cNvSpPr>
              <p:nvPr userDrawn="1"/>
            </p:nvSpPr>
            <p:spPr bwMode="auto">
              <a:xfrm>
                <a:off x="1308" y="1509"/>
                <a:ext cx="238" cy="195"/>
              </a:xfrm>
              <a:prstGeom prst="rect">
                <a:avLst/>
              </a:pr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3" name="Rectangle 721"/>
              <p:cNvSpPr>
                <a:spLocks noChangeArrowheads="1"/>
              </p:cNvSpPr>
              <p:nvPr userDrawn="1"/>
            </p:nvSpPr>
            <p:spPr bwMode="auto">
              <a:xfrm>
                <a:off x="1308" y="1509"/>
                <a:ext cx="238" cy="195"/>
              </a:xfrm>
              <a:prstGeom prst="rect">
                <a:avLst/>
              </a:pr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4" name="Rectangle 722"/>
              <p:cNvSpPr>
                <a:spLocks noChangeArrowheads="1"/>
              </p:cNvSpPr>
              <p:nvPr userDrawn="1"/>
            </p:nvSpPr>
            <p:spPr bwMode="auto">
              <a:xfrm>
                <a:off x="1308" y="1509"/>
                <a:ext cx="238" cy="195"/>
              </a:xfrm>
              <a:prstGeom prst="rect">
                <a:avLst/>
              </a:pr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5" name="Rectangle 723"/>
              <p:cNvSpPr>
                <a:spLocks noChangeArrowheads="1"/>
              </p:cNvSpPr>
              <p:nvPr userDrawn="1"/>
            </p:nvSpPr>
            <p:spPr bwMode="auto">
              <a:xfrm>
                <a:off x="1308" y="1509"/>
                <a:ext cx="238" cy="195"/>
              </a:xfrm>
              <a:prstGeom prst="rect">
                <a:avLst/>
              </a:pr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6" name="Rectangle 724"/>
              <p:cNvSpPr>
                <a:spLocks noChangeArrowheads="1"/>
              </p:cNvSpPr>
              <p:nvPr userDrawn="1"/>
            </p:nvSpPr>
            <p:spPr bwMode="auto">
              <a:xfrm>
                <a:off x="1308" y="1509"/>
                <a:ext cx="238" cy="195"/>
              </a:xfrm>
              <a:prstGeom prst="rect">
                <a:avLst/>
              </a:pr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7" name="Rectangle 725"/>
              <p:cNvSpPr>
                <a:spLocks noChangeArrowheads="1"/>
              </p:cNvSpPr>
              <p:nvPr userDrawn="1"/>
            </p:nvSpPr>
            <p:spPr bwMode="auto">
              <a:xfrm>
                <a:off x="1308" y="1509"/>
                <a:ext cx="238" cy="195"/>
              </a:xfrm>
              <a:prstGeom prst="rect">
                <a:avLst/>
              </a:pr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8" name="Freeform 726"/>
              <p:cNvSpPr>
                <a:spLocks noEditPoints="1"/>
              </p:cNvSpPr>
              <p:nvPr userDrawn="1"/>
            </p:nvSpPr>
            <p:spPr bwMode="auto">
              <a:xfrm>
                <a:off x="1308" y="1508"/>
                <a:ext cx="239" cy="197"/>
              </a:xfrm>
              <a:custGeom>
                <a:avLst/>
                <a:gdLst>
                  <a:gd name="T0" fmla="*/ 239 w 239"/>
                  <a:gd name="T1" fmla="*/ 197 h 197"/>
                  <a:gd name="T2" fmla="*/ 0 w 239"/>
                  <a:gd name="T3" fmla="*/ 197 h 197"/>
                  <a:gd name="T4" fmla="*/ 0 w 239"/>
                  <a:gd name="T5" fmla="*/ 0 h 197"/>
                  <a:gd name="T6" fmla="*/ 239 w 239"/>
                  <a:gd name="T7" fmla="*/ 0 h 197"/>
                  <a:gd name="T8" fmla="*/ 239 w 239"/>
                  <a:gd name="T9" fmla="*/ 197 h 197"/>
                  <a:gd name="T10" fmla="*/ 1 w 239"/>
                  <a:gd name="T11" fmla="*/ 195 h 197"/>
                  <a:gd name="T12" fmla="*/ 238 w 239"/>
                  <a:gd name="T13" fmla="*/ 195 h 197"/>
                  <a:gd name="T14" fmla="*/ 238 w 239"/>
                  <a:gd name="T15" fmla="*/ 2 h 197"/>
                  <a:gd name="T16" fmla="*/ 1 w 239"/>
                  <a:gd name="T17" fmla="*/ 2 h 197"/>
                  <a:gd name="T18" fmla="*/ 1 w 239"/>
                  <a:gd name="T19" fmla="*/ 19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9" h="197">
                    <a:moveTo>
                      <a:pt x="239" y="197"/>
                    </a:moveTo>
                    <a:lnTo>
                      <a:pt x="0" y="197"/>
                    </a:lnTo>
                    <a:lnTo>
                      <a:pt x="0" y="0"/>
                    </a:lnTo>
                    <a:lnTo>
                      <a:pt x="239" y="0"/>
                    </a:lnTo>
                    <a:lnTo>
                      <a:pt x="239" y="197"/>
                    </a:lnTo>
                    <a:close/>
                    <a:moveTo>
                      <a:pt x="1" y="195"/>
                    </a:moveTo>
                    <a:lnTo>
                      <a:pt x="238" y="195"/>
                    </a:lnTo>
                    <a:lnTo>
                      <a:pt x="238" y="2"/>
                    </a:lnTo>
                    <a:lnTo>
                      <a:pt x="1" y="2"/>
                    </a:lnTo>
                    <a:lnTo>
                      <a:pt x="1" y="19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9" name="Freeform 727"/>
              <p:cNvSpPr>
                <a:spLocks/>
              </p:cNvSpPr>
              <p:nvPr userDrawn="1"/>
            </p:nvSpPr>
            <p:spPr bwMode="auto">
              <a:xfrm>
                <a:off x="1377" y="1578"/>
                <a:ext cx="98" cy="128"/>
              </a:xfrm>
              <a:custGeom>
                <a:avLst/>
                <a:gdLst>
                  <a:gd name="T0" fmla="*/ 156 w 156"/>
                  <a:gd name="T1" fmla="*/ 0 h 204"/>
                  <a:gd name="T2" fmla="*/ 0 w 156"/>
                  <a:gd name="T3" fmla="*/ 0 h 204"/>
                  <a:gd name="T4" fmla="*/ 0 w 156"/>
                  <a:gd name="T5" fmla="*/ 17 h 204"/>
                  <a:gd name="T6" fmla="*/ 4 w 156"/>
                  <a:gd name="T7" fmla="*/ 17 h 204"/>
                  <a:gd name="T8" fmla="*/ 16 w 156"/>
                  <a:gd name="T9" fmla="*/ 36 h 204"/>
                  <a:gd name="T10" fmla="*/ 18 w 156"/>
                  <a:gd name="T11" fmla="*/ 36 h 204"/>
                  <a:gd name="T12" fmla="*/ 18 w 156"/>
                  <a:gd name="T13" fmla="*/ 38 h 204"/>
                  <a:gd name="T14" fmla="*/ 23 w 156"/>
                  <a:gd name="T15" fmla="*/ 42 h 204"/>
                  <a:gd name="T16" fmla="*/ 24 w 156"/>
                  <a:gd name="T17" fmla="*/ 42 h 204"/>
                  <a:gd name="T18" fmla="*/ 19 w 156"/>
                  <a:gd name="T19" fmla="*/ 204 h 204"/>
                  <a:gd name="T20" fmla="*/ 137 w 156"/>
                  <a:gd name="T21" fmla="*/ 204 h 204"/>
                  <a:gd name="T22" fmla="*/ 133 w 156"/>
                  <a:gd name="T23" fmla="*/ 42 h 204"/>
                  <a:gd name="T24" fmla="*/ 134 w 156"/>
                  <a:gd name="T25" fmla="*/ 42 h 204"/>
                  <a:gd name="T26" fmla="*/ 139 w 156"/>
                  <a:gd name="T27" fmla="*/ 38 h 204"/>
                  <a:gd name="T28" fmla="*/ 139 w 156"/>
                  <a:gd name="T29" fmla="*/ 36 h 204"/>
                  <a:gd name="T30" fmla="*/ 140 w 156"/>
                  <a:gd name="T31" fmla="*/ 36 h 204"/>
                  <a:gd name="T32" fmla="*/ 152 w 156"/>
                  <a:gd name="T33" fmla="*/ 17 h 204"/>
                  <a:gd name="T34" fmla="*/ 156 w 156"/>
                  <a:gd name="T35" fmla="*/ 17 h 204"/>
                  <a:gd name="T36" fmla="*/ 156 w 156"/>
                  <a:gd name="T37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6" h="204">
                    <a:moveTo>
                      <a:pt x="15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0"/>
                      <a:pt x="6" y="36"/>
                      <a:pt x="16" y="36"/>
                    </a:cubicBezTo>
                    <a:cubicBezTo>
                      <a:pt x="17" y="36"/>
                      <a:pt x="17" y="36"/>
                      <a:pt x="18" y="36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40"/>
                      <a:pt x="20" y="42"/>
                      <a:pt x="23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19" y="204"/>
                      <a:pt x="19" y="204"/>
                      <a:pt x="19" y="204"/>
                    </a:cubicBezTo>
                    <a:cubicBezTo>
                      <a:pt x="137" y="204"/>
                      <a:pt x="137" y="204"/>
                      <a:pt x="137" y="204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4" y="42"/>
                      <a:pt x="134" y="42"/>
                      <a:pt x="134" y="42"/>
                    </a:cubicBezTo>
                    <a:cubicBezTo>
                      <a:pt x="137" y="42"/>
                      <a:pt x="139" y="40"/>
                      <a:pt x="139" y="38"/>
                    </a:cubicBezTo>
                    <a:cubicBezTo>
                      <a:pt x="139" y="36"/>
                      <a:pt x="139" y="36"/>
                      <a:pt x="139" y="36"/>
                    </a:cubicBezTo>
                    <a:cubicBezTo>
                      <a:pt x="139" y="36"/>
                      <a:pt x="140" y="36"/>
                      <a:pt x="140" y="36"/>
                    </a:cubicBezTo>
                    <a:cubicBezTo>
                      <a:pt x="151" y="36"/>
                      <a:pt x="152" y="20"/>
                      <a:pt x="152" y="17"/>
                    </a:cubicBezTo>
                    <a:cubicBezTo>
                      <a:pt x="156" y="17"/>
                      <a:pt x="156" y="17"/>
                      <a:pt x="156" y="17"/>
                    </a:cubicBez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0" name="Freeform 728"/>
              <p:cNvSpPr>
                <a:spLocks noEditPoints="1"/>
              </p:cNvSpPr>
              <p:nvPr userDrawn="1"/>
            </p:nvSpPr>
            <p:spPr bwMode="auto">
              <a:xfrm>
                <a:off x="1376" y="1577"/>
                <a:ext cx="100" cy="130"/>
              </a:xfrm>
              <a:custGeom>
                <a:avLst/>
                <a:gdLst>
                  <a:gd name="T0" fmla="*/ 142 w 161"/>
                  <a:gd name="T1" fmla="*/ 208 h 208"/>
                  <a:gd name="T2" fmla="*/ 19 w 161"/>
                  <a:gd name="T3" fmla="*/ 208 h 208"/>
                  <a:gd name="T4" fmla="*/ 24 w 161"/>
                  <a:gd name="T5" fmla="*/ 46 h 208"/>
                  <a:gd name="T6" fmla="*/ 17 w 161"/>
                  <a:gd name="T7" fmla="*/ 40 h 208"/>
                  <a:gd name="T8" fmla="*/ 17 w 161"/>
                  <a:gd name="T9" fmla="*/ 40 h 208"/>
                  <a:gd name="T10" fmla="*/ 4 w 161"/>
                  <a:gd name="T11" fmla="*/ 21 h 208"/>
                  <a:gd name="T12" fmla="*/ 0 w 161"/>
                  <a:gd name="T13" fmla="*/ 21 h 208"/>
                  <a:gd name="T14" fmla="*/ 0 w 161"/>
                  <a:gd name="T15" fmla="*/ 0 h 208"/>
                  <a:gd name="T16" fmla="*/ 161 w 161"/>
                  <a:gd name="T17" fmla="*/ 0 h 208"/>
                  <a:gd name="T18" fmla="*/ 161 w 161"/>
                  <a:gd name="T19" fmla="*/ 21 h 208"/>
                  <a:gd name="T20" fmla="*/ 156 w 161"/>
                  <a:gd name="T21" fmla="*/ 21 h 208"/>
                  <a:gd name="T22" fmla="*/ 143 w 161"/>
                  <a:gd name="T23" fmla="*/ 40 h 208"/>
                  <a:gd name="T24" fmla="*/ 143 w 161"/>
                  <a:gd name="T25" fmla="*/ 40 h 208"/>
                  <a:gd name="T26" fmla="*/ 137 w 161"/>
                  <a:gd name="T27" fmla="*/ 46 h 208"/>
                  <a:gd name="T28" fmla="*/ 142 w 161"/>
                  <a:gd name="T29" fmla="*/ 208 h 208"/>
                  <a:gd name="T30" fmla="*/ 23 w 161"/>
                  <a:gd name="T31" fmla="*/ 203 h 208"/>
                  <a:gd name="T32" fmla="*/ 137 w 161"/>
                  <a:gd name="T33" fmla="*/ 203 h 208"/>
                  <a:gd name="T34" fmla="*/ 132 w 161"/>
                  <a:gd name="T35" fmla="*/ 42 h 208"/>
                  <a:gd name="T36" fmla="*/ 136 w 161"/>
                  <a:gd name="T37" fmla="*/ 42 h 208"/>
                  <a:gd name="T38" fmla="*/ 138 w 161"/>
                  <a:gd name="T39" fmla="*/ 40 h 208"/>
                  <a:gd name="T40" fmla="*/ 138 w 161"/>
                  <a:gd name="T41" fmla="*/ 35 h 208"/>
                  <a:gd name="T42" fmla="*/ 142 w 161"/>
                  <a:gd name="T43" fmla="*/ 35 h 208"/>
                  <a:gd name="T44" fmla="*/ 152 w 161"/>
                  <a:gd name="T45" fmla="*/ 19 h 208"/>
                  <a:gd name="T46" fmla="*/ 152 w 161"/>
                  <a:gd name="T47" fmla="*/ 17 h 208"/>
                  <a:gd name="T48" fmla="*/ 156 w 161"/>
                  <a:gd name="T49" fmla="*/ 17 h 208"/>
                  <a:gd name="T50" fmla="*/ 156 w 161"/>
                  <a:gd name="T51" fmla="*/ 4 h 208"/>
                  <a:gd name="T52" fmla="*/ 4 w 161"/>
                  <a:gd name="T53" fmla="*/ 4 h 208"/>
                  <a:gd name="T54" fmla="*/ 4 w 161"/>
                  <a:gd name="T55" fmla="*/ 17 h 208"/>
                  <a:gd name="T56" fmla="*/ 8 w 161"/>
                  <a:gd name="T57" fmla="*/ 17 h 208"/>
                  <a:gd name="T58" fmla="*/ 8 w 161"/>
                  <a:gd name="T59" fmla="*/ 19 h 208"/>
                  <a:gd name="T60" fmla="*/ 18 w 161"/>
                  <a:gd name="T61" fmla="*/ 35 h 208"/>
                  <a:gd name="T62" fmla="*/ 22 w 161"/>
                  <a:gd name="T63" fmla="*/ 35 h 208"/>
                  <a:gd name="T64" fmla="*/ 22 w 161"/>
                  <a:gd name="T65" fmla="*/ 40 h 208"/>
                  <a:gd name="T66" fmla="*/ 25 w 161"/>
                  <a:gd name="T67" fmla="*/ 42 h 208"/>
                  <a:gd name="T68" fmla="*/ 28 w 161"/>
                  <a:gd name="T69" fmla="*/ 42 h 208"/>
                  <a:gd name="T70" fmla="*/ 23 w 161"/>
                  <a:gd name="T71" fmla="*/ 203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1" h="208">
                    <a:moveTo>
                      <a:pt x="142" y="208"/>
                    </a:moveTo>
                    <a:cubicBezTo>
                      <a:pt x="19" y="208"/>
                      <a:pt x="19" y="208"/>
                      <a:pt x="19" y="208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0" y="46"/>
                      <a:pt x="17" y="43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9" y="39"/>
                      <a:pt x="5" y="30"/>
                      <a:pt x="4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61" y="21"/>
                      <a:pt x="161" y="21"/>
                      <a:pt x="161" y="21"/>
                    </a:cubicBezTo>
                    <a:cubicBezTo>
                      <a:pt x="156" y="21"/>
                      <a:pt x="156" y="21"/>
                      <a:pt x="156" y="21"/>
                    </a:cubicBezTo>
                    <a:cubicBezTo>
                      <a:pt x="155" y="30"/>
                      <a:pt x="151" y="39"/>
                      <a:pt x="143" y="40"/>
                    </a:cubicBezTo>
                    <a:cubicBezTo>
                      <a:pt x="143" y="40"/>
                      <a:pt x="143" y="40"/>
                      <a:pt x="143" y="40"/>
                    </a:cubicBezTo>
                    <a:cubicBezTo>
                      <a:pt x="143" y="43"/>
                      <a:pt x="140" y="46"/>
                      <a:pt x="137" y="46"/>
                    </a:cubicBezTo>
                    <a:lnTo>
                      <a:pt x="142" y="208"/>
                    </a:lnTo>
                    <a:close/>
                    <a:moveTo>
                      <a:pt x="23" y="203"/>
                    </a:moveTo>
                    <a:cubicBezTo>
                      <a:pt x="137" y="203"/>
                      <a:pt x="137" y="203"/>
                      <a:pt x="137" y="203"/>
                    </a:cubicBezTo>
                    <a:cubicBezTo>
                      <a:pt x="132" y="42"/>
                      <a:pt x="132" y="42"/>
                      <a:pt x="132" y="42"/>
                    </a:cubicBezTo>
                    <a:cubicBezTo>
                      <a:pt x="136" y="42"/>
                      <a:pt x="136" y="42"/>
                      <a:pt x="136" y="42"/>
                    </a:cubicBezTo>
                    <a:cubicBezTo>
                      <a:pt x="137" y="42"/>
                      <a:pt x="138" y="41"/>
                      <a:pt x="138" y="40"/>
                    </a:cubicBezTo>
                    <a:cubicBezTo>
                      <a:pt x="138" y="35"/>
                      <a:pt x="138" y="35"/>
                      <a:pt x="138" y="35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51" y="35"/>
                      <a:pt x="152" y="21"/>
                      <a:pt x="152" y="19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56" y="17"/>
                      <a:pt x="156" y="17"/>
                      <a:pt x="156" y="17"/>
                    </a:cubicBezTo>
                    <a:cubicBezTo>
                      <a:pt x="156" y="4"/>
                      <a:pt x="156" y="4"/>
                      <a:pt x="15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1"/>
                      <a:pt x="10" y="35"/>
                      <a:pt x="18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2" y="41"/>
                      <a:pt x="23" y="42"/>
                      <a:pt x="25" y="42"/>
                    </a:cubicBezTo>
                    <a:cubicBezTo>
                      <a:pt x="28" y="42"/>
                      <a:pt x="28" y="42"/>
                      <a:pt x="28" y="42"/>
                    </a:cubicBezTo>
                    <a:lnTo>
                      <a:pt x="23" y="20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1" name="Freeform 729"/>
              <p:cNvSpPr>
                <a:spLocks/>
              </p:cNvSpPr>
              <p:nvPr userDrawn="1"/>
            </p:nvSpPr>
            <p:spPr bwMode="auto">
              <a:xfrm>
                <a:off x="1389" y="1603"/>
                <a:ext cx="74" cy="103"/>
              </a:xfrm>
              <a:custGeom>
                <a:avLst/>
                <a:gdLst>
                  <a:gd name="T0" fmla="*/ 71 w 74"/>
                  <a:gd name="T1" fmla="*/ 0 h 103"/>
                  <a:gd name="T2" fmla="*/ 3 w 74"/>
                  <a:gd name="T3" fmla="*/ 0 h 103"/>
                  <a:gd name="T4" fmla="*/ 0 w 74"/>
                  <a:gd name="T5" fmla="*/ 103 h 103"/>
                  <a:gd name="T6" fmla="*/ 74 w 74"/>
                  <a:gd name="T7" fmla="*/ 103 h 103"/>
                  <a:gd name="T8" fmla="*/ 71 w 74"/>
                  <a:gd name="T9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03">
                    <a:moveTo>
                      <a:pt x="71" y="0"/>
                    </a:moveTo>
                    <a:lnTo>
                      <a:pt x="3" y="0"/>
                    </a:lnTo>
                    <a:lnTo>
                      <a:pt x="0" y="103"/>
                    </a:lnTo>
                    <a:lnTo>
                      <a:pt x="74" y="103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2" name="Freeform 730"/>
              <p:cNvSpPr>
                <a:spLocks noEditPoints="1"/>
              </p:cNvSpPr>
              <p:nvPr userDrawn="1"/>
            </p:nvSpPr>
            <p:spPr bwMode="auto">
              <a:xfrm>
                <a:off x="1388" y="1602"/>
                <a:ext cx="76" cy="104"/>
              </a:xfrm>
              <a:custGeom>
                <a:avLst/>
                <a:gdLst>
                  <a:gd name="T0" fmla="*/ 76 w 76"/>
                  <a:gd name="T1" fmla="*/ 104 h 104"/>
                  <a:gd name="T2" fmla="*/ 0 w 76"/>
                  <a:gd name="T3" fmla="*/ 104 h 104"/>
                  <a:gd name="T4" fmla="*/ 4 w 76"/>
                  <a:gd name="T5" fmla="*/ 0 h 104"/>
                  <a:gd name="T6" fmla="*/ 73 w 76"/>
                  <a:gd name="T7" fmla="*/ 0 h 104"/>
                  <a:gd name="T8" fmla="*/ 73 w 76"/>
                  <a:gd name="T9" fmla="*/ 1 h 104"/>
                  <a:gd name="T10" fmla="*/ 76 w 76"/>
                  <a:gd name="T11" fmla="*/ 104 h 104"/>
                  <a:gd name="T12" fmla="*/ 2 w 76"/>
                  <a:gd name="T13" fmla="*/ 103 h 104"/>
                  <a:gd name="T14" fmla="*/ 74 w 76"/>
                  <a:gd name="T15" fmla="*/ 103 h 104"/>
                  <a:gd name="T16" fmla="*/ 71 w 76"/>
                  <a:gd name="T17" fmla="*/ 2 h 104"/>
                  <a:gd name="T18" fmla="*/ 6 w 76"/>
                  <a:gd name="T19" fmla="*/ 2 h 104"/>
                  <a:gd name="T20" fmla="*/ 2 w 76"/>
                  <a:gd name="T21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104">
                    <a:moveTo>
                      <a:pt x="76" y="104"/>
                    </a:moveTo>
                    <a:lnTo>
                      <a:pt x="0" y="104"/>
                    </a:lnTo>
                    <a:lnTo>
                      <a:pt x="4" y="0"/>
                    </a:lnTo>
                    <a:lnTo>
                      <a:pt x="73" y="0"/>
                    </a:lnTo>
                    <a:lnTo>
                      <a:pt x="73" y="1"/>
                    </a:lnTo>
                    <a:lnTo>
                      <a:pt x="76" y="104"/>
                    </a:lnTo>
                    <a:close/>
                    <a:moveTo>
                      <a:pt x="2" y="103"/>
                    </a:moveTo>
                    <a:lnTo>
                      <a:pt x="74" y="103"/>
                    </a:lnTo>
                    <a:lnTo>
                      <a:pt x="71" y="2"/>
                    </a:lnTo>
                    <a:lnTo>
                      <a:pt x="6" y="2"/>
                    </a:lnTo>
                    <a:lnTo>
                      <a:pt x="2" y="10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3" name="Freeform 731"/>
              <p:cNvSpPr>
                <a:spLocks/>
              </p:cNvSpPr>
              <p:nvPr userDrawn="1"/>
            </p:nvSpPr>
            <p:spPr bwMode="auto">
              <a:xfrm>
                <a:off x="1452" y="1610"/>
                <a:ext cx="11" cy="105"/>
              </a:xfrm>
              <a:custGeom>
                <a:avLst/>
                <a:gdLst>
                  <a:gd name="T0" fmla="*/ 17 w 17"/>
                  <a:gd name="T1" fmla="*/ 168 h 168"/>
                  <a:gd name="T2" fmla="*/ 13 w 17"/>
                  <a:gd name="T3" fmla="*/ 9 h 168"/>
                  <a:gd name="T4" fmla="*/ 7 w 17"/>
                  <a:gd name="T5" fmla="*/ 0 h 168"/>
                  <a:gd name="T6" fmla="*/ 7 w 17"/>
                  <a:gd name="T7" fmla="*/ 0 h 168"/>
                  <a:gd name="T8" fmla="*/ 0 w 17"/>
                  <a:gd name="T9" fmla="*/ 9 h 168"/>
                  <a:gd name="T10" fmla="*/ 3 w 17"/>
                  <a:gd name="T11" fmla="*/ 168 h 168"/>
                  <a:gd name="T12" fmla="*/ 17 w 17"/>
                  <a:gd name="T1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68">
                    <a:moveTo>
                      <a:pt x="17" y="168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3" y="4"/>
                      <a:pt x="9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3" y="168"/>
                      <a:pt x="3" y="168"/>
                      <a:pt x="3" y="168"/>
                    </a:cubicBezTo>
                    <a:lnTo>
                      <a:pt x="17" y="168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4" name="Freeform 732"/>
              <p:cNvSpPr>
                <a:spLocks noEditPoints="1"/>
              </p:cNvSpPr>
              <p:nvPr userDrawn="1"/>
            </p:nvSpPr>
            <p:spPr bwMode="auto">
              <a:xfrm>
                <a:off x="1452" y="1610"/>
                <a:ext cx="11" cy="105"/>
              </a:xfrm>
              <a:custGeom>
                <a:avLst/>
                <a:gdLst>
                  <a:gd name="T0" fmla="*/ 18 w 18"/>
                  <a:gd name="T1" fmla="*/ 169 h 169"/>
                  <a:gd name="T2" fmla="*/ 3 w 18"/>
                  <a:gd name="T3" fmla="*/ 169 h 169"/>
                  <a:gd name="T4" fmla="*/ 0 w 18"/>
                  <a:gd name="T5" fmla="*/ 9 h 169"/>
                  <a:gd name="T6" fmla="*/ 7 w 18"/>
                  <a:gd name="T7" fmla="*/ 0 h 169"/>
                  <a:gd name="T8" fmla="*/ 13 w 18"/>
                  <a:gd name="T9" fmla="*/ 9 h 169"/>
                  <a:gd name="T10" fmla="*/ 18 w 18"/>
                  <a:gd name="T11" fmla="*/ 169 h 169"/>
                  <a:gd name="T12" fmla="*/ 4 w 18"/>
                  <a:gd name="T13" fmla="*/ 167 h 169"/>
                  <a:gd name="T14" fmla="*/ 16 w 18"/>
                  <a:gd name="T15" fmla="*/ 167 h 169"/>
                  <a:gd name="T16" fmla="*/ 12 w 18"/>
                  <a:gd name="T17" fmla="*/ 9 h 169"/>
                  <a:gd name="T18" fmla="*/ 7 w 18"/>
                  <a:gd name="T19" fmla="*/ 1 h 169"/>
                  <a:gd name="T20" fmla="*/ 1 w 18"/>
                  <a:gd name="T21" fmla="*/ 9 h 169"/>
                  <a:gd name="T22" fmla="*/ 4 w 18"/>
                  <a:gd name="T23" fmla="*/ 167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69">
                    <a:moveTo>
                      <a:pt x="18" y="169"/>
                    </a:moveTo>
                    <a:cubicBezTo>
                      <a:pt x="3" y="169"/>
                      <a:pt x="3" y="169"/>
                      <a:pt x="3" y="16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0" y="0"/>
                      <a:pt x="13" y="4"/>
                      <a:pt x="13" y="9"/>
                    </a:cubicBezTo>
                    <a:lnTo>
                      <a:pt x="18" y="169"/>
                    </a:lnTo>
                    <a:close/>
                    <a:moveTo>
                      <a:pt x="4" y="167"/>
                    </a:moveTo>
                    <a:cubicBezTo>
                      <a:pt x="16" y="167"/>
                      <a:pt x="16" y="167"/>
                      <a:pt x="16" y="16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5"/>
                      <a:pt x="9" y="1"/>
                      <a:pt x="7" y="1"/>
                    </a:cubicBezTo>
                    <a:cubicBezTo>
                      <a:pt x="4" y="1"/>
                      <a:pt x="1" y="5"/>
                      <a:pt x="1" y="9"/>
                    </a:cubicBez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5" name="Freeform 733"/>
              <p:cNvSpPr>
                <a:spLocks/>
              </p:cNvSpPr>
              <p:nvPr userDrawn="1"/>
            </p:nvSpPr>
            <p:spPr bwMode="auto">
              <a:xfrm>
                <a:off x="1443" y="1610"/>
                <a:ext cx="11" cy="105"/>
              </a:xfrm>
              <a:custGeom>
                <a:avLst/>
                <a:gdLst>
                  <a:gd name="T0" fmla="*/ 18 w 18"/>
                  <a:gd name="T1" fmla="*/ 168 h 168"/>
                  <a:gd name="T2" fmla="*/ 15 w 18"/>
                  <a:gd name="T3" fmla="*/ 9 h 168"/>
                  <a:gd name="T4" fmla="*/ 8 w 18"/>
                  <a:gd name="T5" fmla="*/ 0 h 168"/>
                  <a:gd name="T6" fmla="*/ 8 w 18"/>
                  <a:gd name="T7" fmla="*/ 0 h 168"/>
                  <a:gd name="T8" fmla="*/ 0 w 18"/>
                  <a:gd name="T9" fmla="*/ 9 h 168"/>
                  <a:gd name="T10" fmla="*/ 2 w 18"/>
                  <a:gd name="T11" fmla="*/ 168 h 168"/>
                  <a:gd name="T12" fmla="*/ 18 w 18"/>
                  <a:gd name="T1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68">
                    <a:moveTo>
                      <a:pt x="18" y="168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4"/>
                      <a:pt x="11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2" y="168"/>
                      <a:pt x="2" y="168"/>
                      <a:pt x="2" y="168"/>
                    </a:cubicBezTo>
                    <a:lnTo>
                      <a:pt x="18" y="168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6" name="Freeform 734"/>
              <p:cNvSpPr>
                <a:spLocks noEditPoints="1"/>
              </p:cNvSpPr>
              <p:nvPr userDrawn="1"/>
            </p:nvSpPr>
            <p:spPr bwMode="auto">
              <a:xfrm>
                <a:off x="1443" y="1610"/>
                <a:ext cx="12" cy="105"/>
              </a:xfrm>
              <a:custGeom>
                <a:avLst/>
                <a:gdLst>
                  <a:gd name="T0" fmla="*/ 19 w 19"/>
                  <a:gd name="T1" fmla="*/ 169 h 169"/>
                  <a:gd name="T2" fmla="*/ 2 w 19"/>
                  <a:gd name="T3" fmla="*/ 169 h 169"/>
                  <a:gd name="T4" fmla="*/ 2 w 19"/>
                  <a:gd name="T5" fmla="*/ 168 h 169"/>
                  <a:gd name="T6" fmla="*/ 0 w 19"/>
                  <a:gd name="T7" fmla="*/ 9 h 169"/>
                  <a:gd name="T8" fmla="*/ 8 w 19"/>
                  <a:gd name="T9" fmla="*/ 0 h 169"/>
                  <a:gd name="T10" fmla="*/ 16 w 19"/>
                  <a:gd name="T11" fmla="*/ 9 h 169"/>
                  <a:gd name="T12" fmla="*/ 19 w 19"/>
                  <a:gd name="T13" fmla="*/ 169 h 169"/>
                  <a:gd name="T14" fmla="*/ 3 w 19"/>
                  <a:gd name="T15" fmla="*/ 167 h 169"/>
                  <a:gd name="T16" fmla="*/ 18 w 19"/>
                  <a:gd name="T17" fmla="*/ 167 h 169"/>
                  <a:gd name="T18" fmla="*/ 15 w 19"/>
                  <a:gd name="T19" fmla="*/ 9 h 169"/>
                  <a:gd name="T20" fmla="*/ 8 w 19"/>
                  <a:gd name="T21" fmla="*/ 1 h 169"/>
                  <a:gd name="T22" fmla="*/ 1 w 19"/>
                  <a:gd name="T23" fmla="*/ 9 h 169"/>
                  <a:gd name="T24" fmla="*/ 3 w 19"/>
                  <a:gd name="T25" fmla="*/ 167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69">
                    <a:moveTo>
                      <a:pt x="19" y="169"/>
                    </a:moveTo>
                    <a:cubicBezTo>
                      <a:pt x="2" y="169"/>
                      <a:pt x="2" y="169"/>
                      <a:pt x="2" y="169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2" y="0"/>
                      <a:pt x="16" y="4"/>
                      <a:pt x="16" y="9"/>
                    </a:cubicBezTo>
                    <a:lnTo>
                      <a:pt x="19" y="169"/>
                    </a:lnTo>
                    <a:close/>
                    <a:moveTo>
                      <a:pt x="3" y="167"/>
                    </a:moveTo>
                    <a:cubicBezTo>
                      <a:pt x="18" y="167"/>
                      <a:pt x="18" y="167"/>
                      <a:pt x="18" y="16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5"/>
                      <a:pt x="11" y="1"/>
                      <a:pt x="8" y="1"/>
                    </a:cubicBezTo>
                    <a:cubicBezTo>
                      <a:pt x="5" y="1"/>
                      <a:pt x="1" y="5"/>
                      <a:pt x="1" y="9"/>
                    </a:cubicBezTo>
                    <a:lnTo>
                      <a:pt x="3" y="16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7" name="Freeform 735"/>
              <p:cNvSpPr>
                <a:spLocks/>
              </p:cNvSpPr>
              <p:nvPr userDrawn="1"/>
            </p:nvSpPr>
            <p:spPr bwMode="auto">
              <a:xfrm>
                <a:off x="1432" y="1610"/>
                <a:ext cx="12" cy="105"/>
              </a:xfrm>
              <a:custGeom>
                <a:avLst/>
                <a:gdLst>
                  <a:gd name="T0" fmla="*/ 19 w 19"/>
                  <a:gd name="T1" fmla="*/ 168 h 168"/>
                  <a:gd name="T2" fmla="*/ 17 w 19"/>
                  <a:gd name="T3" fmla="*/ 9 h 168"/>
                  <a:gd name="T4" fmla="*/ 9 w 19"/>
                  <a:gd name="T5" fmla="*/ 0 h 168"/>
                  <a:gd name="T6" fmla="*/ 9 w 19"/>
                  <a:gd name="T7" fmla="*/ 0 h 168"/>
                  <a:gd name="T8" fmla="*/ 0 w 19"/>
                  <a:gd name="T9" fmla="*/ 9 h 168"/>
                  <a:gd name="T10" fmla="*/ 1 w 19"/>
                  <a:gd name="T11" fmla="*/ 168 h 168"/>
                  <a:gd name="T12" fmla="*/ 19 w 19"/>
                  <a:gd name="T1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68">
                    <a:moveTo>
                      <a:pt x="19" y="168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1" y="168"/>
                      <a:pt x="1" y="168"/>
                      <a:pt x="1" y="168"/>
                    </a:cubicBezTo>
                    <a:lnTo>
                      <a:pt x="19" y="168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8" name="Freeform 736"/>
              <p:cNvSpPr>
                <a:spLocks noEditPoints="1"/>
              </p:cNvSpPr>
              <p:nvPr userDrawn="1"/>
            </p:nvSpPr>
            <p:spPr bwMode="auto">
              <a:xfrm>
                <a:off x="1432" y="1610"/>
                <a:ext cx="13" cy="105"/>
              </a:xfrm>
              <a:custGeom>
                <a:avLst/>
                <a:gdLst>
                  <a:gd name="T0" fmla="*/ 20 w 20"/>
                  <a:gd name="T1" fmla="*/ 169 h 169"/>
                  <a:gd name="T2" fmla="*/ 0 w 20"/>
                  <a:gd name="T3" fmla="*/ 169 h 169"/>
                  <a:gd name="T4" fmla="*/ 0 w 20"/>
                  <a:gd name="T5" fmla="*/ 168 h 169"/>
                  <a:gd name="T6" fmla="*/ 0 w 20"/>
                  <a:gd name="T7" fmla="*/ 9 h 169"/>
                  <a:gd name="T8" fmla="*/ 9 w 20"/>
                  <a:gd name="T9" fmla="*/ 0 h 169"/>
                  <a:gd name="T10" fmla="*/ 18 w 20"/>
                  <a:gd name="T11" fmla="*/ 9 h 169"/>
                  <a:gd name="T12" fmla="*/ 20 w 20"/>
                  <a:gd name="T13" fmla="*/ 169 h 169"/>
                  <a:gd name="T14" fmla="*/ 2 w 20"/>
                  <a:gd name="T15" fmla="*/ 167 h 169"/>
                  <a:gd name="T16" fmla="*/ 19 w 20"/>
                  <a:gd name="T17" fmla="*/ 167 h 169"/>
                  <a:gd name="T18" fmla="*/ 17 w 20"/>
                  <a:gd name="T19" fmla="*/ 9 h 169"/>
                  <a:gd name="T20" fmla="*/ 9 w 20"/>
                  <a:gd name="T21" fmla="*/ 1 h 169"/>
                  <a:gd name="T22" fmla="*/ 1 w 20"/>
                  <a:gd name="T23" fmla="*/ 9 h 169"/>
                  <a:gd name="T24" fmla="*/ 2 w 20"/>
                  <a:gd name="T25" fmla="*/ 167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169">
                    <a:moveTo>
                      <a:pt x="20" y="169"/>
                    </a:moveTo>
                    <a:cubicBezTo>
                      <a:pt x="0" y="169"/>
                      <a:pt x="0" y="169"/>
                      <a:pt x="0" y="169"/>
                    </a:cubicBezTo>
                    <a:cubicBezTo>
                      <a:pt x="0" y="168"/>
                      <a:pt x="0" y="168"/>
                      <a:pt x="0" y="16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5" y="0"/>
                      <a:pt x="9" y="0"/>
                    </a:cubicBezTo>
                    <a:cubicBezTo>
                      <a:pt x="13" y="0"/>
                      <a:pt x="18" y="4"/>
                      <a:pt x="18" y="9"/>
                    </a:cubicBezTo>
                    <a:lnTo>
                      <a:pt x="20" y="169"/>
                    </a:lnTo>
                    <a:close/>
                    <a:moveTo>
                      <a:pt x="2" y="167"/>
                    </a:moveTo>
                    <a:cubicBezTo>
                      <a:pt x="19" y="167"/>
                      <a:pt x="19" y="167"/>
                      <a:pt x="19" y="16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5"/>
                      <a:pt x="12" y="1"/>
                      <a:pt x="9" y="1"/>
                    </a:cubicBezTo>
                    <a:cubicBezTo>
                      <a:pt x="5" y="1"/>
                      <a:pt x="1" y="5"/>
                      <a:pt x="1" y="9"/>
                    </a:cubicBezTo>
                    <a:lnTo>
                      <a:pt x="2" y="16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9" name="Freeform 737"/>
              <p:cNvSpPr>
                <a:spLocks/>
              </p:cNvSpPr>
              <p:nvPr userDrawn="1"/>
            </p:nvSpPr>
            <p:spPr bwMode="auto">
              <a:xfrm>
                <a:off x="1420" y="1610"/>
                <a:ext cx="13" cy="105"/>
              </a:xfrm>
              <a:custGeom>
                <a:avLst/>
                <a:gdLst>
                  <a:gd name="T0" fmla="*/ 21 w 21"/>
                  <a:gd name="T1" fmla="*/ 168 h 168"/>
                  <a:gd name="T2" fmla="*/ 20 w 21"/>
                  <a:gd name="T3" fmla="*/ 9 h 168"/>
                  <a:gd name="T4" fmla="*/ 11 w 21"/>
                  <a:gd name="T5" fmla="*/ 0 h 168"/>
                  <a:gd name="T6" fmla="*/ 11 w 21"/>
                  <a:gd name="T7" fmla="*/ 0 h 168"/>
                  <a:gd name="T8" fmla="*/ 1 w 21"/>
                  <a:gd name="T9" fmla="*/ 9 h 168"/>
                  <a:gd name="T10" fmla="*/ 0 w 21"/>
                  <a:gd name="T11" fmla="*/ 168 h 168"/>
                  <a:gd name="T12" fmla="*/ 21 w 21"/>
                  <a:gd name="T1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168">
                    <a:moveTo>
                      <a:pt x="21" y="168"/>
                    </a:moveTo>
                    <a:cubicBezTo>
                      <a:pt x="20" y="9"/>
                      <a:pt x="20" y="9"/>
                      <a:pt x="20" y="9"/>
                    </a:cubicBezTo>
                    <a:cubicBezTo>
                      <a:pt x="20" y="4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6" y="0"/>
                      <a:pt x="1" y="4"/>
                      <a:pt x="1" y="9"/>
                    </a:cubicBezTo>
                    <a:cubicBezTo>
                      <a:pt x="0" y="168"/>
                      <a:pt x="0" y="168"/>
                      <a:pt x="0" y="168"/>
                    </a:cubicBezTo>
                    <a:lnTo>
                      <a:pt x="21" y="168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0" name="Freeform 738"/>
              <p:cNvSpPr>
                <a:spLocks noEditPoints="1"/>
              </p:cNvSpPr>
              <p:nvPr userDrawn="1"/>
            </p:nvSpPr>
            <p:spPr bwMode="auto">
              <a:xfrm>
                <a:off x="1420" y="1610"/>
                <a:ext cx="13" cy="105"/>
              </a:xfrm>
              <a:custGeom>
                <a:avLst/>
                <a:gdLst>
                  <a:gd name="T0" fmla="*/ 22 w 22"/>
                  <a:gd name="T1" fmla="*/ 169 h 169"/>
                  <a:gd name="T2" fmla="*/ 0 w 22"/>
                  <a:gd name="T3" fmla="*/ 169 h 169"/>
                  <a:gd name="T4" fmla="*/ 0 w 22"/>
                  <a:gd name="T5" fmla="*/ 168 h 169"/>
                  <a:gd name="T6" fmla="*/ 0 w 22"/>
                  <a:gd name="T7" fmla="*/ 9 h 169"/>
                  <a:gd name="T8" fmla="*/ 11 w 22"/>
                  <a:gd name="T9" fmla="*/ 0 h 169"/>
                  <a:gd name="T10" fmla="*/ 21 w 22"/>
                  <a:gd name="T11" fmla="*/ 9 h 169"/>
                  <a:gd name="T12" fmla="*/ 22 w 22"/>
                  <a:gd name="T13" fmla="*/ 169 h 169"/>
                  <a:gd name="T14" fmla="*/ 1 w 22"/>
                  <a:gd name="T15" fmla="*/ 167 h 169"/>
                  <a:gd name="T16" fmla="*/ 20 w 22"/>
                  <a:gd name="T17" fmla="*/ 167 h 169"/>
                  <a:gd name="T18" fmla="*/ 20 w 22"/>
                  <a:gd name="T19" fmla="*/ 9 h 169"/>
                  <a:gd name="T20" fmla="*/ 11 w 22"/>
                  <a:gd name="T21" fmla="*/ 1 h 169"/>
                  <a:gd name="T22" fmla="*/ 2 w 22"/>
                  <a:gd name="T23" fmla="*/ 9 h 169"/>
                  <a:gd name="T24" fmla="*/ 1 w 22"/>
                  <a:gd name="T25" fmla="*/ 167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169">
                    <a:moveTo>
                      <a:pt x="22" y="169"/>
                    </a:moveTo>
                    <a:cubicBezTo>
                      <a:pt x="0" y="169"/>
                      <a:pt x="0" y="169"/>
                      <a:pt x="0" y="169"/>
                    </a:cubicBezTo>
                    <a:cubicBezTo>
                      <a:pt x="0" y="168"/>
                      <a:pt x="0" y="168"/>
                      <a:pt x="0" y="16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6" y="0"/>
                      <a:pt x="11" y="0"/>
                    </a:cubicBezTo>
                    <a:cubicBezTo>
                      <a:pt x="15" y="0"/>
                      <a:pt x="21" y="4"/>
                      <a:pt x="21" y="9"/>
                    </a:cubicBezTo>
                    <a:lnTo>
                      <a:pt x="22" y="169"/>
                    </a:lnTo>
                    <a:close/>
                    <a:moveTo>
                      <a:pt x="1" y="167"/>
                    </a:moveTo>
                    <a:cubicBezTo>
                      <a:pt x="20" y="167"/>
                      <a:pt x="20" y="167"/>
                      <a:pt x="20" y="167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5"/>
                      <a:pt x="15" y="1"/>
                      <a:pt x="11" y="1"/>
                    </a:cubicBezTo>
                    <a:cubicBezTo>
                      <a:pt x="7" y="1"/>
                      <a:pt x="2" y="5"/>
                      <a:pt x="2" y="9"/>
                    </a:cubicBezTo>
                    <a:lnTo>
                      <a:pt x="1" y="16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1" name="Freeform 739"/>
              <p:cNvSpPr>
                <a:spLocks/>
              </p:cNvSpPr>
              <p:nvPr userDrawn="1"/>
            </p:nvSpPr>
            <p:spPr bwMode="auto">
              <a:xfrm>
                <a:off x="1409" y="1610"/>
                <a:ext cx="11" cy="105"/>
              </a:xfrm>
              <a:custGeom>
                <a:avLst/>
                <a:gdLst>
                  <a:gd name="T0" fmla="*/ 18 w 19"/>
                  <a:gd name="T1" fmla="*/ 168 h 168"/>
                  <a:gd name="T2" fmla="*/ 19 w 19"/>
                  <a:gd name="T3" fmla="*/ 9 h 168"/>
                  <a:gd name="T4" fmla="*/ 10 w 19"/>
                  <a:gd name="T5" fmla="*/ 0 h 168"/>
                  <a:gd name="T6" fmla="*/ 10 w 19"/>
                  <a:gd name="T7" fmla="*/ 0 h 168"/>
                  <a:gd name="T8" fmla="*/ 2 w 19"/>
                  <a:gd name="T9" fmla="*/ 9 h 168"/>
                  <a:gd name="T10" fmla="*/ 0 w 19"/>
                  <a:gd name="T11" fmla="*/ 168 h 168"/>
                  <a:gd name="T12" fmla="*/ 18 w 19"/>
                  <a:gd name="T1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68">
                    <a:moveTo>
                      <a:pt x="18" y="168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4"/>
                      <a:pt x="14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2" y="4"/>
                      <a:pt x="2" y="9"/>
                    </a:cubicBezTo>
                    <a:cubicBezTo>
                      <a:pt x="0" y="168"/>
                      <a:pt x="0" y="168"/>
                      <a:pt x="0" y="168"/>
                    </a:cubicBezTo>
                    <a:lnTo>
                      <a:pt x="18" y="168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2" name="Freeform 740"/>
              <p:cNvSpPr>
                <a:spLocks noEditPoints="1"/>
              </p:cNvSpPr>
              <p:nvPr userDrawn="1"/>
            </p:nvSpPr>
            <p:spPr bwMode="auto">
              <a:xfrm>
                <a:off x="1408" y="1610"/>
                <a:ext cx="13" cy="105"/>
              </a:xfrm>
              <a:custGeom>
                <a:avLst/>
                <a:gdLst>
                  <a:gd name="T0" fmla="*/ 20 w 21"/>
                  <a:gd name="T1" fmla="*/ 169 h 169"/>
                  <a:gd name="T2" fmla="*/ 0 w 21"/>
                  <a:gd name="T3" fmla="*/ 169 h 169"/>
                  <a:gd name="T4" fmla="*/ 0 w 21"/>
                  <a:gd name="T5" fmla="*/ 168 h 169"/>
                  <a:gd name="T6" fmla="*/ 2 w 21"/>
                  <a:gd name="T7" fmla="*/ 9 h 169"/>
                  <a:gd name="T8" fmla="*/ 11 w 21"/>
                  <a:gd name="T9" fmla="*/ 0 h 169"/>
                  <a:gd name="T10" fmla="*/ 21 w 21"/>
                  <a:gd name="T11" fmla="*/ 9 h 169"/>
                  <a:gd name="T12" fmla="*/ 20 w 21"/>
                  <a:gd name="T13" fmla="*/ 169 h 169"/>
                  <a:gd name="T14" fmla="*/ 2 w 21"/>
                  <a:gd name="T15" fmla="*/ 167 h 169"/>
                  <a:gd name="T16" fmla="*/ 19 w 21"/>
                  <a:gd name="T17" fmla="*/ 167 h 169"/>
                  <a:gd name="T18" fmla="*/ 19 w 21"/>
                  <a:gd name="T19" fmla="*/ 9 h 169"/>
                  <a:gd name="T20" fmla="*/ 11 w 21"/>
                  <a:gd name="T21" fmla="*/ 1 h 169"/>
                  <a:gd name="T22" fmla="*/ 4 w 21"/>
                  <a:gd name="T23" fmla="*/ 9 h 169"/>
                  <a:gd name="T24" fmla="*/ 2 w 21"/>
                  <a:gd name="T25" fmla="*/ 167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169">
                    <a:moveTo>
                      <a:pt x="20" y="169"/>
                    </a:moveTo>
                    <a:cubicBezTo>
                      <a:pt x="0" y="169"/>
                      <a:pt x="0" y="169"/>
                      <a:pt x="0" y="169"/>
                    </a:cubicBezTo>
                    <a:cubicBezTo>
                      <a:pt x="0" y="168"/>
                      <a:pt x="0" y="168"/>
                      <a:pt x="0" y="16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4"/>
                      <a:pt x="7" y="0"/>
                      <a:pt x="11" y="0"/>
                    </a:cubicBezTo>
                    <a:cubicBezTo>
                      <a:pt x="16" y="0"/>
                      <a:pt x="21" y="4"/>
                      <a:pt x="21" y="9"/>
                    </a:cubicBezTo>
                    <a:lnTo>
                      <a:pt x="20" y="169"/>
                    </a:lnTo>
                    <a:close/>
                    <a:moveTo>
                      <a:pt x="2" y="167"/>
                    </a:moveTo>
                    <a:cubicBezTo>
                      <a:pt x="19" y="167"/>
                      <a:pt x="19" y="167"/>
                      <a:pt x="19" y="167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5"/>
                      <a:pt x="15" y="1"/>
                      <a:pt x="11" y="1"/>
                    </a:cubicBezTo>
                    <a:cubicBezTo>
                      <a:pt x="8" y="1"/>
                      <a:pt x="4" y="5"/>
                      <a:pt x="4" y="9"/>
                    </a:cubicBezTo>
                    <a:lnTo>
                      <a:pt x="2" y="16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3" name="Freeform 741"/>
              <p:cNvSpPr>
                <a:spLocks/>
              </p:cNvSpPr>
              <p:nvPr userDrawn="1"/>
            </p:nvSpPr>
            <p:spPr bwMode="auto">
              <a:xfrm>
                <a:off x="1399" y="1610"/>
                <a:ext cx="11" cy="105"/>
              </a:xfrm>
              <a:custGeom>
                <a:avLst/>
                <a:gdLst>
                  <a:gd name="T0" fmla="*/ 16 w 18"/>
                  <a:gd name="T1" fmla="*/ 168 h 168"/>
                  <a:gd name="T2" fmla="*/ 18 w 18"/>
                  <a:gd name="T3" fmla="*/ 9 h 168"/>
                  <a:gd name="T4" fmla="*/ 10 w 18"/>
                  <a:gd name="T5" fmla="*/ 0 h 168"/>
                  <a:gd name="T6" fmla="*/ 10 w 18"/>
                  <a:gd name="T7" fmla="*/ 0 h 168"/>
                  <a:gd name="T8" fmla="*/ 3 w 18"/>
                  <a:gd name="T9" fmla="*/ 9 h 168"/>
                  <a:gd name="T10" fmla="*/ 0 w 18"/>
                  <a:gd name="T11" fmla="*/ 168 h 168"/>
                  <a:gd name="T12" fmla="*/ 16 w 18"/>
                  <a:gd name="T1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68">
                    <a:moveTo>
                      <a:pt x="16" y="168"/>
                    </a:moveTo>
                    <a:cubicBezTo>
                      <a:pt x="18" y="9"/>
                      <a:pt x="18" y="9"/>
                      <a:pt x="18" y="9"/>
                    </a:cubicBezTo>
                    <a:cubicBezTo>
                      <a:pt x="18" y="4"/>
                      <a:pt x="13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4"/>
                      <a:pt x="3" y="9"/>
                    </a:cubicBezTo>
                    <a:cubicBezTo>
                      <a:pt x="0" y="168"/>
                      <a:pt x="0" y="168"/>
                      <a:pt x="0" y="168"/>
                    </a:cubicBezTo>
                    <a:lnTo>
                      <a:pt x="16" y="168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4" name="Freeform 742"/>
              <p:cNvSpPr>
                <a:spLocks noEditPoints="1"/>
              </p:cNvSpPr>
              <p:nvPr userDrawn="1"/>
            </p:nvSpPr>
            <p:spPr bwMode="auto">
              <a:xfrm>
                <a:off x="1398" y="1610"/>
                <a:ext cx="12" cy="105"/>
              </a:xfrm>
              <a:custGeom>
                <a:avLst/>
                <a:gdLst>
                  <a:gd name="T0" fmla="*/ 18 w 20"/>
                  <a:gd name="T1" fmla="*/ 169 h 169"/>
                  <a:gd name="T2" fmla="*/ 0 w 20"/>
                  <a:gd name="T3" fmla="*/ 169 h 169"/>
                  <a:gd name="T4" fmla="*/ 0 w 20"/>
                  <a:gd name="T5" fmla="*/ 168 h 169"/>
                  <a:gd name="T6" fmla="*/ 3 w 20"/>
                  <a:gd name="T7" fmla="*/ 9 h 169"/>
                  <a:gd name="T8" fmla="*/ 11 w 20"/>
                  <a:gd name="T9" fmla="*/ 0 h 169"/>
                  <a:gd name="T10" fmla="*/ 20 w 20"/>
                  <a:gd name="T11" fmla="*/ 9 h 169"/>
                  <a:gd name="T12" fmla="*/ 18 w 20"/>
                  <a:gd name="T13" fmla="*/ 169 h 169"/>
                  <a:gd name="T14" fmla="*/ 1 w 20"/>
                  <a:gd name="T15" fmla="*/ 167 h 169"/>
                  <a:gd name="T16" fmla="*/ 16 w 20"/>
                  <a:gd name="T17" fmla="*/ 167 h 169"/>
                  <a:gd name="T18" fmla="*/ 18 w 20"/>
                  <a:gd name="T19" fmla="*/ 9 h 169"/>
                  <a:gd name="T20" fmla="*/ 11 w 20"/>
                  <a:gd name="T21" fmla="*/ 1 h 169"/>
                  <a:gd name="T22" fmla="*/ 5 w 20"/>
                  <a:gd name="T23" fmla="*/ 9 h 169"/>
                  <a:gd name="T24" fmla="*/ 1 w 20"/>
                  <a:gd name="T25" fmla="*/ 167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169">
                    <a:moveTo>
                      <a:pt x="18" y="169"/>
                    </a:moveTo>
                    <a:cubicBezTo>
                      <a:pt x="0" y="169"/>
                      <a:pt x="0" y="169"/>
                      <a:pt x="0" y="169"/>
                    </a:cubicBezTo>
                    <a:cubicBezTo>
                      <a:pt x="0" y="168"/>
                      <a:pt x="0" y="168"/>
                      <a:pt x="0" y="16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4"/>
                      <a:pt x="8" y="0"/>
                      <a:pt x="11" y="0"/>
                    </a:cubicBezTo>
                    <a:cubicBezTo>
                      <a:pt x="15" y="0"/>
                      <a:pt x="20" y="4"/>
                      <a:pt x="20" y="9"/>
                    </a:cubicBezTo>
                    <a:lnTo>
                      <a:pt x="18" y="169"/>
                    </a:lnTo>
                    <a:close/>
                    <a:moveTo>
                      <a:pt x="1" y="167"/>
                    </a:moveTo>
                    <a:cubicBezTo>
                      <a:pt x="16" y="167"/>
                      <a:pt x="16" y="167"/>
                      <a:pt x="16" y="167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5"/>
                      <a:pt x="14" y="1"/>
                      <a:pt x="11" y="1"/>
                    </a:cubicBezTo>
                    <a:cubicBezTo>
                      <a:pt x="9" y="1"/>
                      <a:pt x="5" y="5"/>
                      <a:pt x="5" y="9"/>
                    </a:cubicBezTo>
                    <a:lnTo>
                      <a:pt x="1" y="16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5" name="Freeform 743"/>
              <p:cNvSpPr>
                <a:spLocks/>
              </p:cNvSpPr>
              <p:nvPr userDrawn="1"/>
            </p:nvSpPr>
            <p:spPr bwMode="auto">
              <a:xfrm>
                <a:off x="1390" y="1610"/>
                <a:ext cx="10" cy="105"/>
              </a:xfrm>
              <a:custGeom>
                <a:avLst/>
                <a:gdLst>
                  <a:gd name="T0" fmla="*/ 14 w 17"/>
                  <a:gd name="T1" fmla="*/ 168 h 168"/>
                  <a:gd name="T2" fmla="*/ 17 w 17"/>
                  <a:gd name="T3" fmla="*/ 9 h 168"/>
                  <a:gd name="T4" fmla="*/ 11 w 17"/>
                  <a:gd name="T5" fmla="*/ 0 h 168"/>
                  <a:gd name="T6" fmla="*/ 11 w 17"/>
                  <a:gd name="T7" fmla="*/ 0 h 168"/>
                  <a:gd name="T8" fmla="*/ 5 w 17"/>
                  <a:gd name="T9" fmla="*/ 9 h 168"/>
                  <a:gd name="T10" fmla="*/ 0 w 17"/>
                  <a:gd name="T11" fmla="*/ 168 h 168"/>
                  <a:gd name="T12" fmla="*/ 14 w 17"/>
                  <a:gd name="T1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68">
                    <a:moveTo>
                      <a:pt x="14" y="168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5" y="4"/>
                      <a:pt x="5" y="9"/>
                    </a:cubicBezTo>
                    <a:cubicBezTo>
                      <a:pt x="0" y="168"/>
                      <a:pt x="0" y="168"/>
                      <a:pt x="0" y="168"/>
                    </a:cubicBezTo>
                    <a:lnTo>
                      <a:pt x="14" y="168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6" name="Freeform 744"/>
              <p:cNvSpPr>
                <a:spLocks noEditPoints="1"/>
              </p:cNvSpPr>
              <p:nvPr userDrawn="1"/>
            </p:nvSpPr>
            <p:spPr bwMode="auto">
              <a:xfrm>
                <a:off x="1389" y="1610"/>
                <a:ext cx="12" cy="105"/>
              </a:xfrm>
              <a:custGeom>
                <a:avLst/>
                <a:gdLst>
                  <a:gd name="T0" fmla="*/ 15 w 19"/>
                  <a:gd name="T1" fmla="*/ 169 h 169"/>
                  <a:gd name="T2" fmla="*/ 0 w 19"/>
                  <a:gd name="T3" fmla="*/ 169 h 169"/>
                  <a:gd name="T4" fmla="*/ 0 w 19"/>
                  <a:gd name="T5" fmla="*/ 168 h 169"/>
                  <a:gd name="T6" fmla="*/ 5 w 19"/>
                  <a:gd name="T7" fmla="*/ 9 h 169"/>
                  <a:gd name="T8" fmla="*/ 12 w 19"/>
                  <a:gd name="T9" fmla="*/ 0 h 169"/>
                  <a:gd name="T10" fmla="*/ 19 w 19"/>
                  <a:gd name="T11" fmla="*/ 9 h 169"/>
                  <a:gd name="T12" fmla="*/ 15 w 19"/>
                  <a:gd name="T13" fmla="*/ 169 h 169"/>
                  <a:gd name="T14" fmla="*/ 2 w 19"/>
                  <a:gd name="T15" fmla="*/ 167 h 169"/>
                  <a:gd name="T16" fmla="*/ 14 w 19"/>
                  <a:gd name="T17" fmla="*/ 167 h 169"/>
                  <a:gd name="T18" fmla="*/ 17 w 19"/>
                  <a:gd name="T19" fmla="*/ 9 h 169"/>
                  <a:gd name="T20" fmla="*/ 12 w 19"/>
                  <a:gd name="T21" fmla="*/ 1 h 169"/>
                  <a:gd name="T22" fmla="*/ 6 w 19"/>
                  <a:gd name="T23" fmla="*/ 9 h 169"/>
                  <a:gd name="T24" fmla="*/ 2 w 19"/>
                  <a:gd name="T25" fmla="*/ 167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69">
                    <a:moveTo>
                      <a:pt x="15" y="169"/>
                    </a:moveTo>
                    <a:cubicBezTo>
                      <a:pt x="0" y="169"/>
                      <a:pt x="0" y="169"/>
                      <a:pt x="0" y="169"/>
                    </a:cubicBezTo>
                    <a:cubicBezTo>
                      <a:pt x="0" y="168"/>
                      <a:pt x="0" y="168"/>
                      <a:pt x="0" y="16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4"/>
                      <a:pt x="9" y="0"/>
                      <a:pt x="12" y="0"/>
                    </a:cubicBezTo>
                    <a:cubicBezTo>
                      <a:pt x="15" y="0"/>
                      <a:pt x="19" y="4"/>
                      <a:pt x="19" y="9"/>
                    </a:cubicBezTo>
                    <a:lnTo>
                      <a:pt x="15" y="169"/>
                    </a:lnTo>
                    <a:close/>
                    <a:moveTo>
                      <a:pt x="2" y="167"/>
                    </a:moveTo>
                    <a:cubicBezTo>
                      <a:pt x="14" y="167"/>
                      <a:pt x="14" y="167"/>
                      <a:pt x="14" y="16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5"/>
                      <a:pt x="14" y="1"/>
                      <a:pt x="12" y="1"/>
                    </a:cubicBezTo>
                    <a:cubicBezTo>
                      <a:pt x="9" y="1"/>
                      <a:pt x="6" y="5"/>
                      <a:pt x="6" y="9"/>
                    </a:cubicBezTo>
                    <a:lnTo>
                      <a:pt x="2" y="16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7" name="Freeform 745"/>
              <p:cNvSpPr>
                <a:spLocks/>
              </p:cNvSpPr>
              <p:nvPr userDrawn="1"/>
            </p:nvSpPr>
            <p:spPr bwMode="auto">
              <a:xfrm>
                <a:off x="1389" y="1597"/>
                <a:ext cx="75" cy="8"/>
              </a:xfrm>
              <a:custGeom>
                <a:avLst/>
                <a:gdLst>
                  <a:gd name="T0" fmla="*/ 121 w 121"/>
                  <a:gd name="T1" fmla="*/ 8 h 12"/>
                  <a:gd name="T2" fmla="*/ 116 w 121"/>
                  <a:gd name="T3" fmla="*/ 12 h 12"/>
                  <a:gd name="T4" fmla="*/ 5 w 121"/>
                  <a:gd name="T5" fmla="*/ 12 h 12"/>
                  <a:gd name="T6" fmla="*/ 0 w 121"/>
                  <a:gd name="T7" fmla="*/ 8 h 12"/>
                  <a:gd name="T8" fmla="*/ 0 w 121"/>
                  <a:gd name="T9" fmla="*/ 4 h 12"/>
                  <a:gd name="T10" fmla="*/ 5 w 121"/>
                  <a:gd name="T11" fmla="*/ 0 h 12"/>
                  <a:gd name="T12" fmla="*/ 116 w 121"/>
                  <a:gd name="T13" fmla="*/ 0 h 12"/>
                  <a:gd name="T14" fmla="*/ 121 w 121"/>
                  <a:gd name="T15" fmla="*/ 4 h 12"/>
                  <a:gd name="T16" fmla="*/ 121 w 121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">
                    <a:moveTo>
                      <a:pt x="121" y="8"/>
                    </a:moveTo>
                    <a:cubicBezTo>
                      <a:pt x="121" y="10"/>
                      <a:pt x="119" y="12"/>
                      <a:pt x="116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2" y="12"/>
                      <a:pt x="0" y="10"/>
                      <a:pt x="0" y="8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9" y="0"/>
                      <a:pt x="121" y="2"/>
                      <a:pt x="121" y="4"/>
                    </a:cubicBezTo>
                    <a:lnTo>
                      <a:pt x="121" y="8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8" name="Freeform 746"/>
              <p:cNvSpPr>
                <a:spLocks noEditPoints="1"/>
              </p:cNvSpPr>
              <p:nvPr userDrawn="1"/>
            </p:nvSpPr>
            <p:spPr bwMode="auto">
              <a:xfrm>
                <a:off x="1387" y="1597"/>
                <a:ext cx="78" cy="8"/>
              </a:xfrm>
              <a:custGeom>
                <a:avLst/>
                <a:gdLst>
                  <a:gd name="T0" fmla="*/ 118 w 124"/>
                  <a:gd name="T1" fmla="*/ 14 h 14"/>
                  <a:gd name="T2" fmla="*/ 7 w 124"/>
                  <a:gd name="T3" fmla="*/ 14 h 14"/>
                  <a:gd name="T4" fmla="*/ 0 w 124"/>
                  <a:gd name="T5" fmla="*/ 9 h 14"/>
                  <a:gd name="T6" fmla="*/ 0 w 124"/>
                  <a:gd name="T7" fmla="*/ 5 h 14"/>
                  <a:gd name="T8" fmla="*/ 7 w 124"/>
                  <a:gd name="T9" fmla="*/ 0 h 14"/>
                  <a:gd name="T10" fmla="*/ 118 w 124"/>
                  <a:gd name="T11" fmla="*/ 0 h 14"/>
                  <a:gd name="T12" fmla="*/ 124 w 124"/>
                  <a:gd name="T13" fmla="*/ 5 h 14"/>
                  <a:gd name="T14" fmla="*/ 124 w 124"/>
                  <a:gd name="T15" fmla="*/ 9 h 14"/>
                  <a:gd name="T16" fmla="*/ 118 w 124"/>
                  <a:gd name="T17" fmla="*/ 14 h 14"/>
                  <a:gd name="T18" fmla="*/ 7 w 124"/>
                  <a:gd name="T19" fmla="*/ 3 h 14"/>
                  <a:gd name="T20" fmla="*/ 3 w 124"/>
                  <a:gd name="T21" fmla="*/ 5 h 14"/>
                  <a:gd name="T22" fmla="*/ 3 w 124"/>
                  <a:gd name="T23" fmla="*/ 9 h 14"/>
                  <a:gd name="T24" fmla="*/ 7 w 124"/>
                  <a:gd name="T25" fmla="*/ 11 h 14"/>
                  <a:gd name="T26" fmla="*/ 118 w 124"/>
                  <a:gd name="T27" fmla="*/ 11 h 14"/>
                  <a:gd name="T28" fmla="*/ 121 w 124"/>
                  <a:gd name="T29" fmla="*/ 9 h 14"/>
                  <a:gd name="T30" fmla="*/ 121 w 124"/>
                  <a:gd name="T31" fmla="*/ 5 h 14"/>
                  <a:gd name="T32" fmla="*/ 118 w 124"/>
                  <a:gd name="T33" fmla="*/ 3 h 14"/>
                  <a:gd name="T34" fmla="*/ 7 w 124"/>
                  <a:gd name="T3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4" h="14">
                    <a:moveTo>
                      <a:pt x="118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3" y="14"/>
                      <a:pt x="0" y="12"/>
                      <a:pt x="0" y="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3" y="0"/>
                      <a:pt x="7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21" y="0"/>
                      <a:pt x="124" y="2"/>
                      <a:pt x="124" y="5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4" y="12"/>
                      <a:pt x="121" y="14"/>
                      <a:pt x="118" y="14"/>
                    </a:cubicBezTo>
                    <a:close/>
                    <a:moveTo>
                      <a:pt x="7" y="3"/>
                    </a:moveTo>
                    <a:cubicBezTo>
                      <a:pt x="5" y="3"/>
                      <a:pt x="3" y="4"/>
                      <a:pt x="3" y="5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5" y="11"/>
                      <a:pt x="7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20" y="11"/>
                      <a:pt x="121" y="10"/>
                      <a:pt x="121" y="9"/>
                    </a:cubicBezTo>
                    <a:cubicBezTo>
                      <a:pt x="121" y="5"/>
                      <a:pt x="121" y="5"/>
                      <a:pt x="121" y="5"/>
                    </a:cubicBezTo>
                    <a:cubicBezTo>
                      <a:pt x="121" y="4"/>
                      <a:pt x="120" y="3"/>
                      <a:pt x="118" y="3"/>
                    </a:cubicBez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9" name="Freeform 747"/>
              <p:cNvSpPr>
                <a:spLocks/>
              </p:cNvSpPr>
              <p:nvPr userDrawn="1"/>
            </p:nvSpPr>
            <p:spPr bwMode="auto">
              <a:xfrm>
                <a:off x="1380" y="1588"/>
                <a:ext cx="92" cy="13"/>
              </a:xfrm>
              <a:custGeom>
                <a:avLst/>
                <a:gdLst>
                  <a:gd name="T0" fmla="*/ 136 w 148"/>
                  <a:gd name="T1" fmla="*/ 20 h 20"/>
                  <a:gd name="T2" fmla="*/ 12 w 148"/>
                  <a:gd name="T3" fmla="*/ 20 h 20"/>
                  <a:gd name="T4" fmla="*/ 0 w 148"/>
                  <a:gd name="T5" fmla="*/ 0 h 20"/>
                  <a:gd name="T6" fmla="*/ 148 w 148"/>
                  <a:gd name="T7" fmla="*/ 0 h 20"/>
                  <a:gd name="T8" fmla="*/ 136 w 148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20">
                    <a:moveTo>
                      <a:pt x="136" y="20"/>
                    </a:moveTo>
                    <a:cubicBezTo>
                      <a:pt x="126" y="20"/>
                      <a:pt x="21" y="20"/>
                      <a:pt x="12" y="20"/>
                    </a:cubicBezTo>
                    <a:cubicBezTo>
                      <a:pt x="0" y="20"/>
                      <a:pt x="0" y="0"/>
                      <a:pt x="0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0"/>
                      <a:pt x="148" y="20"/>
                      <a:pt x="136" y="20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0" name="Freeform 748"/>
              <p:cNvSpPr>
                <a:spLocks noEditPoints="1"/>
              </p:cNvSpPr>
              <p:nvPr userDrawn="1"/>
            </p:nvSpPr>
            <p:spPr bwMode="auto">
              <a:xfrm>
                <a:off x="1379" y="1588"/>
                <a:ext cx="94" cy="14"/>
              </a:xfrm>
              <a:custGeom>
                <a:avLst/>
                <a:gdLst>
                  <a:gd name="T0" fmla="*/ 138 w 152"/>
                  <a:gd name="T1" fmla="*/ 22 h 22"/>
                  <a:gd name="T2" fmla="*/ 14 w 152"/>
                  <a:gd name="T3" fmla="*/ 22 h 22"/>
                  <a:gd name="T4" fmla="*/ 0 w 152"/>
                  <a:gd name="T5" fmla="*/ 1 h 22"/>
                  <a:gd name="T6" fmla="*/ 0 w 152"/>
                  <a:gd name="T7" fmla="*/ 0 h 22"/>
                  <a:gd name="T8" fmla="*/ 152 w 152"/>
                  <a:gd name="T9" fmla="*/ 0 h 22"/>
                  <a:gd name="T10" fmla="*/ 152 w 152"/>
                  <a:gd name="T11" fmla="*/ 1 h 22"/>
                  <a:gd name="T12" fmla="*/ 138 w 152"/>
                  <a:gd name="T13" fmla="*/ 22 h 22"/>
                  <a:gd name="T14" fmla="*/ 4 w 152"/>
                  <a:gd name="T15" fmla="*/ 3 h 22"/>
                  <a:gd name="T16" fmla="*/ 14 w 152"/>
                  <a:gd name="T17" fmla="*/ 19 h 22"/>
                  <a:gd name="T18" fmla="*/ 138 w 152"/>
                  <a:gd name="T19" fmla="*/ 19 h 22"/>
                  <a:gd name="T20" fmla="*/ 149 w 152"/>
                  <a:gd name="T21" fmla="*/ 3 h 22"/>
                  <a:gd name="T22" fmla="*/ 4 w 152"/>
                  <a:gd name="T23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2" h="22">
                    <a:moveTo>
                      <a:pt x="138" y="22"/>
                    </a:moveTo>
                    <a:cubicBezTo>
                      <a:pt x="14" y="22"/>
                      <a:pt x="14" y="22"/>
                      <a:pt x="14" y="22"/>
                    </a:cubicBezTo>
                    <a:cubicBezTo>
                      <a:pt x="1" y="22"/>
                      <a:pt x="0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52" y="1"/>
                      <a:pt x="152" y="1"/>
                      <a:pt x="152" y="1"/>
                    </a:cubicBezTo>
                    <a:cubicBezTo>
                      <a:pt x="152" y="2"/>
                      <a:pt x="151" y="22"/>
                      <a:pt x="138" y="22"/>
                    </a:cubicBezTo>
                    <a:close/>
                    <a:moveTo>
                      <a:pt x="4" y="3"/>
                    </a:moveTo>
                    <a:cubicBezTo>
                      <a:pt x="4" y="7"/>
                      <a:pt x="6" y="19"/>
                      <a:pt x="14" y="19"/>
                    </a:cubicBezTo>
                    <a:cubicBezTo>
                      <a:pt x="138" y="19"/>
                      <a:pt x="138" y="19"/>
                      <a:pt x="138" y="19"/>
                    </a:cubicBezTo>
                    <a:cubicBezTo>
                      <a:pt x="147" y="19"/>
                      <a:pt x="148" y="7"/>
                      <a:pt x="149" y="3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1" name="Rectangle 749"/>
              <p:cNvSpPr>
                <a:spLocks noChangeArrowheads="1"/>
              </p:cNvSpPr>
              <p:nvPr userDrawn="1"/>
            </p:nvSpPr>
            <p:spPr bwMode="auto">
              <a:xfrm>
                <a:off x="1377" y="1578"/>
                <a:ext cx="98" cy="11"/>
              </a:xfrm>
              <a:prstGeom prst="rect">
                <a:avLst/>
              </a:pr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2" name="Freeform 750"/>
              <p:cNvSpPr>
                <a:spLocks noEditPoints="1"/>
              </p:cNvSpPr>
              <p:nvPr userDrawn="1"/>
            </p:nvSpPr>
            <p:spPr bwMode="auto">
              <a:xfrm>
                <a:off x="1376" y="1577"/>
                <a:ext cx="100" cy="13"/>
              </a:xfrm>
              <a:custGeom>
                <a:avLst/>
                <a:gdLst>
                  <a:gd name="T0" fmla="*/ 100 w 100"/>
                  <a:gd name="T1" fmla="*/ 13 h 13"/>
                  <a:gd name="T2" fmla="*/ 0 w 100"/>
                  <a:gd name="T3" fmla="*/ 13 h 13"/>
                  <a:gd name="T4" fmla="*/ 0 w 100"/>
                  <a:gd name="T5" fmla="*/ 0 h 13"/>
                  <a:gd name="T6" fmla="*/ 100 w 100"/>
                  <a:gd name="T7" fmla="*/ 0 h 13"/>
                  <a:gd name="T8" fmla="*/ 100 w 100"/>
                  <a:gd name="T9" fmla="*/ 13 h 13"/>
                  <a:gd name="T10" fmla="*/ 3 w 100"/>
                  <a:gd name="T11" fmla="*/ 11 h 13"/>
                  <a:gd name="T12" fmla="*/ 98 w 100"/>
                  <a:gd name="T13" fmla="*/ 11 h 13"/>
                  <a:gd name="T14" fmla="*/ 98 w 100"/>
                  <a:gd name="T15" fmla="*/ 2 h 13"/>
                  <a:gd name="T16" fmla="*/ 3 w 100"/>
                  <a:gd name="T17" fmla="*/ 2 h 13"/>
                  <a:gd name="T18" fmla="*/ 3 w 100"/>
                  <a:gd name="T19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13">
                    <a:moveTo>
                      <a:pt x="100" y="13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100" y="0"/>
                    </a:lnTo>
                    <a:lnTo>
                      <a:pt x="100" y="13"/>
                    </a:lnTo>
                    <a:close/>
                    <a:moveTo>
                      <a:pt x="3" y="11"/>
                    </a:moveTo>
                    <a:lnTo>
                      <a:pt x="98" y="11"/>
                    </a:lnTo>
                    <a:lnTo>
                      <a:pt x="98" y="2"/>
                    </a:lnTo>
                    <a:lnTo>
                      <a:pt x="3" y="2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3" name="Freeform 751"/>
              <p:cNvSpPr>
                <a:spLocks/>
              </p:cNvSpPr>
              <p:nvPr userDrawn="1"/>
            </p:nvSpPr>
            <p:spPr bwMode="auto">
              <a:xfrm>
                <a:off x="1308" y="1704"/>
                <a:ext cx="238" cy="104"/>
              </a:xfrm>
              <a:custGeom>
                <a:avLst/>
                <a:gdLst>
                  <a:gd name="T0" fmla="*/ 0 w 382"/>
                  <a:gd name="T1" fmla="*/ 0 h 166"/>
                  <a:gd name="T2" fmla="*/ 0 w 382"/>
                  <a:gd name="T3" fmla="*/ 29 h 166"/>
                  <a:gd name="T4" fmla="*/ 191 w 382"/>
                  <a:gd name="T5" fmla="*/ 166 h 166"/>
                  <a:gd name="T6" fmla="*/ 382 w 382"/>
                  <a:gd name="T7" fmla="*/ 29 h 166"/>
                  <a:gd name="T8" fmla="*/ 382 w 382"/>
                  <a:gd name="T9" fmla="*/ 0 h 166"/>
                  <a:gd name="T10" fmla="*/ 0 w 382"/>
                  <a:gd name="T11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2" h="166">
                    <a:moveTo>
                      <a:pt x="0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153"/>
                      <a:pt x="175" y="99"/>
                      <a:pt x="191" y="166"/>
                    </a:cubicBezTo>
                    <a:cubicBezTo>
                      <a:pt x="212" y="97"/>
                      <a:pt x="382" y="149"/>
                      <a:pt x="382" y="29"/>
                    </a:cubicBezTo>
                    <a:cubicBezTo>
                      <a:pt x="382" y="0"/>
                      <a:pt x="382" y="0"/>
                      <a:pt x="38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4" name="Freeform 752"/>
              <p:cNvSpPr>
                <a:spLocks noEditPoints="1"/>
              </p:cNvSpPr>
              <p:nvPr userDrawn="1"/>
            </p:nvSpPr>
            <p:spPr bwMode="auto">
              <a:xfrm>
                <a:off x="1307" y="1703"/>
                <a:ext cx="239" cy="107"/>
              </a:xfrm>
              <a:custGeom>
                <a:avLst/>
                <a:gdLst>
                  <a:gd name="T0" fmla="*/ 192 w 384"/>
                  <a:gd name="T1" fmla="*/ 171 h 171"/>
                  <a:gd name="T2" fmla="*/ 191 w 384"/>
                  <a:gd name="T3" fmla="*/ 167 h 171"/>
                  <a:gd name="T4" fmla="*/ 113 w 384"/>
                  <a:gd name="T5" fmla="*/ 125 h 171"/>
                  <a:gd name="T6" fmla="*/ 0 w 384"/>
                  <a:gd name="T7" fmla="*/ 30 h 171"/>
                  <a:gd name="T8" fmla="*/ 0 w 384"/>
                  <a:gd name="T9" fmla="*/ 0 h 171"/>
                  <a:gd name="T10" fmla="*/ 384 w 384"/>
                  <a:gd name="T11" fmla="*/ 0 h 171"/>
                  <a:gd name="T12" fmla="*/ 384 w 384"/>
                  <a:gd name="T13" fmla="*/ 30 h 171"/>
                  <a:gd name="T14" fmla="*/ 274 w 384"/>
                  <a:gd name="T15" fmla="*/ 124 h 171"/>
                  <a:gd name="T16" fmla="*/ 193 w 384"/>
                  <a:gd name="T17" fmla="*/ 167 h 171"/>
                  <a:gd name="T18" fmla="*/ 192 w 384"/>
                  <a:gd name="T19" fmla="*/ 171 h 171"/>
                  <a:gd name="T20" fmla="*/ 2 w 384"/>
                  <a:gd name="T21" fmla="*/ 2 h 171"/>
                  <a:gd name="T22" fmla="*/ 2 w 384"/>
                  <a:gd name="T23" fmla="*/ 30 h 171"/>
                  <a:gd name="T24" fmla="*/ 113 w 384"/>
                  <a:gd name="T25" fmla="*/ 123 h 171"/>
                  <a:gd name="T26" fmla="*/ 192 w 384"/>
                  <a:gd name="T27" fmla="*/ 163 h 171"/>
                  <a:gd name="T28" fmla="*/ 274 w 384"/>
                  <a:gd name="T29" fmla="*/ 121 h 171"/>
                  <a:gd name="T30" fmla="*/ 381 w 384"/>
                  <a:gd name="T31" fmla="*/ 30 h 171"/>
                  <a:gd name="T32" fmla="*/ 381 w 384"/>
                  <a:gd name="T33" fmla="*/ 2 h 171"/>
                  <a:gd name="T34" fmla="*/ 2 w 384"/>
                  <a:gd name="T35" fmla="*/ 2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84" h="171">
                    <a:moveTo>
                      <a:pt x="192" y="171"/>
                    </a:moveTo>
                    <a:cubicBezTo>
                      <a:pt x="191" y="167"/>
                      <a:pt x="191" y="167"/>
                      <a:pt x="191" y="167"/>
                    </a:cubicBezTo>
                    <a:cubicBezTo>
                      <a:pt x="184" y="140"/>
                      <a:pt x="149" y="133"/>
                      <a:pt x="113" y="125"/>
                    </a:cubicBezTo>
                    <a:cubicBezTo>
                      <a:pt x="60" y="115"/>
                      <a:pt x="0" y="103"/>
                      <a:pt x="0" y="3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4" y="0"/>
                      <a:pt x="384" y="0"/>
                      <a:pt x="384" y="0"/>
                    </a:cubicBezTo>
                    <a:cubicBezTo>
                      <a:pt x="384" y="30"/>
                      <a:pt x="384" y="30"/>
                      <a:pt x="384" y="30"/>
                    </a:cubicBezTo>
                    <a:cubicBezTo>
                      <a:pt x="384" y="100"/>
                      <a:pt x="325" y="113"/>
                      <a:pt x="274" y="124"/>
                    </a:cubicBezTo>
                    <a:cubicBezTo>
                      <a:pt x="237" y="131"/>
                      <a:pt x="202" y="139"/>
                      <a:pt x="193" y="167"/>
                    </a:cubicBezTo>
                    <a:lnTo>
                      <a:pt x="192" y="171"/>
                    </a:lnTo>
                    <a:close/>
                    <a:moveTo>
                      <a:pt x="2" y="2"/>
                    </a:moveTo>
                    <a:cubicBezTo>
                      <a:pt x="2" y="30"/>
                      <a:pt x="2" y="30"/>
                      <a:pt x="2" y="30"/>
                    </a:cubicBezTo>
                    <a:cubicBezTo>
                      <a:pt x="2" y="101"/>
                      <a:pt x="61" y="113"/>
                      <a:pt x="113" y="123"/>
                    </a:cubicBezTo>
                    <a:cubicBezTo>
                      <a:pt x="149" y="130"/>
                      <a:pt x="183" y="137"/>
                      <a:pt x="192" y="163"/>
                    </a:cubicBezTo>
                    <a:cubicBezTo>
                      <a:pt x="203" y="136"/>
                      <a:pt x="237" y="129"/>
                      <a:pt x="274" y="121"/>
                    </a:cubicBezTo>
                    <a:cubicBezTo>
                      <a:pt x="327" y="110"/>
                      <a:pt x="381" y="99"/>
                      <a:pt x="381" y="30"/>
                    </a:cubicBezTo>
                    <a:cubicBezTo>
                      <a:pt x="381" y="2"/>
                      <a:pt x="381" y="2"/>
                      <a:pt x="38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5" name="Freeform 753"/>
              <p:cNvSpPr>
                <a:spLocks noEditPoints="1"/>
              </p:cNvSpPr>
              <p:nvPr userDrawn="1"/>
            </p:nvSpPr>
            <p:spPr bwMode="auto">
              <a:xfrm>
                <a:off x="1308" y="1701"/>
                <a:ext cx="238" cy="83"/>
              </a:xfrm>
              <a:custGeom>
                <a:avLst/>
                <a:gdLst>
                  <a:gd name="T0" fmla="*/ 238 w 238"/>
                  <a:gd name="T1" fmla="*/ 0 h 83"/>
                  <a:gd name="T2" fmla="*/ 0 w 238"/>
                  <a:gd name="T3" fmla="*/ 6 h 83"/>
                  <a:gd name="T4" fmla="*/ 56 w 238"/>
                  <a:gd name="T5" fmla="*/ 25 h 83"/>
                  <a:gd name="T6" fmla="*/ 0 w 238"/>
                  <a:gd name="T7" fmla="*/ 31 h 83"/>
                  <a:gd name="T8" fmla="*/ 26 w 238"/>
                  <a:gd name="T9" fmla="*/ 50 h 83"/>
                  <a:gd name="T10" fmla="*/ 20 w 238"/>
                  <a:gd name="T11" fmla="*/ 56 h 83"/>
                  <a:gd name="T12" fmla="*/ 56 w 238"/>
                  <a:gd name="T13" fmla="*/ 75 h 83"/>
                  <a:gd name="T14" fmla="*/ 73 w 238"/>
                  <a:gd name="T15" fmla="*/ 80 h 83"/>
                  <a:gd name="T16" fmla="*/ 86 w 238"/>
                  <a:gd name="T17" fmla="*/ 83 h 83"/>
                  <a:gd name="T18" fmla="*/ 91 w 238"/>
                  <a:gd name="T19" fmla="*/ 80 h 83"/>
                  <a:gd name="T20" fmla="*/ 145 w 238"/>
                  <a:gd name="T21" fmla="*/ 83 h 83"/>
                  <a:gd name="T22" fmla="*/ 150 w 238"/>
                  <a:gd name="T23" fmla="*/ 80 h 83"/>
                  <a:gd name="T24" fmla="*/ 180 w 238"/>
                  <a:gd name="T25" fmla="*/ 76 h 83"/>
                  <a:gd name="T26" fmla="*/ 225 w 238"/>
                  <a:gd name="T27" fmla="*/ 56 h 83"/>
                  <a:gd name="T28" fmla="*/ 210 w 238"/>
                  <a:gd name="T29" fmla="*/ 50 h 83"/>
                  <a:gd name="T30" fmla="*/ 238 w 238"/>
                  <a:gd name="T31" fmla="*/ 31 h 83"/>
                  <a:gd name="T32" fmla="*/ 180 w 238"/>
                  <a:gd name="T33" fmla="*/ 25 h 83"/>
                  <a:gd name="T34" fmla="*/ 238 w 238"/>
                  <a:gd name="T35" fmla="*/ 6 h 83"/>
                  <a:gd name="T36" fmla="*/ 115 w 238"/>
                  <a:gd name="T37" fmla="*/ 6 h 83"/>
                  <a:gd name="T38" fmla="*/ 62 w 238"/>
                  <a:gd name="T39" fmla="*/ 25 h 83"/>
                  <a:gd name="T40" fmla="*/ 91 w 238"/>
                  <a:gd name="T41" fmla="*/ 50 h 83"/>
                  <a:gd name="T42" fmla="*/ 145 w 238"/>
                  <a:gd name="T43" fmla="*/ 31 h 83"/>
                  <a:gd name="T44" fmla="*/ 91 w 238"/>
                  <a:gd name="T45" fmla="*/ 50 h 83"/>
                  <a:gd name="T46" fmla="*/ 86 w 238"/>
                  <a:gd name="T47" fmla="*/ 31 h 83"/>
                  <a:gd name="T48" fmla="*/ 32 w 238"/>
                  <a:gd name="T49" fmla="*/ 50 h 83"/>
                  <a:gd name="T50" fmla="*/ 62 w 238"/>
                  <a:gd name="T51" fmla="*/ 56 h 83"/>
                  <a:gd name="T52" fmla="*/ 116 w 238"/>
                  <a:gd name="T53" fmla="*/ 75 h 83"/>
                  <a:gd name="T54" fmla="*/ 62 w 238"/>
                  <a:gd name="T55" fmla="*/ 56 h 83"/>
                  <a:gd name="T56" fmla="*/ 121 w 238"/>
                  <a:gd name="T57" fmla="*/ 75 h 83"/>
                  <a:gd name="T58" fmla="*/ 175 w 238"/>
                  <a:gd name="T59" fmla="*/ 56 h 83"/>
                  <a:gd name="T60" fmla="*/ 204 w 238"/>
                  <a:gd name="T61" fmla="*/ 50 h 83"/>
                  <a:gd name="T62" fmla="*/ 150 w 238"/>
                  <a:gd name="T63" fmla="*/ 31 h 83"/>
                  <a:gd name="T64" fmla="*/ 204 w 238"/>
                  <a:gd name="T65" fmla="*/ 50 h 83"/>
                  <a:gd name="T66" fmla="*/ 120 w 238"/>
                  <a:gd name="T67" fmla="*/ 25 h 83"/>
                  <a:gd name="T68" fmla="*/ 175 w 238"/>
                  <a:gd name="T69" fmla="*/ 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8" h="83">
                    <a:moveTo>
                      <a:pt x="238" y="6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56" y="6"/>
                    </a:lnTo>
                    <a:lnTo>
                      <a:pt x="56" y="25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26" y="31"/>
                    </a:lnTo>
                    <a:lnTo>
                      <a:pt x="26" y="50"/>
                    </a:lnTo>
                    <a:lnTo>
                      <a:pt x="2" y="50"/>
                    </a:lnTo>
                    <a:lnTo>
                      <a:pt x="20" y="56"/>
                    </a:lnTo>
                    <a:lnTo>
                      <a:pt x="56" y="56"/>
                    </a:lnTo>
                    <a:lnTo>
                      <a:pt x="56" y="75"/>
                    </a:lnTo>
                    <a:lnTo>
                      <a:pt x="55" y="77"/>
                    </a:lnTo>
                    <a:lnTo>
                      <a:pt x="73" y="80"/>
                    </a:lnTo>
                    <a:lnTo>
                      <a:pt x="86" y="80"/>
                    </a:lnTo>
                    <a:lnTo>
                      <a:pt x="86" y="83"/>
                    </a:lnTo>
                    <a:lnTo>
                      <a:pt x="91" y="83"/>
                    </a:lnTo>
                    <a:lnTo>
                      <a:pt x="91" y="80"/>
                    </a:lnTo>
                    <a:lnTo>
                      <a:pt x="145" y="80"/>
                    </a:lnTo>
                    <a:lnTo>
                      <a:pt x="145" y="83"/>
                    </a:lnTo>
                    <a:lnTo>
                      <a:pt x="150" y="83"/>
                    </a:lnTo>
                    <a:lnTo>
                      <a:pt x="150" y="80"/>
                    </a:lnTo>
                    <a:lnTo>
                      <a:pt x="163" y="80"/>
                    </a:lnTo>
                    <a:lnTo>
                      <a:pt x="180" y="76"/>
                    </a:lnTo>
                    <a:lnTo>
                      <a:pt x="180" y="56"/>
                    </a:lnTo>
                    <a:lnTo>
                      <a:pt x="225" y="56"/>
                    </a:lnTo>
                    <a:lnTo>
                      <a:pt x="238" y="50"/>
                    </a:lnTo>
                    <a:lnTo>
                      <a:pt x="210" y="50"/>
                    </a:lnTo>
                    <a:lnTo>
                      <a:pt x="210" y="31"/>
                    </a:lnTo>
                    <a:lnTo>
                      <a:pt x="238" y="31"/>
                    </a:lnTo>
                    <a:lnTo>
                      <a:pt x="238" y="25"/>
                    </a:lnTo>
                    <a:lnTo>
                      <a:pt x="180" y="25"/>
                    </a:lnTo>
                    <a:lnTo>
                      <a:pt x="180" y="6"/>
                    </a:lnTo>
                    <a:lnTo>
                      <a:pt x="238" y="6"/>
                    </a:lnTo>
                    <a:close/>
                    <a:moveTo>
                      <a:pt x="62" y="6"/>
                    </a:moveTo>
                    <a:lnTo>
                      <a:pt x="115" y="6"/>
                    </a:lnTo>
                    <a:lnTo>
                      <a:pt x="115" y="25"/>
                    </a:lnTo>
                    <a:lnTo>
                      <a:pt x="62" y="25"/>
                    </a:lnTo>
                    <a:lnTo>
                      <a:pt x="62" y="6"/>
                    </a:lnTo>
                    <a:close/>
                    <a:moveTo>
                      <a:pt x="91" y="50"/>
                    </a:moveTo>
                    <a:lnTo>
                      <a:pt x="91" y="31"/>
                    </a:lnTo>
                    <a:lnTo>
                      <a:pt x="145" y="31"/>
                    </a:lnTo>
                    <a:lnTo>
                      <a:pt x="145" y="50"/>
                    </a:lnTo>
                    <a:lnTo>
                      <a:pt x="91" y="50"/>
                    </a:lnTo>
                    <a:close/>
                    <a:moveTo>
                      <a:pt x="32" y="31"/>
                    </a:moveTo>
                    <a:lnTo>
                      <a:pt x="86" y="31"/>
                    </a:lnTo>
                    <a:lnTo>
                      <a:pt x="86" y="50"/>
                    </a:lnTo>
                    <a:lnTo>
                      <a:pt x="32" y="50"/>
                    </a:lnTo>
                    <a:lnTo>
                      <a:pt x="32" y="31"/>
                    </a:lnTo>
                    <a:close/>
                    <a:moveTo>
                      <a:pt x="62" y="56"/>
                    </a:moveTo>
                    <a:lnTo>
                      <a:pt x="116" y="56"/>
                    </a:lnTo>
                    <a:lnTo>
                      <a:pt x="116" y="75"/>
                    </a:lnTo>
                    <a:lnTo>
                      <a:pt x="62" y="75"/>
                    </a:lnTo>
                    <a:lnTo>
                      <a:pt x="62" y="56"/>
                    </a:lnTo>
                    <a:close/>
                    <a:moveTo>
                      <a:pt x="175" y="75"/>
                    </a:moveTo>
                    <a:lnTo>
                      <a:pt x="121" y="75"/>
                    </a:lnTo>
                    <a:lnTo>
                      <a:pt x="121" y="56"/>
                    </a:lnTo>
                    <a:lnTo>
                      <a:pt x="175" y="56"/>
                    </a:lnTo>
                    <a:lnTo>
                      <a:pt x="175" y="75"/>
                    </a:lnTo>
                    <a:close/>
                    <a:moveTo>
                      <a:pt x="204" y="50"/>
                    </a:moveTo>
                    <a:lnTo>
                      <a:pt x="150" y="50"/>
                    </a:lnTo>
                    <a:lnTo>
                      <a:pt x="150" y="31"/>
                    </a:lnTo>
                    <a:lnTo>
                      <a:pt x="204" y="31"/>
                    </a:lnTo>
                    <a:lnTo>
                      <a:pt x="204" y="50"/>
                    </a:lnTo>
                    <a:close/>
                    <a:moveTo>
                      <a:pt x="175" y="25"/>
                    </a:moveTo>
                    <a:lnTo>
                      <a:pt x="120" y="25"/>
                    </a:lnTo>
                    <a:lnTo>
                      <a:pt x="120" y="6"/>
                    </a:lnTo>
                    <a:lnTo>
                      <a:pt x="175" y="6"/>
                    </a:lnTo>
                    <a:lnTo>
                      <a:pt x="175" y="25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6" name="Freeform 754"/>
              <p:cNvSpPr>
                <a:spLocks noEditPoints="1"/>
              </p:cNvSpPr>
              <p:nvPr userDrawn="1"/>
            </p:nvSpPr>
            <p:spPr bwMode="auto">
              <a:xfrm>
                <a:off x="1307" y="1700"/>
                <a:ext cx="240" cy="86"/>
              </a:xfrm>
              <a:custGeom>
                <a:avLst/>
                <a:gdLst>
                  <a:gd name="T0" fmla="*/ 93 w 240"/>
                  <a:gd name="T1" fmla="*/ 83 h 86"/>
                  <a:gd name="T2" fmla="*/ 85 w 240"/>
                  <a:gd name="T3" fmla="*/ 83 h 86"/>
                  <a:gd name="T4" fmla="*/ 56 w 240"/>
                  <a:gd name="T5" fmla="*/ 76 h 86"/>
                  <a:gd name="T6" fmla="*/ 3 w 240"/>
                  <a:gd name="T7" fmla="*/ 52 h 86"/>
                  <a:gd name="T8" fmla="*/ 26 w 240"/>
                  <a:gd name="T9" fmla="*/ 33 h 86"/>
                  <a:gd name="T10" fmla="*/ 56 w 240"/>
                  <a:gd name="T11" fmla="*/ 25 h 86"/>
                  <a:gd name="T12" fmla="*/ 0 w 240"/>
                  <a:gd name="T13" fmla="*/ 0 h 86"/>
                  <a:gd name="T14" fmla="*/ 183 w 240"/>
                  <a:gd name="T15" fmla="*/ 8 h 86"/>
                  <a:gd name="T16" fmla="*/ 240 w 240"/>
                  <a:gd name="T17" fmla="*/ 33 h 86"/>
                  <a:gd name="T18" fmla="*/ 239 w 240"/>
                  <a:gd name="T19" fmla="*/ 50 h 86"/>
                  <a:gd name="T20" fmla="*/ 183 w 240"/>
                  <a:gd name="T21" fmla="*/ 58 h 86"/>
                  <a:gd name="T22" fmla="*/ 153 w 240"/>
                  <a:gd name="T23" fmla="*/ 83 h 86"/>
                  <a:gd name="T24" fmla="*/ 88 w 240"/>
                  <a:gd name="T25" fmla="*/ 83 h 86"/>
                  <a:gd name="T26" fmla="*/ 147 w 240"/>
                  <a:gd name="T27" fmla="*/ 80 h 86"/>
                  <a:gd name="T28" fmla="*/ 150 w 240"/>
                  <a:gd name="T29" fmla="*/ 80 h 86"/>
                  <a:gd name="T30" fmla="*/ 121 w 240"/>
                  <a:gd name="T31" fmla="*/ 77 h 86"/>
                  <a:gd name="T32" fmla="*/ 177 w 240"/>
                  <a:gd name="T33" fmla="*/ 77 h 86"/>
                  <a:gd name="T34" fmla="*/ 225 w 240"/>
                  <a:gd name="T35" fmla="*/ 55 h 86"/>
                  <a:gd name="T36" fmla="*/ 210 w 240"/>
                  <a:gd name="T37" fmla="*/ 31 h 86"/>
                  <a:gd name="T38" fmla="*/ 180 w 240"/>
                  <a:gd name="T39" fmla="*/ 28 h 86"/>
                  <a:gd name="T40" fmla="*/ 237 w 240"/>
                  <a:gd name="T41" fmla="*/ 3 h 86"/>
                  <a:gd name="T42" fmla="*/ 59 w 240"/>
                  <a:gd name="T43" fmla="*/ 6 h 86"/>
                  <a:gd name="T44" fmla="*/ 3 w 240"/>
                  <a:gd name="T45" fmla="*/ 31 h 86"/>
                  <a:gd name="T46" fmla="*/ 11 w 240"/>
                  <a:gd name="T47" fmla="*/ 52 h 86"/>
                  <a:gd name="T48" fmla="*/ 59 w 240"/>
                  <a:gd name="T49" fmla="*/ 76 h 86"/>
                  <a:gd name="T50" fmla="*/ 88 w 240"/>
                  <a:gd name="T51" fmla="*/ 80 h 86"/>
                  <a:gd name="T52" fmla="*/ 174 w 240"/>
                  <a:gd name="T53" fmla="*/ 74 h 86"/>
                  <a:gd name="T54" fmla="*/ 123 w 240"/>
                  <a:gd name="T55" fmla="*/ 74 h 86"/>
                  <a:gd name="T56" fmla="*/ 62 w 240"/>
                  <a:gd name="T57" fmla="*/ 55 h 86"/>
                  <a:gd name="T58" fmla="*/ 64 w 240"/>
                  <a:gd name="T59" fmla="*/ 74 h 86"/>
                  <a:gd name="T60" fmla="*/ 64 w 240"/>
                  <a:gd name="T61" fmla="*/ 58 h 86"/>
                  <a:gd name="T62" fmla="*/ 150 w 240"/>
                  <a:gd name="T63" fmla="*/ 52 h 86"/>
                  <a:gd name="T64" fmla="*/ 206 w 240"/>
                  <a:gd name="T65" fmla="*/ 52 h 86"/>
                  <a:gd name="T66" fmla="*/ 204 w 240"/>
                  <a:gd name="T67" fmla="*/ 33 h 86"/>
                  <a:gd name="T68" fmla="*/ 147 w 240"/>
                  <a:gd name="T69" fmla="*/ 52 h 86"/>
                  <a:gd name="T70" fmla="*/ 147 w 240"/>
                  <a:gd name="T71" fmla="*/ 31 h 86"/>
                  <a:gd name="T72" fmla="*/ 145 w 240"/>
                  <a:gd name="T73" fmla="*/ 50 h 86"/>
                  <a:gd name="T74" fmla="*/ 93 w 240"/>
                  <a:gd name="T75" fmla="*/ 50 h 86"/>
                  <a:gd name="T76" fmla="*/ 32 w 240"/>
                  <a:gd name="T77" fmla="*/ 31 h 86"/>
                  <a:gd name="T78" fmla="*/ 34 w 240"/>
                  <a:gd name="T79" fmla="*/ 50 h 86"/>
                  <a:gd name="T80" fmla="*/ 34 w 240"/>
                  <a:gd name="T81" fmla="*/ 33 h 86"/>
                  <a:gd name="T82" fmla="*/ 120 w 240"/>
                  <a:gd name="T83" fmla="*/ 28 h 86"/>
                  <a:gd name="T84" fmla="*/ 177 w 240"/>
                  <a:gd name="T85" fmla="*/ 28 h 86"/>
                  <a:gd name="T86" fmla="*/ 174 w 240"/>
                  <a:gd name="T87" fmla="*/ 8 h 86"/>
                  <a:gd name="T88" fmla="*/ 117 w 240"/>
                  <a:gd name="T89" fmla="*/ 28 h 86"/>
                  <a:gd name="T90" fmla="*/ 117 w 240"/>
                  <a:gd name="T91" fmla="*/ 6 h 86"/>
                  <a:gd name="T92" fmla="*/ 115 w 240"/>
                  <a:gd name="T93" fmla="*/ 25 h 86"/>
                  <a:gd name="T94" fmla="*/ 64 w 240"/>
                  <a:gd name="T95" fmla="*/ 2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0" h="86">
                    <a:moveTo>
                      <a:pt x="145" y="86"/>
                    </a:moveTo>
                    <a:lnTo>
                      <a:pt x="145" y="83"/>
                    </a:lnTo>
                    <a:lnTo>
                      <a:pt x="93" y="83"/>
                    </a:lnTo>
                    <a:lnTo>
                      <a:pt x="93" y="86"/>
                    </a:lnTo>
                    <a:lnTo>
                      <a:pt x="85" y="86"/>
                    </a:lnTo>
                    <a:lnTo>
                      <a:pt x="85" y="83"/>
                    </a:lnTo>
                    <a:lnTo>
                      <a:pt x="73" y="83"/>
                    </a:lnTo>
                    <a:lnTo>
                      <a:pt x="54" y="79"/>
                    </a:lnTo>
                    <a:lnTo>
                      <a:pt x="56" y="76"/>
                    </a:lnTo>
                    <a:lnTo>
                      <a:pt x="56" y="58"/>
                    </a:lnTo>
                    <a:lnTo>
                      <a:pt x="21" y="58"/>
                    </a:lnTo>
                    <a:lnTo>
                      <a:pt x="3" y="52"/>
                    </a:lnTo>
                    <a:lnTo>
                      <a:pt x="3" y="50"/>
                    </a:lnTo>
                    <a:lnTo>
                      <a:pt x="26" y="50"/>
                    </a:lnTo>
                    <a:lnTo>
                      <a:pt x="26" y="33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56" y="25"/>
                    </a:lnTo>
                    <a:lnTo>
                      <a:pt x="56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240" y="0"/>
                    </a:lnTo>
                    <a:lnTo>
                      <a:pt x="240" y="8"/>
                    </a:lnTo>
                    <a:lnTo>
                      <a:pt x="183" y="8"/>
                    </a:lnTo>
                    <a:lnTo>
                      <a:pt x="183" y="25"/>
                    </a:lnTo>
                    <a:lnTo>
                      <a:pt x="240" y="25"/>
                    </a:lnTo>
                    <a:lnTo>
                      <a:pt x="240" y="33"/>
                    </a:lnTo>
                    <a:lnTo>
                      <a:pt x="212" y="33"/>
                    </a:lnTo>
                    <a:lnTo>
                      <a:pt x="212" y="50"/>
                    </a:lnTo>
                    <a:lnTo>
                      <a:pt x="239" y="50"/>
                    </a:lnTo>
                    <a:lnTo>
                      <a:pt x="239" y="52"/>
                    </a:lnTo>
                    <a:lnTo>
                      <a:pt x="226" y="58"/>
                    </a:lnTo>
                    <a:lnTo>
                      <a:pt x="183" y="58"/>
                    </a:lnTo>
                    <a:lnTo>
                      <a:pt x="183" y="78"/>
                    </a:lnTo>
                    <a:lnTo>
                      <a:pt x="164" y="83"/>
                    </a:lnTo>
                    <a:lnTo>
                      <a:pt x="153" y="83"/>
                    </a:lnTo>
                    <a:lnTo>
                      <a:pt x="153" y="84"/>
                    </a:lnTo>
                    <a:lnTo>
                      <a:pt x="145" y="86"/>
                    </a:lnTo>
                    <a:close/>
                    <a:moveTo>
                      <a:pt x="88" y="83"/>
                    </a:moveTo>
                    <a:lnTo>
                      <a:pt x="91" y="83"/>
                    </a:lnTo>
                    <a:lnTo>
                      <a:pt x="91" y="80"/>
                    </a:lnTo>
                    <a:lnTo>
                      <a:pt x="147" y="80"/>
                    </a:lnTo>
                    <a:lnTo>
                      <a:pt x="147" y="83"/>
                    </a:lnTo>
                    <a:lnTo>
                      <a:pt x="150" y="83"/>
                    </a:lnTo>
                    <a:lnTo>
                      <a:pt x="150" y="80"/>
                    </a:lnTo>
                    <a:lnTo>
                      <a:pt x="164" y="80"/>
                    </a:lnTo>
                    <a:lnTo>
                      <a:pt x="176" y="77"/>
                    </a:lnTo>
                    <a:lnTo>
                      <a:pt x="121" y="77"/>
                    </a:lnTo>
                    <a:lnTo>
                      <a:pt x="121" y="55"/>
                    </a:lnTo>
                    <a:lnTo>
                      <a:pt x="177" y="55"/>
                    </a:lnTo>
                    <a:lnTo>
                      <a:pt x="177" y="77"/>
                    </a:lnTo>
                    <a:lnTo>
                      <a:pt x="180" y="76"/>
                    </a:lnTo>
                    <a:lnTo>
                      <a:pt x="180" y="55"/>
                    </a:lnTo>
                    <a:lnTo>
                      <a:pt x="225" y="55"/>
                    </a:lnTo>
                    <a:lnTo>
                      <a:pt x="232" y="52"/>
                    </a:lnTo>
                    <a:lnTo>
                      <a:pt x="210" y="52"/>
                    </a:lnTo>
                    <a:lnTo>
                      <a:pt x="210" y="31"/>
                    </a:lnTo>
                    <a:lnTo>
                      <a:pt x="237" y="31"/>
                    </a:lnTo>
                    <a:lnTo>
                      <a:pt x="237" y="28"/>
                    </a:lnTo>
                    <a:lnTo>
                      <a:pt x="180" y="28"/>
                    </a:lnTo>
                    <a:lnTo>
                      <a:pt x="180" y="6"/>
                    </a:lnTo>
                    <a:lnTo>
                      <a:pt x="237" y="6"/>
                    </a:lnTo>
                    <a:lnTo>
                      <a:pt x="237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59" y="6"/>
                    </a:lnTo>
                    <a:lnTo>
                      <a:pt x="59" y="28"/>
                    </a:lnTo>
                    <a:lnTo>
                      <a:pt x="3" y="28"/>
                    </a:lnTo>
                    <a:lnTo>
                      <a:pt x="3" y="31"/>
                    </a:lnTo>
                    <a:lnTo>
                      <a:pt x="29" y="31"/>
                    </a:lnTo>
                    <a:lnTo>
                      <a:pt x="29" y="52"/>
                    </a:lnTo>
                    <a:lnTo>
                      <a:pt x="11" y="52"/>
                    </a:lnTo>
                    <a:lnTo>
                      <a:pt x="21" y="55"/>
                    </a:lnTo>
                    <a:lnTo>
                      <a:pt x="59" y="55"/>
                    </a:lnTo>
                    <a:lnTo>
                      <a:pt x="59" y="76"/>
                    </a:lnTo>
                    <a:lnTo>
                      <a:pt x="58" y="77"/>
                    </a:lnTo>
                    <a:lnTo>
                      <a:pt x="74" y="80"/>
                    </a:lnTo>
                    <a:lnTo>
                      <a:pt x="88" y="80"/>
                    </a:lnTo>
                    <a:lnTo>
                      <a:pt x="88" y="83"/>
                    </a:lnTo>
                    <a:close/>
                    <a:moveTo>
                      <a:pt x="123" y="74"/>
                    </a:moveTo>
                    <a:lnTo>
                      <a:pt x="174" y="74"/>
                    </a:lnTo>
                    <a:lnTo>
                      <a:pt x="174" y="58"/>
                    </a:lnTo>
                    <a:lnTo>
                      <a:pt x="123" y="58"/>
                    </a:lnTo>
                    <a:lnTo>
                      <a:pt x="123" y="74"/>
                    </a:lnTo>
                    <a:close/>
                    <a:moveTo>
                      <a:pt x="118" y="77"/>
                    </a:moveTo>
                    <a:lnTo>
                      <a:pt x="62" y="77"/>
                    </a:lnTo>
                    <a:lnTo>
                      <a:pt x="62" y="55"/>
                    </a:lnTo>
                    <a:lnTo>
                      <a:pt x="118" y="55"/>
                    </a:lnTo>
                    <a:lnTo>
                      <a:pt x="118" y="77"/>
                    </a:lnTo>
                    <a:close/>
                    <a:moveTo>
                      <a:pt x="64" y="74"/>
                    </a:moveTo>
                    <a:lnTo>
                      <a:pt x="115" y="74"/>
                    </a:lnTo>
                    <a:lnTo>
                      <a:pt x="115" y="58"/>
                    </a:lnTo>
                    <a:lnTo>
                      <a:pt x="64" y="58"/>
                    </a:lnTo>
                    <a:lnTo>
                      <a:pt x="64" y="74"/>
                    </a:lnTo>
                    <a:close/>
                    <a:moveTo>
                      <a:pt x="206" y="52"/>
                    </a:moveTo>
                    <a:lnTo>
                      <a:pt x="150" y="52"/>
                    </a:lnTo>
                    <a:lnTo>
                      <a:pt x="150" y="31"/>
                    </a:lnTo>
                    <a:lnTo>
                      <a:pt x="206" y="31"/>
                    </a:lnTo>
                    <a:lnTo>
                      <a:pt x="206" y="52"/>
                    </a:lnTo>
                    <a:close/>
                    <a:moveTo>
                      <a:pt x="153" y="50"/>
                    </a:moveTo>
                    <a:lnTo>
                      <a:pt x="204" y="50"/>
                    </a:lnTo>
                    <a:lnTo>
                      <a:pt x="204" y="33"/>
                    </a:lnTo>
                    <a:lnTo>
                      <a:pt x="153" y="33"/>
                    </a:lnTo>
                    <a:lnTo>
                      <a:pt x="153" y="50"/>
                    </a:lnTo>
                    <a:close/>
                    <a:moveTo>
                      <a:pt x="147" y="52"/>
                    </a:moveTo>
                    <a:lnTo>
                      <a:pt x="91" y="52"/>
                    </a:lnTo>
                    <a:lnTo>
                      <a:pt x="91" y="31"/>
                    </a:lnTo>
                    <a:lnTo>
                      <a:pt x="147" y="31"/>
                    </a:lnTo>
                    <a:lnTo>
                      <a:pt x="147" y="52"/>
                    </a:lnTo>
                    <a:close/>
                    <a:moveTo>
                      <a:pt x="93" y="50"/>
                    </a:moveTo>
                    <a:lnTo>
                      <a:pt x="145" y="50"/>
                    </a:lnTo>
                    <a:lnTo>
                      <a:pt x="145" y="33"/>
                    </a:lnTo>
                    <a:lnTo>
                      <a:pt x="93" y="33"/>
                    </a:lnTo>
                    <a:lnTo>
                      <a:pt x="93" y="50"/>
                    </a:lnTo>
                    <a:close/>
                    <a:moveTo>
                      <a:pt x="88" y="52"/>
                    </a:moveTo>
                    <a:lnTo>
                      <a:pt x="32" y="52"/>
                    </a:lnTo>
                    <a:lnTo>
                      <a:pt x="32" y="31"/>
                    </a:lnTo>
                    <a:lnTo>
                      <a:pt x="88" y="31"/>
                    </a:lnTo>
                    <a:lnTo>
                      <a:pt x="88" y="52"/>
                    </a:lnTo>
                    <a:close/>
                    <a:moveTo>
                      <a:pt x="34" y="50"/>
                    </a:moveTo>
                    <a:lnTo>
                      <a:pt x="85" y="50"/>
                    </a:lnTo>
                    <a:lnTo>
                      <a:pt x="85" y="33"/>
                    </a:lnTo>
                    <a:lnTo>
                      <a:pt x="34" y="33"/>
                    </a:lnTo>
                    <a:lnTo>
                      <a:pt x="34" y="50"/>
                    </a:lnTo>
                    <a:close/>
                    <a:moveTo>
                      <a:pt x="177" y="28"/>
                    </a:moveTo>
                    <a:lnTo>
                      <a:pt x="120" y="28"/>
                    </a:lnTo>
                    <a:lnTo>
                      <a:pt x="120" y="6"/>
                    </a:lnTo>
                    <a:lnTo>
                      <a:pt x="177" y="6"/>
                    </a:lnTo>
                    <a:lnTo>
                      <a:pt x="177" y="28"/>
                    </a:lnTo>
                    <a:close/>
                    <a:moveTo>
                      <a:pt x="123" y="25"/>
                    </a:moveTo>
                    <a:lnTo>
                      <a:pt x="174" y="25"/>
                    </a:lnTo>
                    <a:lnTo>
                      <a:pt x="174" y="8"/>
                    </a:lnTo>
                    <a:lnTo>
                      <a:pt x="123" y="8"/>
                    </a:lnTo>
                    <a:lnTo>
                      <a:pt x="123" y="25"/>
                    </a:lnTo>
                    <a:close/>
                    <a:moveTo>
                      <a:pt x="117" y="28"/>
                    </a:moveTo>
                    <a:lnTo>
                      <a:pt x="62" y="28"/>
                    </a:lnTo>
                    <a:lnTo>
                      <a:pt x="62" y="6"/>
                    </a:lnTo>
                    <a:lnTo>
                      <a:pt x="117" y="6"/>
                    </a:lnTo>
                    <a:lnTo>
                      <a:pt x="117" y="28"/>
                    </a:lnTo>
                    <a:close/>
                    <a:moveTo>
                      <a:pt x="64" y="25"/>
                    </a:moveTo>
                    <a:lnTo>
                      <a:pt x="115" y="25"/>
                    </a:lnTo>
                    <a:lnTo>
                      <a:pt x="115" y="8"/>
                    </a:lnTo>
                    <a:lnTo>
                      <a:pt x="64" y="8"/>
                    </a:lnTo>
                    <a:lnTo>
                      <a:pt x="64" y="2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7" name="Oval 755"/>
              <p:cNvSpPr>
                <a:spLocks noChangeArrowheads="1"/>
              </p:cNvSpPr>
              <p:nvPr userDrawn="1"/>
            </p:nvSpPr>
            <p:spPr bwMode="auto">
              <a:xfrm>
                <a:off x="1526" y="1538"/>
                <a:ext cx="10" cy="10"/>
              </a:xfrm>
              <a:prstGeom prst="ellipse">
                <a:avLst/>
              </a:pr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8" name="Freeform 756"/>
              <p:cNvSpPr>
                <a:spLocks noEditPoints="1"/>
              </p:cNvSpPr>
              <p:nvPr userDrawn="1"/>
            </p:nvSpPr>
            <p:spPr bwMode="auto">
              <a:xfrm>
                <a:off x="1525" y="1537"/>
                <a:ext cx="12" cy="13"/>
              </a:xfrm>
              <a:custGeom>
                <a:avLst/>
                <a:gdLst>
                  <a:gd name="T0" fmla="*/ 10 w 20"/>
                  <a:gd name="T1" fmla="*/ 21 h 21"/>
                  <a:gd name="T2" fmla="*/ 0 w 20"/>
                  <a:gd name="T3" fmla="*/ 10 h 21"/>
                  <a:gd name="T4" fmla="*/ 3 w 20"/>
                  <a:gd name="T5" fmla="*/ 3 h 21"/>
                  <a:gd name="T6" fmla="*/ 10 w 20"/>
                  <a:gd name="T7" fmla="*/ 0 h 21"/>
                  <a:gd name="T8" fmla="*/ 20 w 20"/>
                  <a:gd name="T9" fmla="*/ 10 h 21"/>
                  <a:gd name="T10" fmla="*/ 18 w 20"/>
                  <a:gd name="T11" fmla="*/ 18 h 21"/>
                  <a:gd name="T12" fmla="*/ 10 w 20"/>
                  <a:gd name="T13" fmla="*/ 21 h 21"/>
                  <a:gd name="T14" fmla="*/ 10 w 20"/>
                  <a:gd name="T15" fmla="*/ 5 h 21"/>
                  <a:gd name="T16" fmla="*/ 6 w 20"/>
                  <a:gd name="T17" fmla="*/ 6 h 21"/>
                  <a:gd name="T18" fmla="*/ 4 w 20"/>
                  <a:gd name="T19" fmla="*/ 10 h 21"/>
                  <a:gd name="T20" fmla="*/ 10 w 20"/>
                  <a:gd name="T21" fmla="*/ 16 h 21"/>
                  <a:gd name="T22" fmla="*/ 10 w 20"/>
                  <a:gd name="T23" fmla="*/ 18 h 21"/>
                  <a:gd name="T24" fmla="*/ 10 w 20"/>
                  <a:gd name="T25" fmla="*/ 16 h 21"/>
                  <a:gd name="T26" fmla="*/ 14 w 20"/>
                  <a:gd name="T27" fmla="*/ 14 h 21"/>
                  <a:gd name="T28" fmla="*/ 16 w 20"/>
                  <a:gd name="T29" fmla="*/ 10 h 21"/>
                  <a:gd name="T30" fmla="*/ 10 w 20"/>
                  <a:gd name="T3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21">
                    <a:moveTo>
                      <a:pt x="10" y="21"/>
                    </a:moveTo>
                    <a:cubicBezTo>
                      <a:pt x="4" y="21"/>
                      <a:pt x="0" y="16"/>
                      <a:pt x="0" y="10"/>
                    </a:cubicBezTo>
                    <a:cubicBezTo>
                      <a:pt x="0" y="8"/>
                      <a:pt x="1" y="5"/>
                      <a:pt x="3" y="3"/>
                    </a:cubicBezTo>
                    <a:cubicBezTo>
                      <a:pt x="5" y="1"/>
                      <a:pt x="7" y="0"/>
                      <a:pt x="10" y="0"/>
                    </a:cubicBezTo>
                    <a:cubicBezTo>
                      <a:pt x="16" y="0"/>
                      <a:pt x="20" y="5"/>
                      <a:pt x="20" y="10"/>
                    </a:cubicBezTo>
                    <a:cubicBezTo>
                      <a:pt x="20" y="13"/>
                      <a:pt x="19" y="16"/>
                      <a:pt x="18" y="18"/>
                    </a:cubicBezTo>
                    <a:cubicBezTo>
                      <a:pt x="16" y="20"/>
                      <a:pt x="13" y="21"/>
                      <a:pt x="10" y="21"/>
                    </a:cubicBezTo>
                    <a:close/>
                    <a:moveTo>
                      <a:pt x="10" y="5"/>
                    </a:moveTo>
                    <a:cubicBezTo>
                      <a:pt x="9" y="5"/>
                      <a:pt x="7" y="5"/>
                      <a:pt x="6" y="6"/>
                    </a:cubicBezTo>
                    <a:cubicBezTo>
                      <a:pt x="5" y="7"/>
                      <a:pt x="4" y="9"/>
                      <a:pt x="4" y="10"/>
                    </a:cubicBezTo>
                    <a:cubicBezTo>
                      <a:pt x="4" y="14"/>
                      <a:pt x="7" y="16"/>
                      <a:pt x="10" y="16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2" y="16"/>
                      <a:pt x="13" y="16"/>
                      <a:pt x="14" y="14"/>
                    </a:cubicBezTo>
                    <a:cubicBezTo>
                      <a:pt x="15" y="13"/>
                      <a:pt x="16" y="12"/>
                      <a:pt x="16" y="10"/>
                    </a:cubicBezTo>
                    <a:cubicBezTo>
                      <a:pt x="16" y="7"/>
                      <a:pt x="13" y="5"/>
                      <a:pt x="10" y="5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9" name="Freeform 757"/>
              <p:cNvSpPr>
                <a:spLocks noEditPoints="1"/>
              </p:cNvSpPr>
              <p:nvPr userDrawn="1"/>
            </p:nvSpPr>
            <p:spPr bwMode="auto">
              <a:xfrm>
                <a:off x="1319" y="1510"/>
                <a:ext cx="212" cy="67"/>
              </a:xfrm>
              <a:custGeom>
                <a:avLst/>
                <a:gdLst>
                  <a:gd name="T0" fmla="*/ 306 w 339"/>
                  <a:gd name="T1" fmla="*/ 71 h 107"/>
                  <a:gd name="T2" fmla="*/ 317 w 339"/>
                  <a:gd name="T3" fmla="*/ 67 h 107"/>
                  <a:gd name="T4" fmla="*/ 315 w 339"/>
                  <a:gd name="T5" fmla="*/ 68 h 107"/>
                  <a:gd name="T6" fmla="*/ 328 w 339"/>
                  <a:gd name="T7" fmla="*/ 80 h 107"/>
                  <a:gd name="T8" fmla="*/ 270 w 339"/>
                  <a:gd name="T9" fmla="*/ 53 h 107"/>
                  <a:gd name="T10" fmla="*/ 328 w 339"/>
                  <a:gd name="T11" fmla="*/ 27 h 107"/>
                  <a:gd name="T12" fmla="*/ 314 w 339"/>
                  <a:gd name="T13" fmla="*/ 39 h 107"/>
                  <a:gd name="T14" fmla="*/ 323 w 339"/>
                  <a:gd name="T15" fmla="*/ 32 h 107"/>
                  <a:gd name="T16" fmla="*/ 318 w 339"/>
                  <a:gd name="T17" fmla="*/ 53 h 107"/>
                  <a:gd name="T18" fmla="*/ 287 w 339"/>
                  <a:gd name="T19" fmla="*/ 19 h 107"/>
                  <a:gd name="T20" fmla="*/ 251 w 339"/>
                  <a:gd name="T21" fmla="*/ 26 h 107"/>
                  <a:gd name="T22" fmla="*/ 248 w 339"/>
                  <a:gd name="T23" fmla="*/ 31 h 107"/>
                  <a:gd name="T24" fmla="*/ 247 w 339"/>
                  <a:gd name="T25" fmla="*/ 41 h 107"/>
                  <a:gd name="T26" fmla="*/ 242 w 339"/>
                  <a:gd name="T27" fmla="*/ 43 h 107"/>
                  <a:gd name="T28" fmla="*/ 0 w 339"/>
                  <a:gd name="T29" fmla="*/ 51 h 107"/>
                  <a:gd name="T30" fmla="*/ 12 w 339"/>
                  <a:gd name="T31" fmla="*/ 61 h 107"/>
                  <a:gd name="T32" fmla="*/ 15 w 339"/>
                  <a:gd name="T33" fmla="*/ 66 h 107"/>
                  <a:gd name="T34" fmla="*/ 33 w 339"/>
                  <a:gd name="T35" fmla="*/ 82 h 107"/>
                  <a:gd name="T36" fmla="*/ 22 w 339"/>
                  <a:gd name="T37" fmla="*/ 94 h 107"/>
                  <a:gd name="T38" fmla="*/ 20 w 339"/>
                  <a:gd name="T39" fmla="*/ 96 h 107"/>
                  <a:gd name="T40" fmla="*/ 11 w 339"/>
                  <a:gd name="T41" fmla="*/ 90 h 107"/>
                  <a:gd name="T42" fmla="*/ 6 w 339"/>
                  <a:gd name="T43" fmla="*/ 99 h 107"/>
                  <a:gd name="T44" fmla="*/ 23 w 339"/>
                  <a:gd name="T45" fmla="*/ 103 h 107"/>
                  <a:gd name="T46" fmla="*/ 33 w 339"/>
                  <a:gd name="T47" fmla="*/ 103 h 107"/>
                  <a:gd name="T48" fmla="*/ 45 w 339"/>
                  <a:gd name="T49" fmla="*/ 107 h 107"/>
                  <a:gd name="T50" fmla="*/ 43 w 339"/>
                  <a:gd name="T51" fmla="*/ 92 h 107"/>
                  <a:gd name="T52" fmla="*/ 62 w 339"/>
                  <a:gd name="T53" fmla="*/ 107 h 107"/>
                  <a:gd name="T54" fmla="*/ 70 w 339"/>
                  <a:gd name="T55" fmla="*/ 96 h 107"/>
                  <a:gd name="T56" fmla="*/ 56 w 339"/>
                  <a:gd name="T57" fmla="*/ 96 h 107"/>
                  <a:gd name="T58" fmla="*/ 43 w 339"/>
                  <a:gd name="T59" fmla="*/ 82 h 107"/>
                  <a:gd name="T60" fmla="*/ 54 w 339"/>
                  <a:gd name="T61" fmla="*/ 69 h 107"/>
                  <a:gd name="T62" fmla="*/ 64 w 339"/>
                  <a:gd name="T63" fmla="*/ 61 h 107"/>
                  <a:gd name="T64" fmla="*/ 247 w 339"/>
                  <a:gd name="T65" fmla="*/ 66 h 107"/>
                  <a:gd name="T66" fmla="*/ 250 w 339"/>
                  <a:gd name="T67" fmla="*/ 75 h 107"/>
                  <a:gd name="T68" fmla="*/ 244 w 339"/>
                  <a:gd name="T69" fmla="*/ 78 h 107"/>
                  <a:gd name="T70" fmla="*/ 256 w 339"/>
                  <a:gd name="T71" fmla="*/ 66 h 107"/>
                  <a:gd name="T72" fmla="*/ 339 w 339"/>
                  <a:gd name="T73" fmla="*/ 73 h 107"/>
                  <a:gd name="T74" fmla="*/ 53 w 339"/>
                  <a:gd name="T75" fmla="*/ 61 h 107"/>
                  <a:gd name="T76" fmla="*/ 43 w 339"/>
                  <a:gd name="T77" fmla="*/ 64 h 107"/>
                  <a:gd name="T78" fmla="*/ 33 w 339"/>
                  <a:gd name="T79" fmla="*/ 61 h 107"/>
                  <a:gd name="T80" fmla="*/ 33 w 339"/>
                  <a:gd name="T81" fmla="*/ 72 h 107"/>
                  <a:gd name="T82" fmla="*/ 17 w 339"/>
                  <a:gd name="T83" fmla="*/ 61 h 107"/>
                  <a:gd name="T84" fmla="*/ 53 w 339"/>
                  <a:gd name="T85" fmla="*/ 6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39" h="107">
                    <a:moveTo>
                      <a:pt x="318" y="54"/>
                    </a:moveTo>
                    <a:cubicBezTo>
                      <a:pt x="310" y="54"/>
                      <a:pt x="304" y="63"/>
                      <a:pt x="306" y="71"/>
                    </a:cubicBezTo>
                    <a:cubicBezTo>
                      <a:pt x="308" y="80"/>
                      <a:pt x="320" y="83"/>
                      <a:pt x="323" y="75"/>
                    </a:cubicBezTo>
                    <a:cubicBezTo>
                      <a:pt x="325" y="71"/>
                      <a:pt x="321" y="66"/>
                      <a:pt x="317" y="67"/>
                    </a:cubicBezTo>
                    <a:cubicBezTo>
                      <a:pt x="316" y="67"/>
                      <a:pt x="316" y="67"/>
                      <a:pt x="316" y="67"/>
                    </a:cubicBezTo>
                    <a:cubicBezTo>
                      <a:pt x="315" y="67"/>
                      <a:pt x="315" y="68"/>
                      <a:pt x="315" y="68"/>
                    </a:cubicBezTo>
                    <a:cubicBezTo>
                      <a:pt x="315" y="65"/>
                      <a:pt x="318" y="62"/>
                      <a:pt x="322" y="63"/>
                    </a:cubicBezTo>
                    <a:cubicBezTo>
                      <a:pt x="330" y="64"/>
                      <a:pt x="331" y="74"/>
                      <a:pt x="328" y="80"/>
                    </a:cubicBezTo>
                    <a:cubicBezTo>
                      <a:pt x="324" y="88"/>
                      <a:pt x="310" y="91"/>
                      <a:pt x="298" y="82"/>
                    </a:cubicBezTo>
                    <a:cubicBezTo>
                      <a:pt x="288" y="75"/>
                      <a:pt x="283" y="58"/>
                      <a:pt x="270" y="53"/>
                    </a:cubicBezTo>
                    <a:cubicBezTo>
                      <a:pt x="283" y="49"/>
                      <a:pt x="288" y="32"/>
                      <a:pt x="298" y="25"/>
                    </a:cubicBezTo>
                    <a:cubicBezTo>
                      <a:pt x="310" y="15"/>
                      <a:pt x="324" y="19"/>
                      <a:pt x="328" y="27"/>
                    </a:cubicBezTo>
                    <a:cubicBezTo>
                      <a:pt x="331" y="33"/>
                      <a:pt x="330" y="43"/>
                      <a:pt x="322" y="44"/>
                    </a:cubicBezTo>
                    <a:cubicBezTo>
                      <a:pt x="317" y="44"/>
                      <a:pt x="315" y="42"/>
                      <a:pt x="314" y="39"/>
                    </a:cubicBezTo>
                    <a:cubicBezTo>
                      <a:pt x="314" y="37"/>
                      <a:pt x="314" y="39"/>
                      <a:pt x="317" y="40"/>
                    </a:cubicBezTo>
                    <a:cubicBezTo>
                      <a:pt x="321" y="41"/>
                      <a:pt x="325" y="36"/>
                      <a:pt x="323" y="32"/>
                    </a:cubicBezTo>
                    <a:cubicBezTo>
                      <a:pt x="320" y="24"/>
                      <a:pt x="308" y="27"/>
                      <a:pt x="306" y="36"/>
                    </a:cubicBezTo>
                    <a:cubicBezTo>
                      <a:pt x="304" y="44"/>
                      <a:pt x="310" y="52"/>
                      <a:pt x="318" y="53"/>
                    </a:cubicBezTo>
                    <a:cubicBezTo>
                      <a:pt x="329" y="54"/>
                      <a:pt x="339" y="46"/>
                      <a:pt x="339" y="33"/>
                    </a:cubicBezTo>
                    <a:cubicBezTo>
                      <a:pt x="339" y="8"/>
                      <a:pt x="307" y="0"/>
                      <a:pt x="287" y="19"/>
                    </a:cubicBezTo>
                    <a:cubicBezTo>
                      <a:pt x="277" y="29"/>
                      <a:pt x="269" y="40"/>
                      <a:pt x="256" y="41"/>
                    </a:cubicBezTo>
                    <a:cubicBezTo>
                      <a:pt x="257" y="34"/>
                      <a:pt x="257" y="28"/>
                      <a:pt x="251" y="26"/>
                    </a:cubicBezTo>
                    <a:cubicBezTo>
                      <a:pt x="247" y="24"/>
                      <a:pt x="244" y="26"/>
                      <a:pt x="244" y="28"/>
                    </a:cubicBezTo>
                    <a:cubicBezTo>
                      <a:pt x="244" y="29"/>
                      <a:pt x="246" y="31"/>
                      <a:pt x="248" y="31"/>
                    </a:cubicBezTo>
                    <a:cubicBezTo>
                      <a:pt x="248" y="30"/>
                      <a:pt x="250" y="31"/>
                      <a:pt x="251" y="32"/>
                    </a:cubicBezTo>
                    <a:cubicBezTo>
                      <a:pt x="251" y="34"/>
                      <a:pt x="249" y="35"/>
                      <a:pt x="247" y="41"/>
                    </a:cubicBezTo>
                    <a:cubicBezTo>
                      <a:pt x="247" y="41"/>
                      <a:pt x="247" y="41"/>
                      <a:pt x="247" y="41"/>
                    </a:cubicBezTo>
                    <a:cubicBezTo>
                      <a:pt x="245" y="40"/>
                      <a:pt x="243" y="41"/>
                      <a:pt x="242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0" y="47"/>
                      <a:pt x="0" y="51"/>
                    </a:cubicBezTo>
                    <a:cubicBezTo>
                      <a:pt x="0" y="57"/>
                      <a:pt x="5" y="61"/>
                      <a:pt x="5" y="61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8" y="62"/>
                      <a:pt x="6" y="68"/>
                      <a:pt x="12" y="73"/>
                    </a:cubicBezTo>
                    <a:cubicBezTo>
                      <a:pt x="12" y="69"/>
                      <a:pt x="13" y="67"/>
                      <a:pt x="15" y="66"/>
                    </a:cubicBezTo>
                    <a:cubicBezTo>
                      <a:pt x="18" y="65"/>
                      <a:pt x="20" y="68"/>
                      <a:pt x="21" y="69"/>
                    </a:cubicBezTo>
                    <a:cubicBezTo>
                      <a:pt x="21" y="69"/>
                      <a:pt x="32" y="80"/>
                      <a:pt x="33" y="82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2" y="84"/>
                      <a:pt x="22" y="94"/>
                      <a:pt x="22" y="94"/>
                    </a:cubicBezTo>
                    <a:cubicBezTo>
                      <a:pt x="21" y="95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0"/>
                      <a:pt x="15" y="89"/>
                      <a:pt x="12" y="90"/>
                    </a:cubicBezTo>
                    <a:cubicBezTo>
                      <a:pt x="12" y="90"/>
                      <a:pt x="11" y="90"/>
                      <a:pt x="11" y="90"/>
                    </a:cubicBezTo>
                    <a:cubicBezTo>
                      <a:pt x="11" y="90"/>
                      <a:pt x="11" y="90"/>
                      <a:pt x="11" y="90"/>
                    </a:cubicBezTo>
                    <a:cubicBezTo>
                      <a:pt x="8" y="91"/>
                      <a:pt x="5" y="94"/>
                      <a:pt x="6" y="99"/>
                    </a:cubicBezTo>
                    <a:cubicBezTo>
                      <a:pt x="7" y="103"/>
                      <a:pt x="10" y="107"/>
                      <a:pt x="14" y="107"/>
                    </a:cubicBezTo>
                    <a:cubicBezTo>
                      <a:pt x="18" y="107"/>
                      <a:pt x="20" y="106"/>
                      <a:pt x="23" y="103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0" y="107"/>
                      <a:pt x="30" y="107"/>
                      <a:pt x="30" y="107"/>
                    </a:cubicBezTo>
                    <a:cubicBezTo>
                      <a:pt x="45" y="107"/>
                      <a:pt x="45" y="107"/>
                      <a:pt x="45" y="107"/>
                    </a:cubicBezTo>
                    <a:cubicBezTo>
                      <a:pt x="43" y="103"/>
                      <a:pt x="43" y="103"/>
                      <a:pt x="43" y="103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52" y="103"/>
                      <a:pt x="52" y="103"/>
                      <a:pt x="52" y="103"/>
                    </a:cubicBezTo>
                    <a:cubicBezTo>
                      <a:pt x="56" y="106"/>
                      <a:pt x="58" y="107"/>
                      <a:pt x="62" y="107"/>
                    </a:cubicBezTo>
                    <a:cubicBezTo>
                      <a:pt x="66" y="107"/>
                      <a:pt x="69" y="103"/>
                      <a:pt x="70" y="99"/>
                    </a:cubicBezTo>
                    <a:cubicBezTo>
                      <a:pt x="70" y="98"/>
                      <a:pt x="70" y="96"/>
                      <a:pt x="70" y="96"/>
                    </a:cubicBezTo>
                    <a:cubicBezTo>
                      <a:pt x="68" y="87"/>
                      <a:pt x="56" y="87"/>
                      <a:pt x="56" y="96"/>
                    </a:cubicBezTo>
                    <a:cubicBezTo>
                      <a:pt x="56" y="96"/>
                      <a:pt x="56" y="96"/>
                      <a:pt x="56" y="96"/>
                    </a:cubicBezTo>
                    <a:cubicBezTo>
                      <a:pt x="55" y="96"/>
                      <a:pt x="55" y="95"/>
                      <a:pt x="54" y="94"/>
                    </a:cubicBezTo>
                    <a:cubicBezTo>
                      <a:pt x="54" y="94"/>
                      <a:pt x="44" y="84"/>
                      <a:pt x="43" y="82"/>
                    </a:cubicBezTo>
                    <a:cubicBezTo>
                      <a:pt x="43" y="82"/>
                      <a:pt x="43" y="82"/>
                      <a:pt x="43" y="82"/>
                    </a:cubicBezTo>
                    <a:cubicBezTo>
                      <a:pt x="44" y="80"/>
                      <a:pt x="54" y="69"/>
                      <a:pt x="54" y="69"/>
                    </a:cubicBezTo>
                    <a:cubicBezTo>
                      <a:pt x="58" y="64"/>
                      <a:pt x="63" y="67"/>
                      <a:pt x="64" y="73"/>
                    </a:cubicBezTo>
                    <a:cubicBezTo>
                      <a:pt x="67" y="69"/>
                      <a:pt x="68" y="63"/>
                      <a:pt x="64" y="61"/>
                    </a:cubicBezTo>
                    <a:cubicBezTo>
                      <a:pt x="240" y="61"/>
                      <a:pt x="240" y="61"/>
                      <a:pt x="240" y="61"/>
                    </a:cubicBezTo>
                    <a:cubicBezTo>
                      <a:pt x="241" y="65"/>
                      <a:pt x="244" y="67"/>
                      <a:pt x="247" y="66"/>
                    </a:cubicBezTo>
                    <a:cubicBezTo>
                      <a:pt x="247" y="66"/>
                      <a:pt x="247" y="66"/>
                      <a:pt x="247" y="66"/>
                    </a:cubicBezTo>
                    <a:cubicBezTo>
                      <a:pt x="249" y="71"/>
                      <a:pt x="251" y="72"/>
                      <a:pt x="250" y="75"/>
                    </a:cubicBezTo>
                    <a:cubicBezTo>
                      <a:pt x="250" y="75"/>
                      <a:pt x="248" y="76"/>
                      <a:pt x="247" y="76"/>
                    </a:cubicBezTo>
                    <a:cubicBezTo>
                      <a:pt x="245" y="75"/>
                      <a:pt x="244" y="77"/>
                      <a:pt x="244" y="78"/>
                    </a:cubicBezTo>
                    <a:cubicBezTo>
                      <a:pt x="244" y="80"/>
                      <a:pt x="247" y="82"/>
                      <a:pt x="251" y="81"/>
                    </a:cubicBezTo>
                    <a:cubicBezTo>
                      <a:pt x="256" y="79"/>
                      <a:pt x="257" y="73"/>
                      <a:pt x="256" y="66"/>
                    </a:cubicBezTo>
                    <a:cubicBezTo>
                      <a:pt x="269" y="67"/>
                      <a:pt x="277" y="78"/>
                      <a:pt x="287" y="88"/>
                    </a:cubicBezTo>
                    <a:cubicBezTo>
                      <a:pt x="307" y="107"/>
                      <a:pt x="339" y="99"/>
                      <a:pt x="339" y="73"/>
                    </a:cubicBezTo>
                    <a:cubicBezTo>
                      <a:pt x="339" y="60"/>
                      <a:pt x="329" y="53"/>
                      <a:pt x="318" y="54"/>
                    </a:cubicBezTo>
                    <a:close/>
                    <a:moveTo>
                      <a:pt x="53" y="61"/>
                    </a:moveTo>
                    <a:cubicBezTo>
                      <a:pt x="53" y="61"/>
                      <a:pt x="44" y="70"/>
                      <a:pt x="43" y="72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2" y="61"/>
                      <a:pt x="42" y="61"/>
                      <a:pt x="42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33" y="72"/>
                      <a:pt x="33" y="72"/>
                      <a:pt x="33" y="72"/>
                    </a:cubicBezTo>
                    <a:cubicBezTo>
                      <a:pt x="32" y="70"/>
                      <a:pt x="22" y="61"/>
                      <a:pt x="22" y="61"/>
                    </a:cubicBezTo>
                    <a:cubicBezTo>
                      <a:pt x="21" y="61"/>
                      <a:pt x="19" y="61"/>
                      <a:pt x="17" y="61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6" y="61"/>
                      <a:pt x="55" y="61"/>
                      <a:pt x="53" y="61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0" name="Freeform 758"/>
              <p:cNvSpPr>
                <a:spLocks noEditPoints="1"/>
              </p:cNvSpPr>
              <p:nvPr userDrawn="1"/>
            </p:nvSpPr>
            <p:spPr bwMode="auto">
              <a:xfrm>
                <a:off x="1318" y="1514"/>
                <a:ext cx="214" cy="64"/>
              </a:xfrm>
              <a:custGeom>
                <a:avLst/>
                <a:gdLst>
                  <a:gd name="T0" fmla="*/ 27 w 343"/>
                  <a:gd name="T1" fmla="*/ 98 h 104"/>
                  <a:gd name="T2" fmla="*/ 16 w 343"/>
                  <a:gd name="T3" fmla="*/ 81 h 104"/>
                  <a:gd name="T4" fmla="*/ 18 w 343"/>
                  <a:gd name="T5" fmla="*/ 62 h 104"/>
                  <a:gd name="T6" fmla="*/ 9 w 343"/>
                  <a:gd name="T7" fmla="*/ 57 h 104"/>
                  <a:gd name="T8" fmla="*/ 6 w 343"/>
                  <a:gd name="T9" fmla="*/ 34 h 104"/>
                  <a:gd name="T10" fmla="*/ 251 w 343"/>
                  <a:gd name="T11" fmla="*/ 27 h 104"/>
                  <a:gd name="T12" fmla="*/ 261 w 343"/>
                  <a:gd name="T13" fmla="*/ 32 h 104"/>
                  <a:gd name="T14" fmla="*/ 332 w 343"/>
                  <a:gd name="T15" fmla="*/ 47 h 104"/>
                  <a:gd name="T16" fmla="*/ 288 w 343"/>
                  <a:gd name="T17" fmla="*/ 84 h 104"/>
                  <a:gd name="T18" fmla="*/ 244 w 343"/>
                  <a:gd name="T19" fmla="*/ 72 h 104"/>
                  <a:gd name="T20" fmla="*/ 248 w 343"/>
                  <a:gd name="T21" fmla="*/ 62 h 104"/>
                  <a:gd name="T22" fmla="*/ 68 w 343"/>
                  <a:gd name="T23" fmla="*/ 68 h 104"/>
                  <a:gd name="T24" fmla="*/ 58 w 343"/>
                  <a:gd name="T25" fmla="*/ 65 h 104"/>
                  <a:gd name="T26" fmla="*/ 74 w 343"/>
                  <a:gd name="T27" fmla="*/ 90 h 104"/>
                  <a:gd name="T28" fmla="*/ 47 w 343"/>
                  <a:gd name="T29" fmla="*/ 97 h 104"/>
                  <a:gd name="T30" fmla="*/ 42 w 343"/>
                  <a:gd name="T31" fmla="*/ 81 h 104"/>
                  <a:gd name="T32" fmla="*/ 64 w 343"/>
                  <a:gd name="T33" fmla="*/ 86 h 104"/>
                  <a:gd name="T34" fmla="*/ 54 w 343"/>
                  <a:gd name="T35" fmla="*/ 89 h 104"/>
                  <a:gd name="T36" fmla="*/ 55 w 343"/>
                  <a:gd name="T37" fmla="*/ 62 h 104"/>
                  <a:gd name="T38" fmla="*/ 59 w 343"/>
                  <a:gd name="T39" fmla="*/ 54 h 104"/>
                  <a:gd name="T40" fmla="*/ 42 w 343"/>
                  <a:gd name="T41" fmla="*/ 57 h 104"/>
                  <a:gd name="T42" fmla="*/ 24 w 343"/>
                  <a:gd name="T43" fmla="*/ 57 h 104"/>
                  <a:gd name="T44" fmla="*/ 244 w 343"/>
                  <a:gd name="T45" fmla="*/ 54 h 104"/>
                  <a:gd name="T46" fmla="*/ 255 w 343"/>
                  <a:gd name="T47" fmla="*/ 69 h 104"/>
                  <a:gd name="T48" fmla="*/ 256 w 343"/>
                  <a:gd name="T49" fmla="*/ 60 h 104"/>
                  <a:gd name="T50" fmla="*/ 314 w 343"/>
                  <a:gd name="T51" fmla="*/ 90 h 104"/>
                  <a:gd name="T52" fmla="*/ 312 w 343"/>
                  <a:gd name="T53" fmla="*/ 55 h 104"/>
                  <a:gd name="T54" fmla="*/ 320 w 343"/>
                  <a:gd name="T55" fmla="*/ 63 h 104"/>
                  <a:gd name="T56" fmla="*/ 314 w 343"/>
                  <a:gd name="T57" fmla="*/ 61 h 104"/>
                  <a:gd name="T58" fmla="*/ 315 w 343"/>
                  <a:gd name="T59" fmla="*/ 84 h 104"/>
                  <a:gd name="T60" fmla="*/ 271 w 343"/>
                  <a:gd name="T61" fmla="*/ 45 h 104"/>
                  <a:gd name="T62" fmla="*/ 333 w 343"/>
                  <a:gd name="T63" fmla="*/ 34 h 104"/>
                  <a:gd name="T64" fmla="*/ 314 w 343"/>
                  <a:gd name="T65" fmla="*/ 31 h 104"/>
                  <a:gd name="T66" fmla="*/ 323 w 343"/>
                  <a:gd name="T67" fmla="*/ 30 h 104"/>
                  <a:gd name="T68" fmla="*/ 320 w 343"/>
                  <a:gd name="T69" fmla="*/ 45 h 104"/>
                  <a:gd name="T70" fmla="*/ 285 w 343"/>
                  <a:gd name="T71" fmla="*/ 20 h 104"/>
                  <a:gd name="T72" fmla="*/ 250 w 343"/>
                  <a:gd name="T73" fmla="*/ 21 h 104"/>
                  <a:gd name="T74" fmla="*/ 254 w 343"/>
                  <a:gd name="T75" fmla="*/ 31 h 104"/>
                  <a:gd name="T76" fmla="*/ 245 w 343"/>
                  <a:gd name="T77" fmla="*/ 39 h 104"/>
                  <a:gd name="T78" fmla="*/ 14 w 343"/>
                  <a:gd name="T79" fmla="*/ 52 h 104"/>
                  <a:gd name="T80" fmla="*/ 18 w 343"/>
                  <a:gd name="T81" fmla="*/ 58 h 104"/>
                  <a:gd name="T82" fmla="*/ 23 w 343"/>
                  <a:gd name="T83" fmla="*/ 92 h 104"/>
                  <a:gd name="T84" fmla="*/ 14 w 343"/>
                  <a:gd name="T85" fmla="*/ 86 h 104"/>
                  <a:gd name="T86" fmla="*/ 37 w 343"/>
                  <a:gd name="T87" fmla="*/ 98 h 104"/>
                  <a:gd name="T88" fmla="*/ 315 w 343"/>
                  <a:gd name="T89" fmla="*/ 79 h 104"/>
                  <a:gd name="T90" fmla="*/ 327 w 343"/>
                  <a:gd name="T91" fmla="*/ 62 h 104"/>
                  <a:gd name="T92" fmla="*/ 314 w 343"/>
                  <a:gd name="T93" fmla="*/ 47 h 104"/>
                  <a:gd name="T94" fmla="*/ 327 w 343"/>
                  <a:gd name="T95" fmla="*/ 33 h 104"/>
                  <a:gd name="T96" fmla="*/ 315 w 343"/>
                  <a:gd name="T97" fmla="*/ 15 h 104"/>
                  <a:gd name="T98" fmla="*/ 47 w 343"/>
                  <a:gd name="T99" fmla="*/ 58 h 104"/>
                  <a:gd name="T100" fmla="*/ 33 w 343"/>
                  <a:gd name="T101" fmla="*/ 6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43" h="104">
                    <a:moveTo>
                      <a:pt x="52" y="104"/>
                    </a:moveTo>
                    <a:cubicBezTo>
                      <a:pt x="28" y="104"/>
                      <a:pt x="28" y="104"/>
                      <a:pt x="28" y="104"/>
                    </a:cubicBezTo>
                    <a:cubicBezTo>
                      <a:pt x="33" y="97"/>
                      <a:pt x="33" y="97"/>
                      <a:pt x="33" y="97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27" y="98"/>
                      <a:pt x="27" y="98"/>
                      <a:pt x="27" y="98"/>
                    </a:cubicBezTo>
                    <a:cubicBezTo>
                      <a:pt x="24" y="101"/>
                      <a:pt x="21" y="103"/>
                      <a:pt x="16" y="103"/>
                    </a:cubicBezTo>
                    <a:cubicBezTo>
                      <a:pt x="11" y="103"/>
                      <a:pt x="6" y="98"/>
                      <a:pt x="6" y="93"/>
                    </a:cubicBezTo>
                    <a:cubicBezTo>
                      <a:pt x="5" y="87"/>
                      <a:pt x="8" y="83"/>
                      <a:pt x="12" y="82"/>
                    </a:cubicBezTo>
                    <a:cubicBezTo>
                      <a:pt x="12" y="82"/>
                      <a:pt x="12" y="82"/>
                      <a:pt x="13" y="81"/>
                    </a:cubicBezTo>
                    <a:cubicBezTo>
                      <a:pt x="14" y="81"/>
                      <a:pt x="15" y="81"/>
                      <a:pt x="16" y="81"/>
                    </a:cubicBezTo>
                    <a:cubicBezTo>
                      <a:pt x="19" y="81"/>
                      <a:pt x="22" y="82"/>
                      <a:pt x="23" y="86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3" y="66"/>
                      <a:pt x="22" y="65"/>
                      <a:pt x="22" y="65"/>
                    </a:cubicBezTo>
                    <a:cubicBezTo>
                      <a:pt x="21" y="64"/>
                      <a:pt x="19" y="62"/>
                      <a:pt x="18" y="62"/>
                    </a:cubicBezTo>
                    <a:cubicBezTo>
                      <a:pt x="16" y="63"/>
                      <a:pt x="16" y="65"/>
                      <a:pt x="16" y="66"/>
                    </a:cubicBezTo>
                    <a:cubicBezTo>
                      <a:pt x="17" y="72"/>
                      <a:pt x="17" y="72"/>
                      <a:pt x="17" y="72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9" y="66"/>
                      <a:pt x="8" y="62"/>
                      <a:pt x="8" y="58"/>
                    </a:cubicBezTo>
                    <a:cubicBezTo>
                      <a:pt x="8" y="58"/>
                      <a:pt x="9" y="57"/>
                      <a:pt x="9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6"/>
                      <a:pt x="0" y="52"/>
                      <a:pt x="0" y="45"/>
                    </a:cubicBezTo>
                    <a:cubicBezTo>
                      <a:pt x="0" y="39"/>
                      <a:pt x="6" y="35"/>
                      <a:pt x="6" y="35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243" y="35"/>
                      <a:pt x="243" y="35"/>
                      <a:pt x="243" y="35"/>
                    </a:cubicBezTo>
                    <a:cubicBezTo>
                      <a:pt x="244" y="33"/>
                      <a:pt x="246" y="33"/>
                      <a:pt x="248" y="33"/>
                    </a:cubicBezTo>
                    <a:cubicBezTo>
                      <a:pt x="248" y="31"/>
                      <a:pt x="249" y="29"/>
                      <a:pt x="250" y="28"/>
                    </a:cubicBezTo>
                    <a:cubicBezTo>
                      <a:pt x="250" y="27"/>
                      <a:pt x="250" y="27"/>
                      <a:pt x="251" y="27"/>
                    </a:cubicBezTo>
                    <a:cubicBezTo>
                      <a:pt x="250" y="27"/>
                      <a:pt x="250" y="27"/>
                      <a:pt x="250" y="27"/>
                    </a:cubicBezTo>
                    <a:cubicBezTo>
                      <a:pt x="248" y="27"/>
                      <a:pt x="246" y="27"/>
                      <a:pt x="245" y="25"/>
                    </a:cubicBezTo>
                    <a:cubicBezTo>
                      <a:pt x="244" y="24"/>
                      <a:pt x="244" y="23"/>
                      <a:pt x="244" y="22"/>
                    </a:cubicBezTo>
                    <a:cubicBezTo>
                      <a:pt x="244" y="18"/>
                      <a:pt x="249" y="16"/>
                      <a:pt x="254" y="18"/>
                    </a:cubicBezTo>
                    <a:cubicBezTo>
                      <a:pt x="261" y="20"/>
                      <a:pt x="261" y="27"/>
                      <a:pt x="261" y="32"/>
                    </a:cubicBezTo>
                    <a:cubicBezTo>
                      <a:pt x="269" y="30"/>
                      <a:pt x="275" y="24"/>
                      <a:pt x="282" y="17"/>
                    </a:cubicBezTo>
                    <a:cubicBezTo>
                      <a:pt x="284" y="15"/>
                      <a:pt x="286" y="13"/>
                      <a:pt x="288" y="11"/>
                    </a:cubicBezTo>
                    <a:cubicBezTo>
                      <a:pt x="295" y="4"/>
                      <a:pt x="305" y="0"/>
                      <a:pt x="314" y="0"/>
                    </a:cubicBezTo>
                    <a:cubicBezTo>
                      <a:pt x="329" y="0"/>
                      <a:pt x="343" y="10"/>
                      <a:pt x="343" y="27"/>
                    </a:cubicBezTo>
                    <a:cubicBezTo>
                      <a:pt x="343" y="36"/>
                      <a:pt x="339" y="44"/>
                      <a:pt x="332" y="47"/>
                    </a:cubicBezTo>
                    <a:cubicBezTo>
                      <a:pt x="339" y="51"/>
                      <a:pt x="343" y="58"/>
                      <a:pt x="343" y="67"/>
                    </a:cubicBezTo>
                    <a:cubicBezTo>
                      <a:pt x="343" y="76"/>
                      <a:pt x="340" y="82"/>
                      <a:pt x="335" y="87"/>
                    </a:cubicBezTo>
                    <a:cubicBezTo>
                      <a:pt x="329" y="92"/>
                      <a:pt x="322" y="94"/>
                      <a:pt x="314" y="94"/>
                    </a:cubicBezTo>
                    <a:cubicBezTo>
                      <a:pt x="314" y="94"/>
                      <a:pt x="314" y="94"/>
                      <a:pt x="314" y="94"/>
                    </a:cubicBezTo>
                    <a:cubicBezTo>
                      <a:pt x="305" y="94"/>
                      <a:pt x="295" y="91"/>
                      <a:pt x="288" y="84"/>
                    </a:cubicBezTo>
                    <a:cubicBezTo>
                      <a:pt x="286" y="82"/>
                      <a:pt x="284" y="80"/>
                      <a:pt x="282" y="78"/>
                    </a:cubicBezTo>
                    <a:cubicBezTo>
                      <a:pt x="275" y="71"/>
                      <a:pt x="269" y="64"/>
                      <a:pt x="261" y="63"/>
                    </a:cubicBezTo>
                    <a:cubicBezTo>
                      <a:pt x="261" y="69"/>
                      <a:pt x="260" y="75"/>
                      <a:pt x="254" y="77"/>
                    </a:cubicBezTo>
                    <a:cubicBezTo>
                      <a:pt x="253" y="77"/>
                      <a:pt x="251" y="77"/>
                      <a:pt x="250" y="77"/>
                    </a:cubicBezTo>
                    <a:cubicBezTo>
                      <a:pt x="246" y="77"/>
                      <a:pt x="244" y="75"/>
                      <a:pt x="244" y="72"/>
                    </a:cubicBezTo>
                    <a:cubicBezTo>
                      <a:pt x="244" y="71"/>
                      <a:pt x="244" y="70"/>
                      <a:pt x="245" y="69"/>
                    </a:cubicBezTo>
                    <a:cubicBezTo>
                      <a:pt x="246" y="68"/>
                      <a:pt x="248" y="67"/>
                      <a:pt x="250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0" y="67"/>
                      <a:pt x="250" y="67"/>
                      <a:pt x="250" y="66"/>
                    </a:cubicBezTo>
                    <a:cubicBezTo>
                      <a:pt x="249" y="65"/>
                      <a:pt x="248" y="64"/>
                      <a:pt x="248" y="62"/>
                    </a:cubicBezTo>
                    <a:cubicBezTo>
                      <a:pt x="248" y="62"/>
                      <a:pt x="248" y="62"/>
                      <a:pt x="248" y="62"/>
                    </a:cubicBezTo>
                    <a:cubicBezTo>
                      <a:pt x="245" y="62"/>
                      <a:pt x="242" y="61"/>
                      <a:pt x="240" y="57"/>
                    </a:cubicBezTo>
                    <a:cubicBezTo>
                      <a:pt x="70" y="57"/>
                      <a:pt x="70" y="57"/>
                      <a:pt x="70" y="57"/>
                    </a:cubicBezTo>
                    <a:cubicBezTo>
                      <a:pt x="71" y="58"/>
                      <a:pt x="71" y="58"/>
                      <a:pt x="71" y="59"/>
                    </a:cubicBezTo>
                    <a:cubicBezTo>
                      <a:pt x="71" y="62"/>
                      <a:pt x="70" y="66"/>
                      <a:pt x="68" y="68"/>
                    </a:cubicBezTo>
                    <a:cubicBezTo>
                      <a:pt x="65" y="71"/>
                      <a:pt x="65" y="71"/>
                      <a:pt x="65" y="71"/>
                    </a:cubicBezTo>
                    <a:cubicBezTo>
                      <a:pt x="64" y="67"/>
                      <a:pt x="64" y="67"/>
                      <a:pt x="64" y="67"/>
                    </a:cubicBezTo>
                    <a:cubicBezTo>
                      <a:pt x="63" y="65"/>
                      <a:pt x="62" y="63"/>
                      <a:pt x="61" y="63"/>
                    </a:cubicBezTo>
                    <a:cubicBezTo>
                      <a:pt x="60" y="63"/>
                      <a:pt x="59" y="63"/>
                      <a:pt x="58" y="65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58" y="65"/>
                      <a:pt x="58" y="65"/>
                      <a:pt x="50" y="73"/>
                    </a:cubicBezTo>
                    <a:cubicBezTo>
                      <a:pt x="48" y="76"/>
                      <a:pt x="48" y="76"/>
                      <a:pt x="48" y="76"/>
                    </a:cubicBezTo>
                    <a:cubicBezTo>
                      <a:pt x="57" y="86"/>
                      <a:pt x="57" y="86"/>
                      <a:pt x="57" y="86"/>
                    </a:cubicBezTo>
                    <a:cubicBezTo>
                      <a:pt x="58" y="82"/>
                      <a:pt x="61" y="81"/>
                      <a:pt x="64" y="81"/>
                    </a:cubicBezTo>
                    <a:cubicBezTo>
                      <a:pt x="68" y="81"/>
                      <a:pt x="73" y="84"/>
                      <a:pt x="74" y="90"/>
                    </a:cubicBezTo>
                    <a:cubicBezTo>
                      <a:pt x="74" y="90"/>
                      <a:pt x="74" y="92"/>
                      <a:pt x="74" y="93"/>
                    </a:cubicBezTo>
                    <a:cubicBezTo>
                      <a:pt x="73" y="99"/>
                      <a:pt x="69" y="103"/>
                      <a:pt x="64" y="103"/>
                    </a:cubicBezTo>
                    <a:cubicBezTo>
                      <a:pt x="59" y="103"/>
                      <a:pt x="56" y="101"/>
                      <a:pt x="53" y="98"/>
                    </a:cubicBezTo>
                    <a:cubicBezTo>
                      <a:pt x="47" y="92"/>
                      <a:pt x="47" y="92"/>
                      <a:pt x="47" y="92"/>
                    </a:cubicBezTo>
                    <a:cubicBezTo>
                      <a:pt x="47" y="97"/>
                      <a:pt x="47" y="97"/>
                      <a:pt x="47" y="97"/>
                    </a:cubicBezTo>
                    <a:lnTo>
                      <a:pt x="52" y="104"/>
                    </a:lnTo>
                    <a:close/>
                    <a:moveTo>
                      <a:pt x="37" y="99"/>
                    </a:moveTo>
                    <a:cubicBezTo>
                      <a:pt x="43" y="99"/>
                      <a:pt x="43" y="99"/>
                      <a:pt x="43" y="99"/>
                    </a:cubicBezTo>
                    <a:cubicBezTo>
                      <a:pt x="42" y="98"/>
                      <a:pt x="42" y="98"/>
                      <a:pt x="42" y="98"/>
                    </a:cubicBezTo>
                    <a:cubicBezTo>
                      <a:pt x="42" y="81"/>
                      <a:pt x="42" y="81"/>
                      <a:pt x="42" y="81"/>
                    </a:cubicBezTo>
                    <a:cubicBezTo>
                      <a:pt x="56" y="95"/>
                      <a:pt x="56" y="95"/>
                      <a:pt x="56" y="95"/>
                    </a:cubicBezTo>
                    <a:cubicBezTo>
                      <a:pt x="59" y="98"/>
                      <a:pt x="61" y="99"/>
                      <a:pt x="63" y="98"/>
                    </a:cubicBezTo>
                    <a:cubicBezTo>
                      <a:pt x="67" y="98"/>
                      <a:pt x="69" y="96"/>
                      <a:pt x="69" y="93"/>
                    </a:cubicBezTo>
                    <a:cubicBezTo>
                      <a:pt x="69" y="92"/>
                      <a:pt x="69" y="91"/>
                      <a:pt x="69" y="90"/>
                    </a:cubicBezTo>
                    <a:cubicBezTo>
                      <a:pt x="69" y="87"/>
                      <a:pt x="66" y="86"/>
                      <a:pt x="64" y="86"/>
                    </a:cubicBezTo>
                    <a:cubicBezTo>
                      <a:pt x="63" y="86"/>
                      <a:pt x="60" y="86"/>
                      <a:pt x="60" y="90"/>
                    </a:cubicBezTo>
                    <a:cubicBezTo>
                      <a:pt x="60" y="90"/>
                      <a:pt x="60" y="90"/>
                      <a:pt x="60" y="90"/>
                    </a:cubicBezTo>
                    <a:cubicBezTo>
                      <a:pt x="61" y="95"/>
                      <a:pt x="61" y="95"/>
                      <a:pt x="61" y="95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6" y="91"/>
                      <a:pt x="55" y="90"/>
                      <a:pt x="54" y="89"/>
                    </a:cubicBezTo>
                    <a:cubicBezTo>
                      <a:pt x="42" y="77"/>
                      <a:pt x="42" y="77"/>
                      <a:pt x="42" y="77"/>
                    </a:cubicBezTo>
                    <a:cubicBezTo>
                      <a:pt x="42" y="75"/>
                      <a:pt x="42" y="75"/>
                      <a:pt x="42" y="75"/>
                    </a:cubicBezTo>
                    <a:cubicBezTo>
                      <a:pt x="47" y="70"/>
                      <a:pt x="47" y="70"/>
                      <a:pt x="47" y="70"/>
                    </a:cubicBezTo>
                    <a:cubicBezTo>
                      <a:pt x="50" y="66"/>
                      <a:pt x="55" y="62"/>
                      <a:pt x="55" y="62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7" y="59"/>
                      <a:pt x="59" y="58"/>
                      <a:pt x="61" y="58"/>
                    </a:cubicBezTo>
                    <a:cubicBezTo>
                      <a:pt x="63" y="58"/>
                      <a:pt x="65" y="59"/>
                      <a:pt x="66" y="61"/>
                    </a:cubicBezTo>
                    <a:cubicBezTo>
                      <a:pt x="66" y="61"/>
                      <a:pt x="66" y="60"/>
                      <a:pt x="66" y="60"/>
                    </a:cubicBezTo>
                    <a:cubicBezTo>
                      <a:pt x="66" y="58"/>
                      <a:pt x="66" y="57"/>
                      <a:pt x="64" y="57"/>
                    </a:cubicBezTo>
                    <a:cubicBezTo>
                      <a:pt x="59" y="54"/>
                      <a:pt x="59" y="54"/>
                      <a:pt x="59" y="54"/>
                    </a:cubicBezTo>
                    <a:cubicBezTo>
                      <a:pt x="59" y="57"/>
                      <a:pt x="59" y="57"/>
                      <a:pt x="59" y="57"/>
                    </a:cubicBezTo>
                    <a:cubicBezTo>
                      <a:pt x="58" y="57"/>
                      <a:pt x="57" y="57"/>
                      <a:pt x="56" y="57"/>
                    </a:cubicBezTo>
                    <a:cubicBezTo>
                      <a:pt x="54" y="59"/>
                      <a:pt x="48" y="66"/>
                      <a:pt x="46" y="67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42" y="57"/>
                      <a:pt x="42" y="57"/>
                      <a:pt x="42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71"/>
                      <a:pt x="37" y="71"/>
                      <a:pt x="37" y="71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2" y="66"/>
                      <a:pt x="26" y="59"/>
                      <a:pt x="24" y="57"/>
                    </a:cubicBezTo>
                    <a:cubicBezTo>
                      <a:pt x="22" y="57"/>
                      <a:pt x="21" y="57"/>
                      <a:pt x="19" y="57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243" y="53"/>
                      <a:pt x="243" y="53"/>
                      <a:pt x="243" y="53"/>
                    </a:cubicBezTo>
                    <a:cubicBezTo>
                      <a:pt x="244" y="54"/>
                      <a:pt x="244" y="54"/>
                      <a:pt x="244" y="54"/>
                    </a:cubicBezTo>
                    <a:cubicBezTo>
                      <a:pt x="245" y="57"/>
                      <a:pt x="247" y="58"/>
                      <a:pt x="248" y="58"/>
                    </a:cubicBezTo>
                    <a:cubicBezTo>
                      <a:pt x="251" y="57"/>
                      <a:pt x="251" y="57"/>
                      <a:pt x="251" y="57"/>
                    </a:cubicBezTo>
                    <a:cubicBezTo>
                      <a:pt x="251" y="59"/>
                      <a:pt x="251" y="59"/>
                      <a:pt x="251" y="59"/>
                    </a:cubicBezTo>
                    <a:cubicBezTo>
                      <a:pt x="252" y="61"/>
                      <a:pt x="253" y="63"/>
                      <a:pt x="254" y="64"/>
                    </a:cubicBezTo>
                    <a:cubicBezTo>
                      <a:pt x="254" y="65"/>
                      <a:pt x="255" y="67"/>
                      <a:pt x="255" y="69"/>
                    </a:cubicBezTo>
                    <a:cubicBezTo>
                      <a:pt x="254" y="71"/>
                      <a:pt x="251" y="72"/>
                      <a:pt x="249" y="72"/>
                    </a:cubicBezTo>
                    <a:cubicBezTo>
                      <a:pt x="248" y="72"/>
                      <a:pt x="248" y="72"/>
                      <a:pt x="248" y="72"/>
                    </a:cubicBezTo>
                    <a:cubicBezTo>
                      <a:pt x="248" y="72"/>
                      <a:pt x="249" y="73"/>
                      <a:pt x="250" y="73"/>
                    </a:cubicBezTo>
                    <a:cubicBezTo>
                      <a:pt x="251" y="73"/>
                      <a:pt x="252" y="73"/>
                      <a:pt x="252" y="72"/>
                    </a:cubicBezTo>
                    <a:cubicBezTo>
                      <a:pt x="256" y="71"/>
                      <a:pt x="257" y="68"/>
                      <a:pt x="256" y="60"/>
                    </a:cubicBezTo>
                    <a:cubicBezTo>
                      <a:pt x="256" y="58"/>
                      <a:pt x="256" y="58"/>
                      <a:pt x="256" y="58"/>
                    </a:cubicBezTo>
                    <a:cubicBezTo>
                      <a:pt x="258" y="58"/>
                      <a:pt x="258" y="58"/>
                      <a:pt x="258" y="58"/>
                    </a:cubicBezTo>
                    <a:cubicBezTo>
                      <a:pt x="269" y="59"/>
                      <a:pt x="277" y="66"/>
                      <a:pt x="285" y="75"/>
                    </a:cubicBezTo>
                    <a:cubicBezTo>
                      <a:pt x="287" y="76"/>
                      <a:pt x="289" y="78"/>
                      <a:pt x="291" y="80"/>
                    </a:cubicBezTo>
                    <a:cubicBezTo>
                      <a:pt x="298" y="86"/>
                      <a:pt x="306" y="90"/>
                      <a:pt x="314" y="90"/>
                    </a:cubicBezTo>
                    <a:cubicBezTo>
                      <a:pt x="321" y="90"/>
                      <a:pt x="327" y="88"/>
                      <a:pt x="332" y="84"/>
                    </a:cubicBezTo>
                    <a:cubicBezTo>
                      <a:pt x="336" y="80"/>
                      <a:pt x="339" y="74"/>
                      <a:pt x="339" y="67"/>
                    </a:cubicBezTo>
                    <a:cubicBezTo>
                      <a:pt x="339" y="56"/>
                      <a:pt x="330" y="50"/>
                      <a:pt x="322" y="50"/>
                    </a:cubicBezTo>
                    <a:cubicBezTo>
                      <a:pt x="322" y="50"/>
                      <a:pt x="321" y="50"/>
                      <a:pt x="320" y="50"/>
                    </a:cubicBezTo>
                    <a:cubicBezTo>
                      <a:pt x="317" y="50"/>
                      <a:pt x="314" y="52"/>
                      <a:pt x="312" y="55"/>
                    </a:cubicBezTo>
                    <a:cubicBezTo>
                      <a:pt x="310" y="58"/>
                      <a:pt x="309" y="61"/>
                      <a:pt x="310" y="64"/>
                    </a:cubicBezTo>
                    <a:cubicBezTo>
                      <a:pt x="311" y="69"/>
                      <a:pt x="315" y="71"/>
                      <a:pt x="318" y="71"/>
                    </a:cubicBezTo>
                    <a:cubicBezTo>
                      <a:pt x="320" y="71"/>
                      <a:pt x="322" y="70"/>
                      <a:pt x="323" y="68"/>
                    </a:cubicBezTo>
                    <a:cubicBezTo>
                      <a:pt x="324" y="66"/>
                      <a:pt x="323" y="65"/>
                      <a:pt x="323" y="65"/>
                    </a:cubicBezTo>
                    <a:cubicBezTo>
                      <a:pt x="322" y="63"/>
                      <a:pt x="321" y="63"/>
                      <a:pt x="320" y="63"/>
                    </a:cubicBezTo>
                    <a:cubicBezTo>
                      <a:pt x="319" y="63"/>
                      <a:pt x="319" y="63"/>
                      <a:pt x="319" y="63"/>
                    </a:cubicBezTo>
                    <a:cubicBezTo>
                      <a:pt x="318" y="63"/>
                      <a:pt x="318" y="63"/>
                      <a:pt x="318" y="63"/>
                    </a:cubicBezTo>
                    <a:cubicBezTo>
                      <a:pt x="318" y="64"/>
                      <a:pt x="318" y="64"/>
                      <a:pt x="318" y="64"/>
                    </a:cubicBezTo>
                    <a:cubicBezTo>
                      <a:pt x="313" y="66"/>
                      <a:pt x="313" y="66"/>
                      <a:pt x="313" y="66"/>
                    </a:cubicBezTo>
                    <a:cubicBezTo>
                      <a:pt x="314" y="61"/>
                      <a:pt x="314" y="61"/>
                      <a:pt x="314" y="61"/>
                    </a:cubicBezTo>
                    <a:cubicBezTo>
                      <a:pt x="315" y="57"/>
                      <a:pt x="319" y="55"/>
                      <a:pt x="323" y="55"/>
                    </a:cubicBezTo>
                    <a:cubicBezTo>
                      <a:pt x="323" y="55"/>
                      <a:pt x="324" y="55"/>
                      <a:pt x="324" y="55"/>
                    </a:cubicBezTo>
                    <a:cubicBezTo>
                      <a:pt x="328" y="55"/>
                      <a:pt x="331" y="57"/>
                      <a:pt x="333" y="60"/>
                    </a:cubicBezTo>
                    <a:cubicBezTo>
                      <a:pt x="335" y="65"/>
                      <a:pt x="335" y="71"/>
                      <a:pt x="332" y="75"/>
                    </a:cubicBezTo>
                    <a:cubicBezTo>
                      <a:pt x="329" y="80"/>
                      <a:pt x="323" y="84"/>
                      <a:pt x="315" y="84"/>
                    </a:cubicBezTo>
                    <a:cubicBezTo>
                      <a:pt x="310" y="84"/>
                      <a:pt x="304" y="82"/>
                      <a:pt x="299" y="78"/>
                    </a:cubicBezTo>
                    <a:cubicBezTo>
                      <a:pt x="294" y="75"/>
                      <a:pt x="291" y="70"/>
                      <a:pt x="287" y="65"/>
                    </a:cubicBezTo>
                    <a:cubicBezTo>
                      <a:pt x="283" y="59"/>
                      <a:pt x="278" y="52"/>
                      <a:pt x="271" y="50"/>
                    </a:cubicBezTo>
                    <a:cubicBezTo>
                      <a:pt x="264" y="47"/>
                      <a:pt x="264" y="47"/>
                      <a:pt x="264" y="47"/>
                    </a:cubicBezTo>
                    <a:cubicBezTo>
                      <a:pt x="271" y="45"/>
                      <a:pt x="271" y="45"/>
                      <a:pt x="271" y="45"/>
                    </a:cubicBezTo>
                    <a:cubicBezTo>
                      <a:pt x="278" y="43"/>
                      <a:pt x="283" y="36"/>
                      <a:pt x="287" y="30"/>
                    </a:cubicBezTo>
                    <a:cubicBezTo>
                      <a:pt x="291" y="25"/>
                      <a:pt x="294" y="20"/>
                      <a:pt x="299" y="17"/>
                    </a:cubicBezTo>
                    <a:cubicBezTo>
                      <a:pt x="304" y="13"/>
                      <a:pt x="310" y="11"/>
                      <a:pt x="315" y="11"/>
                    </a:cubicBezTo>
                    <a:cubicBezTo>
                      <a:pt x="323" y="11"/>
                      <a:pt x="329" y="14"/>
                      <a:pt x="332" y="20"/>
                    </a:cubicBezTo>
                    <a:cubicBezTo>
                      <a:pt x="335" y="24"/>
                      <a:pt x="335" y="30"/>
                      <a:pt x="333" y="34"/>
                    </a:cubicBezTo>
                    <a:cubicBezTo>
                      <a:pt x="331" y="38"/>
                      <a:pt x="328" y="40"/>
                      <a:pt x="324" y="40"/>
                    </a:cubicBezTo>
                    <a:cubicBezTo>
                      <a:pt x="324" y="40"/>
                      <a:pt x="323" y="40"/>
                      <a:pt x="323" y="40"/>
                    </a:cubicBezTo>
                    <a:cubicBezTo>
                      <a:pt x="318" y="40"/>
                      <a:pt x="315" y="37"/>
                      <a:pt x="314" y="33"/>
                    </a:cubicBezTo>
                    <a:cubicBezTo>
                      <a:pt x="314" y="33"/>
                      <a:pt x="314" y="33"/>
                      <a:pt x="314" y="33"/>
                    </a:cubicBezTo>
                    <a:cubicBezTo>
                      <a:pt x="314" y="31"/>
                      <a:pt x="314" y="31"/>
                      <a:pt x="314" y="31"/>
                    </a:cubicBezTo>
                    <a:cubicBezTo>
                      <a:pt x="315" y="30"/>
                      <a:pt x="315" y="30"/>
                      <a:pt x="315" y="30"/>
                    </a:cubicBezTo>
                    <a:cubicBezTo>
                      <a:pt x="318" y="30"/>
                      <a:pt x="318" y="30"/>
                      <a:pt x="318" y="30"/>
                    </a:cubicBezTo>
                    <a:cubicBezTo>
                      <a:pt x="318" y="31"/>
                      <a:pt x="318" y="31"/>
                      <a:pt x="318" y="31"/>
                    </a:cubicBezTo>
                    <a:cubicBezTo>
                      <a:pt x="318" y="31"/>
                      <a:pt x="319" y="32"/>
                      <a:pt x="320" y="32"/>
                    </a:cubicBezTo>
                    <a:cubicBezTo>
                      <a:pt x="321" y="32"/>
                      <a:pt x="322" y="32"/>
                      <a:pt x="323" y="30"/>
                    </a:cubicBezTo>
                    <a:cubicBezTo>
                      <a:pt x="323" y="30"/>
                      <a:pt x="324" y="28"/>
                      <a:pt x="323" y="27"/>
                    </a:cubicBezTo>
                    <a:cubicBezTo>
                      <a:pt x="322" y="25"/>
                      <a:pt x="320" y="24"/>
                      <a:pt x="318" y="24"/>
                    </a:cubicBezTo>
                    <a:cubicBezTo>
                      <a:pt x="315" y="24"/>
                      <a:pt x="311" y="26"/>
                      <a:pt x="310" y="31"/>
                    </a:cubicBezTo>
                    <a:cubicBezTo>
                      <a:pt x="309" y="34"/>
                      <a:pt x="310" y="37"/>
                      <a:pt x="312" y="40"/>
                    </a:cubicBezTo>
                    <a:cubicBezTo>
                      <a:pt x="314" y="43"/>
                      <a:pt x="317" y="45"/>
                      <a:pt x="320" y="45"/>
                    </a:cubicBezTo>
                    <a:cubicBezTo>
                      <a:pt x="321" y="45"/>
                      <a:pt x="322" y="45"/>
                      <a:pt x="322" y="45"/>
                    </a:cubicBezTo>
                    <a:cubicBezTo>
                      <a:pt x="330" y="45"/>
                      <a:pt x="339" y="39"/>
                      <a:pt x="339" y="27"/>
                    </a:cubicBezTo>
                    <a:cubicBezTo>
                      <a:pt x="339" y="12"/>
                      <a:pt x="326" y="5"/>
                      <a:pt x="314" y="5"/>
                    </a:cubicBezTo>
                    <a:cubicBezTo>
                      <a:pt x="306" y="5"/>
                      <a:pt x="298" y="8"/>
                      <a:pt x="291" y="15"/>
                    </a:cubicBezTo>
                    <a:cubicBezTo>
                      <a:pt x="289" y="16"/>
                      <a:pt x="287" y="18"/>
                      <a:pt x="285" y="20"/>
                    </a:cubicBezTo>
                    <a:cubicBezTo>
                      <a:pt x="277" y="28"/>
                      <a:pt x="269" y="36"/>
                      <a:pt x="259" y="37"/>
                    </a:cubicBezTo>
                    <a:cubicBezTo>
                      <a:pt x="256" y="37"/>
                      <a:pt x="256" y="37"/>
                      <a:pt x="256" y="37"/>
                    </a:cubicBezTo>
                    <a:cubicBezTo>
                      <a:pt x="256" y="34"/>
                      <a:pt x="256" y="34"/>
                      <a:pt x="256" y="34"/>
                    </a:cubicBezTo>
                    <a:cubicBezTo>
                      <a:pt x="257" y="27"/>
                      <a:pt x="256" y="23"/>
                      <a:pt x="253" y="22"/>
                    </a:cubicBezTo>
                    <a:cubicBezTo>
                      <a:pt x="252" y="21"/>
                      <a:pt x="251" y="21"/>
                      <a:pt x="250" y="21"/>
                    </a:cubicBezTo>
                    <a:cubicBezTo>
                      <a:pt x="249" y="21"/>
                      <a:pt x="248" y="22"/>
                      <a:pt x="248" y="22"/>
                    </a:cubicBezTo>
                    <a:cubicBezTo>
                      <a:pt x="248" y="22"/>
                      <a:pt x="249" y="22"/>
                      <a:pt x="249" y="22"/>
                    </a:cubicBezTo>
                    <a:cubicBezTo>
                      <a:pt x="249" y="22"/>
                      <a:pt x="250" y="22"/>
                      <a:pt x="250" y="22"/>
                    </a:cubicBezTo>
                    <a:cubicBezTo>
                      <a:pt x="251" y="22"/>
                      <a:pt x="254" y="23"/>
                      <a:pt x="255" y="25"/>
                    </a:cubicBezTo>
                    <a:cubicBezTo>
                      <a:pt x="256" y="28"/>
                      <a:pt x="255" y="29"/>
                      <a:pt x="254" y="31"/>
                    </a:cubicBezTo>
                    <a:cubicBezTo>
                      <a:pt x="253" y="32"/>
                      <a:pt x="252" y="33"/>
                      <a:pt x="251" y="36"/>
                    </a:cubicBezTo>
                    <a:cubicBezTo>
                      <a:pt x="251" y="38"/>
                      <a:pt x="251" y="38"/>
                      <a:pt x="251" y="38"/>
                    </a:cubicBezTo>
                    <a:cubicBezTo>
                      <a:pt x="248" y="37"/>
                      <a:pt x="248" y="37"/>
                      <a:pt x="248" y="37"/>
                    </a:cubicBezTo>
                    <a:cubicBezTo>
                      <a:pt x="247" y="37"/>
                      <a:pt x="246" y="37"/>
                      <a:pt x="245" y="39"/>
                    </a:cubicBezTo>
                    <a:cubicBezTo>
                      <a:pt x="245" y="39"/>
                      <a:pt x="245" y="39"/>
                      <a:pt x="245" y="39"/>
                    </a:cubicBezTo>
                    <a:cubicBezTo>
                      <a:pt x="244" y="39"/>
                      <a:pt x="244" y="39"/>
                      <a:pt x="244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7" y="40"/>
                      <a:pt x="4" y="43"/>
                      <a:pt x="4" y="45"/>
                    </a:cubicBezTo>
                    <a:cubicBezTo>
                      <a:pt x="4" y="49"/>
                      <a:pt x="7" y="51"/>
                      <a:pt x="8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7"/>
                      <a:pt x="13" y="58"/>
                      <a:pt x="13" y="59"/>
                    </a:cubicBezTo>
                    <a:cubicBezTo>
                      <a:pt x="13" y="60"/>
                      <a:pt x="13" y="60"/>
                      <a:pt x="13" y="61"/>
                    </a:cubicBezTo>
                    <a:cubicBezTo>
                      <a:pt x="14" y="60"/>
                      <a:pt x="15" y="58"/>
                      <a:pt x="17" y="58"/>
                    </a:cubicBezTo>
                    <a:cubicBezTo>
                      <a:pt x="17" y="58"/>
                      <a:pt x="18" y="58"/>
                      <a:pt x="18" y="58"/>
                    </a:cubicBezTo>
                    <a:cubicBezTo>
                      <a:pt x="21" y="58"/>
                      <a:pt x="24" y="60"/>
                      <a:pt x="25" y="62"/>
                    </a:cubicBezTo>
                    <a:cubicBezTo>
                      <a:pt x="37" y="75"/>
                      <a:pt x="37" y="75"/>
                      <a:pt x="37" y="75"/>
                    </a:cubicBezTo>
                    <a:cubicBezTo>
                      <a:pt x="37" y="77"/>
                      <a:pt x="37" y="77"/>
                      <a:pt x="37" y="77"/>
                    </a:cubicBezTo>
                    <a:cubicBezTo>
                      <a:pt x="26" y="89"/>
                      <a:pt x="26" y="89"/>
                      <a:pt x="26" y="89"/>
                    </a:cubicBezTo>
                    <a:cubicBezTo>
                      <a:pt x="25" y="90"/>
                      <a:pt x="24" y="91"/>
                      <a:pt x="23" y="92"/>
                    </a:cubicBezTo>
                    <a:cubicBezTo>
                      <a:pt x="19" y="95"/>
                      <a:pt x="19" y="95"/>
                      <a:pt x="19" y="95"/>
                    </a:cubicBezTo>
                    <a:cubicBezTo>
                      <a:pt x="19" y="90"/>
                      <a:pt x="19" y="90"/>
                      <a:pt x="19" y="90"/>
                    </a:cubicBezTo>
                    <a:cubicBezTo>
                      <a:pt x="19" y="86"/>
                      <a:pt x="17" y="86"/>
                      <a:pt x="16" y="86"/>
                    </a:cubicBezTo>
                    <a:cubicBezTo>
                      <a:pt x="15" y="86"/>
                      <a:pt x="15" y="86"/>
                      <a:pt x="14" y="86"/>
                    </a:cubicBezTo>
                    <a:cubicBezTo>
                      <a:pt x="14" y="86"/>
                      <a:pt x="14" y="86"/>
                      <a:pt x="14" y="86"/>
                    </a:cubicBezTo>
                    <a:cubicBezTo>
                      <a:pt x="12" y="87"/>
                      <a:pt x="10" y="89"/>
                      <a:pt x="10" y="92"/>
                    </a:cubicBezTo>
                    <a:cubicBezTo>
                      <a:pt x="11" y="96"/>
                      <a:pt x="13" y="98"/>
                      <a:pt x="16" y="98"/>
                    </a:cubicBezTo>
                    <a:cubicBezTo>
                      <a:pt x="19" y="99"/>
                      <a:pt x="21" y="98"/>
                      <a:pt x="24" y="95"/>
                    </a:cubicBezTo>
                    <a:cubicBezTo>
                      <a:pt x="37" y="81"/>
                      <a:pt x="37" y="81"/>
                      <a:pt x="37" y="81"/>
                    </a:cubicBezTo>
                    <a:cubicBezTo>
                      <a:pt x="37" y="98"/>
                      <a:pt x="37" y="98"/>
                      <a:pt x="37" y="98"/>
                    </a:cubicBezTo>
                    <a:lnTo>
                      <a:pt x="37" y="99"/>
                    </a:lnTo>
                    <a:close/>
                    <a:moveTo>
                      <a:pt x="277" y="47"/>
                    </a:moveTo>
                    <a:cubicBezTo>
                      <a:pt x="283" y="51"/>
                      <a:pt x="287" y="57"/>
                      <a:pt x="291" y="62"/>
                    </a:cubicBezTo>
                    <a:cubicBezTo>
                      <a:pt x="294" y="67"/>
                      <a:pt x="298" y="72"/>
                      <a:pt x="301" y="75"/>
                    </a:cubicBezTo>
                    <a:cubicBezTo>
                      <a:pt x="306" y="78"/>
                      <a:pt x="310" y="79"/>
                      <a:pt x="315" y="79"/>
                    </a:cubicBezTo>
                    <a:cubicBezTo>
                      <a:pt x="321" y="79"/>
                      <a:pt x="326" y="77"/>
                      <a:pt x="328" y="73"/>
                    </a:cubicBezTo>
                    <a:cubicBezTo>
                      <a:pt x="330" y="70"/>
                      <a:pt x="330" y="65"/>
                      <a:pt x="328" y="62"/>
                    </a:cubicBezTo>
                    <a:cubicBezTo>
                      <a:pt x="328" y="61"/>
                      <a:pt x="326" y="60"/>
                      <a:pt x="324" y="59"/>
                    </a:cubicBezTo>
                    <a:cubicBezTo>
                      <a:pt x="324" y="59"/>
                      <a:pt x="324" y="59"/>
                      <a:pt x="324" y="59"/>
                    </a:cubicBezTo>
                    <a:cubicBezTo>
                      <a:pt x="325" y="60"/>
                      <a:pt x="326" y="61"/>
                      <a:pt x="327" y="62"/>
                    </a:cubicBezTo>
                    <a:cubicBezTo>
                      <a:pt x="328" y="65"/>
                      <a:pt x="328" y="67"/>
                      <a:pt x="327" y="70"/>
                    </a:cubicBezTo>
                    <a:cubicBezTo>
                      <a:pt x="326" y="73"/>
                      <a:pt x="322" y="76"/>
                      <a:pt x="318" y="76"/>
                    </a:cubicBezTo>
                    <a:cubicBezTo>
                      <a:pt x="313" y="76"/>
                      <a:pt x="307" y="72"/>
                      <a:pt x="305" y="65"/>
                    </a:cubicBezTo>
                    <a:cubicBezTo>
                      <a:pt x="304" y="61"/>
                      <a:pt x="306" y="56"/>
                      <a:pt x="308" y="52"/>
                    </a:cubicBezTo>
                    <a:cubicBezTo>
                      <a:pt x="310" y="50"/>
                      <a:pt x="312" y="49"/>
                      <a:pt x="314" y="47"/>
                    </a:cubicBezTo>
                    <a:cubicBezTo>
                      <a:pt x="312" y="46"/>
                      <a:pt x="310" y="45"/>
                      <a:pt x="308" y="43"/>
                    </a:cubicBezTo>
                    <a:cubicBezTo>
                      <a:pt x="306" y="39"/>
                      <a:pt x="304" y="34"/>
                      <a:pt x="305" y="30"/>
                    </a:cubicBezTo>
                    <a:cubicBezTo>
                      <a:pt x="307" y="22"/>
                      <a:pt x="313" y="19"/>
                      <a:pt x="318" y="19"/>
                    </a:cubicBezTo>
                    <a:cubicBezTo>
                      <a:pt x="322" y="19"/>
                      <a:pt x="326" y="21"/>
                      <a:pt x="327" y="25"/>
                    </a:cubicBezTo>
                    <a:cubicBezTo>
                      <a:pt x="328" y="28"/>
                      <a:pt x="328" y="30"/>
                      <a:pt x="327" y="33"/>
                    </a:cubicBezTo>
                    <a:cubicBezTo>
                      <a:pt x="326" y="34"/>
                      <a:pt x="325" y="35"/>
                      <a:pt x="324" y="36"/>
                    </a:cubicBezTo>
                    <a:cubicBezTo>
                      <a:pt x="324" y="36"/>
                      <a:pt x="324" y="36"/>
                      <a:pt x="324" y="36"/>
                    </a:cubicBezTo>
                    <a:cubicBezTo>
                      <a:pt x="326" y="35"/>
                      <a:pt x="328" y="34"/>
                      <a:pt x="328" y="32"/>
                    </a:cubicBezTo>
                    <a:cubicBezTo>
                      <a:pt x="330" y="29"/>
                      <a:pt x="330" y="25"/>
                      <a:pt x="328" y="22"/>
                    </a:cubicBezTo>
                    <a:cubicBezTo>
                      <a:pt x="326" y="18"/>
                      <a:pt x="321" y="15"/>
                      <a:pt x="315" y="15"/>
                    </a:cubicBezTo>
                    <a:cubicBezTo>
                      <a:pt x="310" y="15"/>
                      <a:pt x="306" y="17"/>
                      <a:pt x="301" y="20"/>
                    </a:cubicBezTo>
                    <a:cubicBezTo>
                      <a:pt x="298" y="23"/>
                      <a:pt x="294" y="28"/>
                      <a:pt x="291" y="32"/>
                    </a:cubicBezTo>
                    <a:cubicBezTo>
                      <a:pt x="287" y="38"/>
                      <a:pt x="283" y="44"/>
                      <a:pt x="277" y="47"/>
                    </a:cubicBezTo>
                    <a:close/>
                    <a:moveTo>
                      <a:pt x="47" y="57"/>
                    </a:moveTo>
                    <a:cubicBezTo>
                      <a:pt x="47" y="58"/>
                      <a:pt x="47" y="58"/>
                      <a:pt x="47" y="58"/>
                    </a:cubicBezTo>
                    <a:cubicBezTo>
                      <a:pt x="47" y="60"/>
                      <a:pt x="47" y="60"/>
                      <a:pt x="47" y="60"/>
                    </a:cubicBezTo>
                    <a:cubicBezTo>
                      <a:pt x="48" y="59"/>
                      <a:pt x="49" y="58"/>
                      <a:pt x="50" y="57"/>
                    </a:cubicBezTo>
                    <a:lnTo>
                      <a:pt x="47" y="57"/>
                    </a:lnTo>
                    <a:close/>
                    <a:moveTo>
                      <a:pt x="30" y="57"/>
                    </a:moveTo>
                    <a:cubicBezTo>
                      <a:pt x="31" y="58"/>
                      <a:pt x="32" y="59"/>
                      <a:pt x="33" y="60"/>
                    </a:cubicBezTo>
                    <a:cubicBezTo>
                      <a:pt x="33" y="57"/>
                      <a:pt x="33" y="57"/>
                      <a:pt x="33" y="57"/>
                    </a:cubicBezTo>
                    <a:lnTo>
                      <a:pt x="30" y="5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1" name="Oval 759"/>
              <p:cNvSpPr>
                <a:spLocks noChangeArrowheads="1"/>
              </p:cNvSpPr>
              <p:nvPr userDrawn="1"/>
            </p:nvSpPr>
            <p:spPr bwMode="auto">
              <a:xfrm>
                <a:off x="1526" y="1538"/>
                <a:ext cx="10" cy="10"/>
              </a:xfrm>
              <a:prstGeom prst="ellipse">
                <a:avLst/>
              </a:pr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2" name="Freeform 760"/>
              <p:cNvSpPr>
                <a:spLocks noEditPoints="1"/>
              </p:cNvSpPr>
              <p:nvPr userDrawn="1"/>
            </p:nvSpPr>
            <p:spPr bwMode="auto">
              <a:xfrm>
                <a:off x="1526" y="1537"/>
                <a:ext cx="11" cy="12"/>
              </a:xfrm>
              <a:custGeom>
                <a:avLst/>
                <a:gdLst>
                  <a:gd name="T0" fmla="*/ 9 w 18"/>
                  <a:gd name="T1" fmla="*/ 19 h 19"/>
                  <a:gd name="T2" fmla="*/ 0 w 18"/>
                  <a:gd name="T3" fmla="*/ 9 h 19"/>
                  <a:gd name="T4" fmla="*/ 3 w 18"/>
                  <a:gd name="T5" fmla="*/ 3 h 19"/>
                  <a:gd name="T6" fmla="*/ 9 w 18"/>
                  <a:gd name="T7" fmla="*/ 0 h 19"/>
                  <a:gd name="T8" fmla="*/ 18 w 18"/>
                  <a:gd name="T9" fmla="*/ 9 h 19"/>
                  <a:gd name="T10" fmla="*/ 16 w 18"/>
                  <a:gd name="T11" fmla="*/ 16 h 19"/>
                  <a:gd name="T12" fmla="*/ 9 w 18"/>
                  <a:gd name="T13" fmla="*/ 19 h 19"/>
                  <a:gd name="T14" fmla="*/ 9 w 18"/>
                  <a:gd name="T15" fmla="*/ 3 h 19"/>
                  <a:gd name="T16" fmla="*/ 4 w 18"/>
                  <a:gd name="T17" fmla="*/ 5 h 19"/>
                  <a:gd name="T18" fmla="*/ 2 w 18"/>
                  <a:gd name="T19" fmla="*/ 9 h 19"/>
                  <a:gd name="T20" fmla="*/ 9 w 18"/>
                  <a:gd name="T21" fmla="*/ 16 h 19"/>
                  <a:gd name="T22" fmla="*/ 9 w 18"/>
                  <a:gd name="T23" fmla="*/ 17 h 19"/>
                  <a:gd name="T24" fmla="*/ 9 w 18"/>
                  <a:gd name="T25" fmla="*/ 16 h 19"/>
                  <a:gd name="T26" fmla="*/ 14 w 18"/>
                  <a:gd name="T27" fmla="*/ 14 h 19"/>
                  <a:gd name="T28" fmla="*/ 16 w 18"/>
                  <a:gd name="T29" fmla="*/ 9 h 19"/>
                  <a:gd name="T30" fmla="*/ 9 w 18"/>
                  <a:gd name="T31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9">
                    <a:moveTo>
                      <a:pt x="9" y="19"/>
                    </a:moveTo>
                    <a:cubicBezTo>
                      <a:pt x="4" y="19"/>
                      <a:pt x="0" y="14"/>
                      <a:pt x="0" y="9"/>
                    </a:cubicBezTo>
                    <a:cubicBezTo>
                      <a:pt x="0" y="7"/>
                      <a:pt x="1" y="5"/>
                      <a:pt x="3" y="3"/>
                    </a:cubicBezTo>
                    <a:cubicBezTo>
                      <a:pt x="4" y="1"/>
                      <a:pt x="7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2"/>
                      <a:pt x="17" y="14"/>
                      <a:pt x="16" y="16"/>
                    </a:cubicBezTo>
                    <a:cubicBezTo>
                      <a:pt x="14" y="18"/>
                      <a:pt x="12" y="19"/>
                      <a:pt x="9" y="19"/>
                    </a:cubicBezTo>
                    <a:close/>
                    <a:moveTo>
                      <a:pt x="9" y="3"/>
                    </a:moveTo>
                    <a:cubicBezTo>
                      <a:pt x="7" y="3"/>
                      <a:pt x="6" y="3"/>
                      <a:pt x="4" y="5"/>
                    </a:cubicBezTo>
                    <a:cubicBezTo>
                      <a:pt x="3" y="6"/>
                      <a:pt x="2" y="8"/>
                      <a:pt x="2" y="9"/>
                    </a:cubicBezTo>
                    <a:cubicBezTo>
                      <a:pt x="2" y="13"/>
                      <a:pt x="5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1" y="16"/>
                      <a:pt x="13" y="16"/>
                      <a:pt x="14" y="14"/>
                    </a:cubicBezTo>
                    <a:cubicBezTo>
                      <a:pt x="15" y="13"/>
                      <a:pt x="16" y="11"/>
                      <a:pt x="16" y="9"/>
                    </a:cubicBezTo>
                    <a:cubicBezTo>
                      <a:pt x="16" y="6"/>
                      <a:pt x="13" y="3"/>
                      <a:pt x="9" y="3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3" name="Freeform 761"/>
              <p:cNvSpPr>
                <a:spLocks/>
              </p:cNvSpPr>
              <p:nvPr userDrawn="1"/>
            </p:nvSpPr>
            <p:spPr bwMode="auto">
              <a:xfrm>
                <a:off x="1475" y="1510"/>
                <a:ext cx="56" cy="67"/>
              </a:xfrm>
              <a:custGeom>
                <a:avLst/>
                <a:gdLst>
                  <a:gd name="T0" fmla="*/ 68 w 89"/>
                  <a:gd name="T1" fmla="*/ 54 h 107"/>
                  <a:gd name="T2" fmla="*/ 56 w 89"/>
                  <a:gd name="T3" fmla="*/ 71 h 107"/>
                  <a:gd name="T4" fmla="*/ 73 w 89"/>
                  <a:gd name="T5" fmla="*/ 75 h 107"/>
                  <a:gd name="T6" fmla="*/ 67 w 89"/>
                  <a:gd name="T7" fmla="*/ 67 h 107"/>
                  <a:gd name="T8" fmla="*/ 64 w 89"/>
                  <a:gd name="T9" fmla="*/ 68 h 107"/>
                  <a:gd name="T10" fmla="*/ 72 w 89"/>
                  <a:gd name="T11" fmla="*/ 63 h 107"/>
                  <a:gd name="T12" fmla="*/ 78 w 89"/>
                  <a:gd name="T13" fmla="*/ 80 h 107"/>
                  <a:gd name="T14" fmla="*/ 48 w 89"/>
                  <a:gd name="T15" fmla="*/ 82 h 107"/>
                  <a:gd name="T16" fmla="*/ 20 w 89"/>
                  <a:gd name="T17" fmla="*/ 53 h 107"/>
                  <a:gd name="T18" fmla="*/ 48 w 89"/>
                  <a:gd name="T19" fmla="*/ 25 h 107"/>
                  <a:gd name="T20" fmla="*/ 78 w 89"/>
                  <a:gd name="T21" fmla="*/ 27 h 107"/>
                  <a:gd name="T22" fmla="*/ 72 w 89"/>
                  <a:gd name="T23" fmla="*/ 44 h 107"/>
                  <a:gd name="T24" fmla="*/ 64 w 89"/>
                  <a:gd name="T25" fmla="*/ 39 h 107"/>
                  <a:gd name="T26" fmla="*/ 67 w 89"/>
                  <a:gd name="T27" fmla="*/ 40 h 107"/>
                  <a:gd name="T28" fmla="*/ 73 w 89"/>
                  <a:gd name="T29" fmla="*/ 32 h 107"/>
                  <a:gd name="T30" fmla="*/ 56 w 89"/>
                  <a:gd name="T31" fmla="*/ 36 h 107"/>
                  <a:gd name="T32" fmla="*/ 68 w 89"/>
                  <a:gd name="T33" fmla="*/ 53 h 107"/>
                  <a:gd name="T34" fmla="*/ 89 w 89"/>
                  <a:gd name="T35" fmla="*/ 33 h 107"/>
                  <a:gd name="T36" fmla="*/ 37 w 89"/>
                  <a:gd name="T37" fmla="*/ 19 h 107"/>
                  <a:gd name="T38" fmla="*/ 3 w 89"/>
                  <a:gd name="T39" fmla="*/ 41 h 107"/>
                  <a:gd name="T40" fmla="*/ 0 w 89"/>
                  <a:gd name="T41" fmla="*/ 50 h 107"/>
                  <a:gd name="T42" fmla="*/ 0 w 89"/>
                  <a:gd name="T43" fmla="*/ 57 h 107"/>
                  <a:gd name="T44" fmla="*/ 3 w 89"/>
                  <a:gd name="T45" fmla="*/ 66 h 107"/>
                  <a:gd name="T46" fmla="*/ 37 w 89"/>
                  <a:gd name="T47" fmla="*/ 88 h 107"/>
                  <a:gd name="T48" fmla="*/ 89 w 89"/>
                  <a:gd name="T49" fmla="*/ 73 h 107"/>
                  <a:gd name="T50" fmla="*/ 68 w 89"/>
                  <a:gd name="T51" fmla="*/ 54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9" h="107">
                    <a:moveTo>
                      <a:pt x="68" y="54"/>
                    </a:moveTo>
                    <a:cubicBezTo>
                      <a:pt x="60" y="54"/>
                      <a:pt x="54" y="63"/>
                      <a:pt x="56" y="71"/>
                    </a:cubicBezTo>
                    <a:cubicBezTo>
                      <a:pt x="58" y="80"/>
                      <a:pt x="70" y="83"/>
                      <a:pt x="73" y="75"/>
                    </a:cubicBezTo>
                    <a:cubicBezTo>
                      <a:pt x="75" y="71"/>
                      <a:pt x="71" y="66"/>
                      <a:pt x="67" y="67"/>
                    </a:cubicBezTo>
                    <a:cubicBezTo>
                      <a:pt x="64" y="67"/>
                      <a:pt x="64" y="70"/>
                      <a:pt x="64" y="68"/>
                    </a:cubicBezTo>
                    <a:cubicBezTo>
                      <a:pt x="65" y="65"/>
                      <a:pt x="67" y="62"/>
                      <a:pt x="72" y="63"/>
                    </a:cubicBezTo>
                    <a:cubicBezTo>
                      <a:pt x="80" y="64"/>
                      <a:pt x="81" y="74"/>
                      <a:pt x="78" y="80"/>
                    </a:cubicBezTo>
                    <a:cubicBezTo>
                      <a:pt x="74" y="88"/>
                      <a:pt x="60" y="91"/>
                      <a:pt x="48" y="82"/>
                    </a:cubicBezTo>
                    <a:cubicBezTo>
                      <a:pt x="38" y="75"/>
                      <a:pt x="33" y="58"/>
                      <a:pt x="20" y="53"/>
                    </a:cubicBezTo>
                    <a:cubicBezTo>
                      <a:pt x="33" y="49"/>
                      <a:pt x="38" y="32"/>
                      <a:pt x="48" y="25"/>
                    </a:cubicBezTo>
                    <a:cubicBezTo>
                      <a:pt x="60" y="15"/>
                      <a:pt x="74" y="19"/>
                      <a:pt x="78" y="27"/>
                    </a:cubicBezTo>
                    <a:cubicBezTo>
                      <a:pt x="81" y="33"/>
                      <a:pt x="80" y="43"/>
                      <a:pt x="72" y="44"/>
                    </a:cubicBezTo>
                    <a:cubicBezTo>
                      <a:pt x="67" y="44"/>
                      <a:pt x="65" y="42"/>
                      <a:pt x="64" y="39"/>
                    </a:cubicBezTo>
                    <a:cubicBezTo>
                      <a:pt x="64" y="37"/>
                      <a:pt x="64" y="39"/>
                      <a:pt x="67" y="40"/>
                    </a:cubicBezTo>
                    <a:cubicBezTo>
                      <a:pt x="71" y="41"/>
                      <a:pt x="75" y="36"/>
                      <a:pt x="73" y="32"/>
                    </a:cubicBezTo>
                    <a:cubicBezTo>
                      <a:pt x="70" y="24"/>
                      <a:pt x="58" y="27"/>
                      <a:pt x="56" y="36"/>
                    </a:cubicBezTo>
                    <a:cubicBezTo>
                      <a:pt x="54" y="44"/>
                      <a:pt x="60" y="52"/>
                      <a:pt x="68" y="53"/>
                    </a:cubicBezTo>
                    <a:cubicBezTo>
                      <a:pt x="79" y="54"/>
                      <a:pt x="89" y="46"/>
                      <a:pt x="89" y="33"/>
                    </a:cubicBezTo>
                    <a:cubicBezTo>
                      <a:pt x="89" y="8"/>
                      <a:pt x="57" y="0"/>
                      <a:pt x="37" y="19"/>
                    </a:cubicBezTo>
                    <a:cubicBezTo>
                      <a:pt x="26" y="29"/>
                      <a:pt x="17" y="42"/>
                      <a:pt x="3" y="41"/>
                    </a:cubicBezTo>
                    <a:cubicBezTo>
                      <a:pt x="2" y="41"/>
                      <a:pt x="0" y="49"/>
                      <a:pt x="0" y="50"/>
                    </a:cubicBezTo>
                    <a:cubicBezTo>
                      <a:pt x="0" y="51"/>
                      <a:pt x="0" y="56"/>
                      <a:pt x="0" y="57"/>
                    </a:cubicBezTo>
                    <a:cubicBezTo>
                      <a:pt x="0" y="58"/>
                      <a:pt x="2" y="66"/>
                      <a:pt x="3" y="66"/>
                    </a:cubicBezTo>
                    <a:cubicBezTo>
                      <a:pt x="17" y="65"/>
                      <a:pt x="26" y="77"/>
                      <a:pt x="37" y="88"/>
                    </a:cubicBezTo>
                    <a:cubicBezTo>
                      <a:pt x="57" y="107"/>
                      <a:pt x="89" y="99"/>
                      <a:pt x="89" y="73"/>
                    </a:cubicBezTo>
                    <a:cubicBezTo>
                      <a:pt x="89" y="60"/>
                      <a:pt x="79" y="53"/>
                      <a:pt x="68" y="54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4" name="Freeform 762"/>
              <p:cNvSpPr>
                <a:spLocks noEditPoints="1"/>
              </p:cNvSpPr>
              <p:nvPr userDrawn="1"/>
            </p:nvSpPr>
            <p:spPr bwMode="auto">
              <a:xfrm>
                <a:off x="1475" y="1514"/>
                <a:ext cx="56" cy="58"/>
              </a:xfrm>
              <a:custGeom>
                <a:avLst/>
                <a:gdLst>
                  <a:gd name="T0" fmla="*/ 63 w 91"/>
                  <a:gd name="T1" fmla="*/ 92 h 92"/>
                  <a:gd name="T2" fmla="*/ 32 w 91"/>
                  <a:gd name="T3" fmla="*/ 76 h 92"/>
                  <a:gd name="T4" fmla="*/ 4 w 91"/>
                  <a:gd name="T5" fmla="*/ 60 h 92"/>
                  <a:gd name="T6" fmla="*/ 0 w 91"/>
                  <a:gd name="T7" fmla="*/ 43 h 92"/>
                  <a:gd name="T8" fmla="*/ 6 w 91"/>
                  <a:gd name="T9" fmla="*/ 32 h 92"/>
                  <a:gd name="T10" fmla="*/ 37 w 91"/>
                  <a:gd name="T11" fmla="*/ 11 h 92"/>
                  <a:gd name="T12" fmla="*/ 91 w 91"/>
                  <a:gd name="T13" fmla="*/ 26 h 92"/>
                  <a:gd name="T14" fmla="*/ 91 w 91"/>
                  <a:gd name="T15" fmla="*/ 66 h 92"/>
                  <a:gd name="T16" fmla="*/ 63 w 91"/>
                  <a:gd name="T17" fmla="*/ 92 h 92"/>
                  <a:gd name="T18" fmla="*/ 34 w 91"/>
                  <a:gd name="T19" fmla="*/ 74 h 92"/>
                  <a:gd name="T20" fmla="*/ 63 w 91"/>
                  <a:gd name="T21" fmla="*/ 90 h 92"/>
                  <a:gd name="T22" fmla="*/ 89 w 91"/>
                  <a:gd name="T23" fmla="*/ 66 h 92"/>
                  <a:gd name="T24" fmla="*/ 69 w 91"/>
                  <a:gd name="T25" fmla="*/ 48 h 92"/>
                  <a:gd name="T26" fmla="*/ 58 w 91"/>
                  <a:gd name="T27" fmla="*/ 63 h 92"/>
                  <a:gd name="T28" fmla="*/ 73 w 91"/>
                  <a:gd name="T29" fmla="*/ 67 h 92"/>
                  <a:gd name="T30" fmla="*/ 68 w 91"/>
                  <a:gd name="T31" fmla="*/ 61 h 92"/>
                  <a:gd name="T32" fmla="*/ 66 w 91"/>
                  <a:gd name="T33" fmla="*/ 63 h 92"/>
                  <a:gd name="T34" fmla="*/ 64 w 91"/>
                  <a:gd name="T35" fmla="*/ 62 h 92"/>
                  <a:gd name="T36" fmla="*/ 64 w 91"/>
                  <a:gd name="T37" fmla="*/ 61 h 92"/>
                  <a:gd name="T38" fmla="*/ 81 w 91"/>
                  <a:gd name="T39" fmla="*/ 60 h 92"/>
                  <a:gd name="T40" fmla="*/ 64 w 91"/>
                  <a:gd name="T41" fmla="*/ 82 h 92"/>
                  <a:gd name="T42" fmla="*/ 37 w 91"/>
                  <a:gd name="T43" fmla="*/ 64 h 92"/>
                  <a:gd name="T44" fmla="*/ 16 w 91"/>
                  <a:gd name="T45" fmla="*/ 46 h 92"/>
                  <a:gd name="T46" fmla="*/ 37 w 91"/>
                  <a:gd name="T47" fmla="*/ 29 h 92"/>
                  <a:gd name="T48" fmla="*/ 64 w 91"/>
                  <a:gd name="T49" fmla="*/ 11 h 92"/>
                  <a:gd name="T50" fmla="*/ 81 w 91"/>
                  <a:gd name="T51" fmla="*/ 33 h 92"/>
                  <a:gd name="T52" fmla="*/ 64 w 91"/>
                  <a:gd name="T53" fmla="*/ 32 h 92"/>
                  <a:gd name="T54" fmla="*/ 64 w 91"/>
                  <a:gd name="T55" fmla="*/ 31 h 92"/>
                  <a:gd name="T56" fmla="*/ 66 w 91"/>
                  <a:gd name="T57" fmla="*/ 30 h 92"/>
                  <a:gd name="T58" fmla="*/ 68 w 91"/>
                  <a:gd name="T59" fmla="*/ 32 h 92"/>
                  <a:gd name="T60" fmla="*/ 73 w 91"/>
                  <a:gd name="T61" fmla="*/ 26 h 92"/>
                  <a:gd name="T62" fmla="*/ 58 w 91"/>
                  <a:gd name="T63" fmla="*/ 30 h 92"/>
                  <a:gd name="T64" fmla="*/ 69 w 91"/>
                  <a:gd name="T65" fmla="*/ 45 h 92"/>
                  <a:gd name="T66" fmla="*/ 89 w 91"/>
                  <a:gd name="T67" fmla="*/ 26 h 92"/>
                  <a:gd name="T68" fmla="*/ 39 w 91"/>
                  <a:gd name="T69" fmla="*/ 13 h 92"/>
                  <a:gd name="T70" fmla="*/ 5 w 91"/>
                  <a:gd name="T71" fmla="*/ 35 h 92"/>
                  <a:gd name="T72" fmla="*/ 3 w 91"/>
                  <a:gd name="T73" fmla="*/ 50 h 92"/>
                  <a:gd name="T74" fmla="*/ 6 w 91"/>
                  <a:gd name="T75" fmla="*/ 58 h 92"/>
                  <a:gd name="T76" fmla="*/ 39 w 91"/>
                  <a:gd name="T77" fmla="*/ 62 h 92"/>
                  <a:gd name="T78" fmla="*/ 64 w 91"/>
                  <a:gd name="T79" fmla="*/ 79 h 92"/>
                  <a:gd name="T80" fmla="*/ 78 w 91"/>
                  <a:gd name="T81" fmla="*/ 61 h 92"/>
                  <a:gd name="T82" fmla="*/ 69 w 91"/>
                  <a:gd name="T83" fmla="*/ 58 h 92"/>
                  <a:gd name="T84" fmla="*/ 75 w 91"/>
                  <a:gd name="T85" fmla="*/ 68 h 92"/>
                  <a:gd name="T86" fmla="*/ 55 w 91"/>
                  <a:gd name="T87" fmla="*/ 64 h 92"/>
                  <a:gd name="T88" fmla="*/ 65 w 91"/>
                  <a:gd name="T89" fmla="*/ 46 h 92"/>
                  <a:gd name="T90" fmla="*/ 55 w 91"/>
                  <a:gd name="T91" fmla="*/ 29 h 92"/>
                  <a:gd name="T92" fmla="*/ 75 w 91"/>
                  <a:gd name="T93" fmla="*/ 25 h 92"/>
                  <a:gd name="T94" fmla="*/ 69 w 91"/>
                  <a:gd name="T95" fmla="*/ 35 h 92"/>
                  <a:gd name="T96" fmla="*/ 78 w 91"/>
                  <a:gd name="T97" fmla="*/ 32 h 92"/>
                  <a:gd name="T98" fmla="*/ 64 w 91"/>
                  <a:gd name="T99" fmla="*/ 14 h 92"/>
                  <a:gd name="T100" fmla="*/ 39 w 91"/>
                  <a:gd name="T101" fmla="*/ 3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1" h="92">
                    <a:moveTo>
                      <a:pt x="63" y="92"/>
                    </a:moveTo>
                    <a:cubicBezTo>
                      <a:pt x="63" y="92"/>
                      <a:pt x="63" y="92"/>
                      <a:pt x="63" y="92"/>
                    </a:cubicBezTo>
                    <a:cubicBezTo>
                      <a:pt x="54" y="92"/>
                      <a:pt x="45" y="89"/>
                      <a:pt x="37" y="82"/>
                    </a:cubicBezTo>
                    <a:cubicBezTo>
                      <a:pt x="35" y="80"/>
                      <a:pt x="34" y="78"/>
                      <a:pt x="32" y="76"/>
                    </a:cubicBezTo>
                    <a:cubicBezTo>
                      <a:pt x="23" y="68"/>
                      <a:pt x="15" y="60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1" y="60"/>
                      <a:pt x="0" y="50"/>
                      <a:pt x="0" y="50"/>
                    </a:cubicBezTo>
                    <a:cubicBezTo>
                      <a:pt x="0" y="49"/>
                      <a:pt x="0" y="44"/>
                      <a:pt x="0" y="43"/>
                    </a:cubicBezTo>
                    <a:cubicBezTo>
                      <a:pt x="0" y="43"/>
                      <a:pt x="1" y="32"/>
                      <a:pt x="4" y="32"/>
                    </a:cubicBezTo>
                    <a:cubicBezTo>
                      <a:pt x="5" y="32"/>
                      <a:pt x="5" y="32"/>
                      <a:pt x="6" y="32"/>
                    </a:cubicBezTo>
                    <a:cubicBezTo>
                      <a:pt x="16" y="32"/>
                      <a:pt x="24" y="25"/>
                      <a:pt x="32" y="17"/>
                    </a:cubicBezTo>
                    <a:cubicBezTo>
                      <a:pt x="34" y="15"/>
                      <a:pt x="35" y="13"/>
                      <a:pt x="37" y="11"/>
                    </a:cubicBezTo>
                    <a:cubicBezTo>
                      <a:pt x="45" y="4"/>
                      <a:pt x="54" y="0"/>
                      <a:pt x="63" y="0"/>
                    </a:cubicBezTo>
                    <a:cubicBezTo>
                      <a:pt x="77" y="0"/>
                      <a:pt x="91" y="9"/>
                      <a:pt x="91" y="26"/>
                    </a:cubicBezTo>
                    <a:cubicBezTo>
                      <a:pt x="91" y="37"/>
                      <a:pt x="85" y="44"/>
                      <a:pt x="78" y="46"/>
                    </a:cubicBezTo>
                    <a:cubicBezTo>
                      <a:pt x="85" y="49"/>
                      <a:pt x="91" y="56"/>
                      <a:pt x="91" y="66"/>
                    </a:cubicBezTo>
                    <a:cubicBezTo>
                      <a:pt x="91" y="74"/>
                      <a:pt x="89" y="81"/>
                      <a:pt x="83" y="86"/>
                    </a:cubicBezTo>
                    <a:cubicBezTo>
                      <a:pt x="78" y="90"/>
                      <a:pt x="71" y="92"/>
                      <a:pt x="63" y="92"/>
                    </a:cubicBezTo>
                    <a:close/>
                    <a:moveTo>
                      <a:pt x="6" y="58"/>
                    </a:moveTo>
                    <a:cubicBezTo>
                      <a:pt x="17" y="58"/>
                      <a:pt x="25" y="66"/>
                      <a:pt x="34" y="74"/>
                    </a:cubicBezTo>
                    <a:cubicBezTo>
                      <a:pt x="35" y="76"/>
                      <a:pt x="37" y="78"/>
                      <a:pt x="39" y="80"/>
                    </a:cubicBezTo>
                    <a:cubicBezTo>
                      <a:pt x="46" y="86"/>
                      <a:pt x="55" y="90"/>
                      <a:pt x="63" y="90"/>
                    </a:cubicBezTo>
                    <a:cubicBezTo>
                      <a:pt x="70" y="90"/>
                      <a:pt x="77" y="88"/>
                      <a:pt x="81" y="84"/>
                    </a:cubicBezTo>
                    <a:cubicBezTo>
                      <a:pt x="86" y="79"/>
                      <a:pt x="89" y="73"/>
                      <a:pt x="89" y="66"/>
                    </a:cubicBezTo>
                    <a:cubicBezTo>
                      <a:pt x="89" y="54"/>
                      <a:pt x="80" y="48"/>
                      <a:pt x="71" y="48"/>
                    </a:cubicBezTo>
                    <a:cubicBezTo>
                      <a:pt x="71" y="48"/>
                      <a:pt x="70" y="48"/>
                      <a:pt x="69" y="48"/>
                    </a:cubicBezTo>
                    <a:cubicBezTo>
                      <a:pt x="66" y="48"/>
                      <a:pt x="63" y="50"/>
                      <a:pt x="60" y="53"/>
                    </a:cubicBezTo>
                    <a:cubicBezTo>
                      <a:pt x="58" y="56"/>
                      <a:pt x="57" y="60"/>
                      <a:pt x="58" y="63"/>
                    </a:cubicBezTo>
                    <a:cubicBezTo>
                      <a:pt x="59" y="69"/>
                      <a:pt x="63" y="71"/>
                      <a:pt x="67" y="71"/>
                    </a:cubicBezTo>
                    <a:cubicBezTo>
                      <a:pt x="70" y="71"/>
                      <a:pt x="72" y="70"/>
                      <a:pt x="73" y="67"/>
                    </a:cubicBezTo>
                    <a:cubicBezTo>
                      <a:pt x="74" y="66"/>
                      <a:pt x="73" y="64"/>
                      <a:pt x="73" y="63"/>
                    </a:cubicBezTo>
                    <a:cubicBezTo>
                      <a:pt x="72" y="61"/>
                      <a:pt x="70" y="61"/>
                      <a:pt x="68" y="61"/>
                    </a:cubicBezTo>
                    <a:cubicBezTo>
                      <a:pt x="67" y="61"/>
                      <a:pt x="67" y="62"/>
                      <a:pt x="67" y="62"/>
                    </a:cubicBezTo>
                    <a:cubicBezTo>
                      <a:pt x="66" y="63"/>
                      <a:pt x="66" y="63"/>
                      <a:pt x="66" y="63"/>
                    </a:cubicBezTo>
                    <a:cubicBezTo>
                      <a:pt x="65" y="63"/>
                      <a:pt x="65" y="63"/>
                      <a:pt x="65" y="63"/>
                    </a:cubicBezTo>
                    <a:cubicBezTo>
                      <a:pt x="64" y="62"/>
                      <a:pt x="64" y="62"/>
                      <a:pt x="64" y="62"/>
                    </a:cubicBezTo>
                    <a:cubicBezTo>
                      <a:pt x="64" y="62"/>
                      <a:pt x="64" y="62"/>
                      <a:pt x="64" y="62"/>
                    </a:cubicBezTo>
                    <a:cubicBezTo>
                      <a:pt x="64" y="62"/>
                      <a:pt x="64" y="61"/>
                      <a:pt x="64" y="61"/>
                    </a:cubicBezTo>
                    <a:cubicBezTo>
                      <a:pt x="65" y="57"/>
                      <a:pt x="68" y="54"/>
                      <a:pt x="73" y="55"/>
                    </a:cubicBezTo>
                    <a:cubicBezTo>
                      <a:pt x="77" y="55"/>
                      <a:pt x="79" y="57"/>
                      <a:pt x="81" y="60"/>
                    </a:cubicBezTo>
                    <a:cubicBezTo>
                      <a:pt x="83" y="64"/>
                      <a:pt x="83" y="69"/>
                      <a:pt x="80" y="74"/>
                    </a:cubicBezTo>
                    <a:cubicBezTo>
                      <a:pt x="77" y="79"/>
                      <a:pt x="71" y="82"/>
                      <a:pt x="64" y="82"/>
                    </a:cubicBezTo>
                    <a:cubicBezTo>
                      <a:pt x="59" y="82"/>
                      <a:pt x="53" y="80"/>
                      <a:pt x="48" y="76"/>
                    </a:cubicBezTo>
                    <a:cubicBezTo>
                      <a:pt x="44" y="73"/>
                      <a:pt x="41" y="68"/>
                      <a:pt x="37" y="64"/>
                    </a:cubicBezTo>
                    <a:cubicBezTo>
                      <a:pt x="32" y="57"/>
                      <a:pt x="28" y="50"/>
                      <a:pt x="20" y="48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8" y="43"/>
                      <a:pt x="32" y="36"/>
                      <a:pt x="37" y="29"/>
                    </a:cubicBezTo>
                    <a:cubicBezTo>
                      <a:pt x="41" y="25"/>
                      <a:pt x="44" y="20"/>
                      <a:pt x="48" y="16"/>
                    </a:cubicBezTo>
                    <a:cubicBezTo>
                      <a:pt x="53" y="13"/>
                      <a:pt x="59" y="11"/>
                      <a:pt x="64" y="11"/>
                    </a:cubicBezTo>
                    <a:cubicBezTo>
                      <a:pt x="71" y="11"/>
                      <a:pt x="77" y="14"/>
                      <a:pt x="80" y="19"/>
                    </a:cubicBezTo>
                    <a:cubicBezTo>
                      <a:pt x="83" y="23"/>
                      <a:pt x="83" y="29"/>
                      <a:pt x="81" y="33"/>
                    </a:cubicBezTo>
                    <a:cubicBezTo>
                      <a:pt x="79" y="36"/>
                      <a:pt x="77" y="38"/>
                      <a:pt x="73" y="38"/>
                    </a:cubicBezTo>
                    <a:cubicBezTo>
                      <a:pt x="68" y="39"/>
                      <a:pt x="65" y="36"/>
                      <a:pt x="64" y="32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6" y="30"/>
                      <a:pt x="66" y="30"/>
                      <a:pt x="66" y="30"/>
                    </a:cubicBezTo>
                    <a:cubicBezTo>
                      <a:pt x="67" y="30"/>
                      <a:pt x="67" y="30"/>
                      <a:pt x="67" y="30"/>
                    </a:cubicBezTo>
                    <a:cubicBezTo>
                      <a:pt x="67" y="31"/>
                      <a:pt x="67" y="31"/>
                      <a:pt x="68" y="32"/>
                    </a:cubicBezTo>
                    <a:cubicBezTo>
                      <a:pt x="70" y="32"/>
                      <a:pt x="72" y="31"/>
                      <a:pt x="73" y="30"/>
                    </a:cubicBezTo>
                    <a:cubicBezTo>
                      <a:pt x="73" y="28"/>
                      <a:pt x="74" y="27"/>
                      <a:pt x="73" y="26"/>
                    </a:cubicBezTo>
                    <a:cubicBezTo>
                      <a:pt x="72" y="23"/>
                      <a:pt x="70" y="22"/>
                      <a:pt x="67" y="22"/>
                    </a:cubicBezTo>
                    <a:cubicBezTo>
                      <a:pt x="63" y="22"/>
                      <a:pt x="59" y="24"/>
                      <a:pt x="58" y="30"/>
                    </a:cubicBezTo>
                    <a:cubicBezTo>
                      <a:pt x="57" y="33"/>
                      <a:pt x="58" y="37"/>
                      <a:pt x="60" y="40"/>
                    </a:cubicBezTo>
                    <a:cubicBezTo>
                      <a:pt x="63" y="43"/>
                      <a:pt x="66" y="44"/>
                      <a:pt x="69" y="45"/>
                    </a:cubicBezTo>
                    <a:cubicBezTo>
                      <a:pt x="70" y="45"/>
                      <a:pt x="71" y="45"/>
                      <a:pt x="71" y="45"/>
                    </a:cubicBezTo>
                    <a:cubicBezTo>
                      <a:pt x="80" y="45"/>
                      <a:pt x="89" y="38"/>
                      <a:pt x="89" y="26"/>
                    </a:cubicBezTo>
                    <a:cubicBezTo>
                      <a:pt x="89" y="10"/>
                      <a:pt x="76" y="3"/>
                      <a:pt x="63" y="3"/>
                    </a:cubicBezTo>
                    <a:cubicBezTo>
                      <a:pt x="55" y="3"/>
                      <a:pt x="46" y="7"/>
                      <a:pt x="39" y="13"/>
                    </a:cubicBezTo>
                    <a:cubicBezTo>
                      <a:pt x="37" y="15"/>
                      <a:pt x="35" y="17"/>
                      <a:pt x="34" y="19"/>
                    </a:cubicBezTo>
                    <a:cubicBezTo>
                      <a:pt x="25" y="27"/>
                      <a:pt x="17" y="36"/>
                      <a:pt x="5" y="35"/>
                    </a:cubicBezTo>
                    <a:cubicBezTo>
                      <a:pt x="4" y="37"/>
                      <a:pt x="3" y="42"/>
                      <a:pt x="3" y="43"/>
                    </a:cubicBezTo>
                    <a:cubicBezTo>
                      <a:pt x="3" y="44"/>
                      <a:pt x="3" y="49"/>
                      <a:pt x="3" y="50"/>
                    </a:cubicBezTo>
                    <a:cubicBezTo>
                      <a:pt x="3" y="51"/>
                      <a:pt x="4" y="56"/>
                      <a:pt x="5" y="58"/>
                    </a:cubicBezTo>
                    <a:cubicBezTo>
                      <a:pt x="5" y="58"/>
                      <a:pt x="5" y="58"/>
                      <a:pt x="6" y="58"/>
                    </a:cubicBezTo>
                    <a:close/>
                    <a:moveTo>
                      <a:pt x="24" y="46"/>
                    </a:moveTo>
                    <a:cubicBezTo>
                      <a:pt x="31" y="50"/>
                      <a:pt x="35" y="56"/>
                      <a:pt x="39" y="62"/>
                    </a:cubicBezTo>
                    <a:cubicBezTo>
                      <a:pt x="43" y="67"/>
                      <a:pt x="46" y="71"/>
                      <a:pt x="50" y="74"/>
                    </a:cubicBezTo>
                    <a:cubicBezTo>
                      <a:pt x="54" y="78"/>
                      <a:pt x="59" y="79"/>
                      <a:pt x="64" y="79"/>
                    </a:cubicBezTo>
                    <a:cubicBezTo>
                      <a:pt x="70" y="79"/>
                      <a:pt x="76" y="77"/>
                      <a:pt x="78" y="72"/>
                    </a:cubicBezTo>
                    <a:cubicBezTo>
                      <a:pt x="80" y="69"/>
                      <a:pt x="80" y="64"/>
                      <a:pt x="78" y="61"/>
                    </a:cubicBezTo>
                    <a:cubicBezTo>
                      <a:pt x="78" y="60"/>
                      <a:pt x="76" y="58"/>
                      <a:pt x="73" y="57"/>
                    </a:cubicBezTo>
                    <a:cubicBezTo>
                      <a:pt x="71" y="57"/>
                      <a:pt x="70" y="58"/>
                      <a:pt x="69" y="58"/>
                    </a:cubicBezTo>
                    <a:cubicBezTo>
                      <a:pt x="71" y="58"/>
                      <a:pt x="73" y="59"/>
                      <a:pt x="75" y="62"/>
                    </a:cubicBezTo>
                    <a:cubicBezTo>
                      <a:pt x="76" y="64"/>
                      <a:pt x="76" y="66"/>
                      <a:pt x="75" y="68"/>
                    </a:cubicBezTo>
                    <a:cubicBezTo>
                      <a:pt x="74" y="72"/>
                      <a:pt x="71" y="74"/>
                      <a:pt x="67" y="74"/>
                    </a:cubicBezTo>
                    <a:cubicBezTo>
                      <a:pt x="62" y="74"/>
                      <a:pt x="57" y="71"/>
                      <a:pt x="55" y="64"/>
                    </a:cubicBezTo>
                    <a:cubicBezTo>
                      <a:pt x="54" y="60"/>
                      <a:pt x="55" y="55"/>
                      <a:pt x="58" y="52"/>
                    </a:cubicBezTo>
                    <a:cubicBezTo>
                      <a:pt x="60" y="49"/>
                      <a:pt x="62" y="48"/>
                      <a:pt x="65" y="46"/>
                    </a:cubicBezTo>
                    <a:cubicBezTo>
                      <a:pt x="62" y="45"/>
                      <a:pt x="60" y="43"/>
                      <a:pt x="58" y="41"/>
                    </a:cubicBezTo>
                    <a:cubicBezTo>
                      <a:pt x="55" y="38"/>
                      <a:pt x="54" y="33"/>
                      <a:pt x="55" y="29"/>
                    </a:cubicBezTo>
                    <a:cubicBezTo>
                      <a:pt x="57" y="22"/>
                      <a:pt x="62" y="19"/>
                      <a:pt x="67" y="19"/>
                    </a:cubicBezTo>
                    <a:cubicBezTo>
                      <a:pt x="71" y="19"/>
                      <a:pt x="74" y="21"/>
                      <a:pt x="75" y="25"/>
                    </a:cubicBezTo>
                    <a:cubicBezTo>
                      <a:pt x="76" y="27"/>
                      <a:pt x="76" y="29"/>
                      <a:pt x="75" y="31"/>
                    </a:cubicBezTo>
                    <a:cubicBezTo>
                      <a:pt x="73" y="33"/>
                      <a:pt x="71" y="35"/>
                      <a:pt x="69" y="35"/>
                    </a:cubicBezTo>
                    <a:cubicBezTo>
                      <a:pt x="70" y="35"/>
                      <a:pt x="71" y="36"/>
                      <a:pt x="73" y="36"/>
                    </a:cubicBezTo>
                    <a:cubicBezTo>
                      <a:pt x="76" y="35"/>
                      <a:pt x="78" y="33"/>
                      <a:pt x="78" y="32"/>
                    </a:cubicBezTo>
                    <a:cubicBezTo>
                      <a:pt x="80" y="29"/>
                      <a:pt x="80" y="24"/>
                      <a:pt x="78" y="20"/>
                    </a:cubicBezTo>
                    <a:cubicBezTo>
                      <a:pt x="76" y="16"/>
                      <a:pt x="70" y="14"/>
                      <a:pt x="64" y="14"/>
                    </a:cubicBezTo>
                    <a:cubicBezTo>
                      <a:pt x="59" y="14"/>
                      <a:pt x="54" y="15"/>
                      <a:pt x="50" y="19"/>
                    </a:cubicBezTo>
                    <a:cubicBezTo>
                      <a:pt x="46" y="22"/>
                      <a:pt x="43" y="26"/>
                      <a:pt x="39" y="31"/>
                    </a:cubicBezTo>
                    <a:cubicBezTo>
                      <a:pt x="35" y="37"/>
                      <a:pt x="31" y="43"/>
                      <a:pt x="24" y="46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5" name="Freeform 763"/>
              <p:cNvSpPr>
                <a:spLocks/>
              </p:cNvSpPr>
              <p:nvPr userDrawn="1"/>
            </p:nvSpPr>
            <p:spPr bwMode="auto">
              <a:xfrm>
                <a:off x="1514" y="1552"/>
                <a:ext cx="5" cy="5"/>
              </a:xfrm>
              <a:custGeom>
                <a:avLst/>
                <a:gdLst>
                  <a:gd name="T0" fmla="*/ 9 w 9"/>
                  <a:gd name="T1" fmla="*/ 4 h 9"/>
                  <a:gd name="T2" fmla="*/ 6 w 9"/>
                  <a:gd name="T3" fmla="*/ 0 h 9"/>
                  <a:gd name="T4" fmla="*/ 1 w 9"/>
                  <a:gd name="T5" fmla="*/ 3 h 9"/>
                  <a:gd name="T6" fmla="*/ 6 w 9"/>
                  <a:gd name="T7" fmla="*/ 8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2"/>
                      <a:pt x="8" y="0"/>
                      <a:pt x="6" y="0"/>
                    </a:cubicBezTo>
                    <a:cubicBezTo>
                      <a:pt x="3" y="0"/>
                      <a:pt x="1" y="1"/>
                      <a:pt x="1" y="3"/>
                    </a:cubicBezTo>
                    <a:cubicBezTo>
                      <a:pt x="0" y="6"/>
                      <a:pt x="3" y="9"/>
                      <a:pt x="6" y="8"/>
                    </a:cubicBezTo>
                    <a:cubicBezTo>
                      <a:pt x="8" y="7"/>
                      <a:pt x="9" y="6"/>
                      <a:pt x="9" y="4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6" name="Freeform 764"/>
              <p:cNvSpPr>
                <a:spLocks/>
              </p:cNvSpPr>
              <p:nvPr userDrawn="1"/>
            </p:nvSpPr>
            <p:spPr bwMode="auto">
              <a:xfrm>
                <a:off x="1514" y="1528"/>
                <a:ext cx="6" cy="7"/>
              </a:xfrm>
              <a:custGeom>
                <a:avLst/>
                <a:gdLst>
                  <a:gd name="T0" fmla="*/ 10 w 10"/>
                  <a:gd name="T1" fmla="*/ 5 h 11"/>
                  <a:gd name="T2" fmla="*/ 6 w 10"/>
                  <a:gd name="T3" fmla="*/ 0 h 11"/>
                  <a:gd name="T4" fmla="*/ 0 w 10"/>
                  <a:gd name="T5" fmla="*/ 5 h 11"/>
                  <a:gd name="T6" fmla="*/ 7 w 10"/>
                  <a:gd name="T7" fmla="*/ 10 h 11"/>
                  <a:gd name="T8" fmla="*/ 10 w 10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10" y="5"/>
                    </a:moveTo>
                    <a:cubicBezTo>
                      <a:pt x="10" y="3"/>
                      <a:pt x="9" y="1"/>
                      <a:pt x="6" y="0"/>
                    </a:cubicBezTo>
                    <a:cubicBezTo>
                      <a:pt x="4" y="0"/>
                      <a:pt x="0" y="2"/>
                      <a:pt x="0" y="5"/>
                    </a:cubicBezTo>
                    <a:cubicBezTo>
                      <a:pt x="0" y="8"/>
                      <a:pt x="3" y="11"/>
                      <a:pt x="7" y="10"/>
                    </a:cubicBezTo>
                    <a:cubicBezTo>
                      <a:pt x="9" y="9"/>
                      <a:pt x="10" y="7"/>
                      <a:pt x="10" y="5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7" name="Freeform 765"/>
              <p:cNvSpPr>
                <a:spLocks/>
              </p:cNvSpPr>
              <p:nvPr userDrawn="1"/>
            </p:nvSpPr>
            <p:spPr bwMode="auto">
              <a:xfrm>
                <a:off x="1319" y="1537"/>
                <a:ext cx="153" cy="11"/>
              </a:xfrm>
              <a:custGeom>
                <a:avLst/>
                <a:gdLst>
                  <a:gd name="T0" fmla="*/ 5 w 245"/>
                  <a:gd name="T1" fmla="*/ 18 h 18"/>
                  <a:gd name="T2" fmla="*/ 0 w 245"/>
                  <a:gd name="T3" fmla="*/ 8 h 18"/>
                  <a:gd name="T4" fmla="*/ 5 w 245"/>
                  <a:gd name="T5" fmla="*/ 0 h 18"/>
                  <a:gd name="T6" fmla="*/ 245 w 245"/>
                  <a:gd name="T7" fmla="*/ 0 h 18"/>
                  <a:gd name="T8" fmla="*/ 245 w 245"/>
                  <a:gd name="T9" fmla="*/ 18 h 18"/>
                  <a:gd name="T10" fmla="*/ 5 w 245"/>
                  <a:gd name="T1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5" h="18">
                    <a:moveTo>
                      <a:pt x="5" y="18"/>
                    </a:moveTo>
                    <a:cubicBezTo>
                      <a:pt x="5" y="18"/>
                      <a:pt x="0" y="14"/>
                      <a:pt x="0" y="8"/>
                    </a:cubicBezTo>
                    <a:cubicBezTo>
                      <a:pt x="0" y="4"/>
                      <a:pt x="5" y="0"/>
                      <a:pt x="5" y="0"/>
                    </a:cubicBezTo>
                    <a:cubicBezTo>
                      <a:pt x="245" y="0"/>
                      <a:pt x="245" y="0"/>
                      <a:pt x="245" y="0"/>
                    </a:cubicBezTo>
                    <a:cubicBezTo>
                      <a:pt x="245" y="18"/>
                      <a:pt x="245" y="18"/>
                      <a:pt x="245" y="18"/>
                    </a:cubicBezTo>
                    <a:lnTo>
                      <a:pt x="5" y="18"/>
                    </a:ln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8" name="Freeform 766"/>
              <p:cNvSpPr>
                <a:spLocks noEditPoints="1"/>
              </p:cNvSpPr>
              <p:nvPr userDrawn="1"/>
            </p:nvSpPr>
            <p:spPr bwMode="auto">
              <a:xfrm>
                <a:off x="1319" y="1535"/>
                <a:ext cx="154" cy="14"/>
              </a:xfrm>
              <a:custGeom>
                <a:avLst/>
                <a:gdLst>
                  <a:gd name="T0" fmla="*/ 247 w 247"/>
                  <a:gd name="T1" fmla="*/ 21 h 21"/>
                  <a:gd name="T2" fmla="*/ 6 w 247"/>
                  <a:gd name="T3" fmla="*/ 21 h 21"/>
                  <a:gd name="T4" fmla="*/ 5 w 247"/>
                  <a:gd name="T5" fmla="*/ 21 h 21"/>
                  <a:gd name="T6" fmla="*/ 0 w 247"/>
                  <a:gd name="T7" fmla="*/ 10 h 21"/>
                  <a:gd name="T8" fmla="*/ 5 w 247"/>
                  <a:gd name="T9" fmla="*/ 1 h 21"/>
                  <a:gd name="T10" fmla="*/ 6 w 247"/>
                  <a:gd name="T11" fmla="*/ 0 h 21"/>
                  <a:gd name="T12" fmla="*/ 6 w 247"/>
                  <a:gd name="T13" fmla="*/ 0 h 21"/>
                  <a:gd name="T14" fmla="*/ 247 w 247"/>
                  <a:gd name="T15" fmla="*/ 1 h 21"/>
                  <a:gd name="T16" fmla="*/ 247 w 247"/>
                  <a:gd name="T17" fmla="*/ 21 h 21"/>
                  <a:gd name="T18" fmla="*/ 7 w 247"/>
                  <a:gd name="T19" fmla="*/ 18 h 21"/>
                  <a:gd name="T20" fmla="*/ 244 w 247"/>
                  <a:gd name="T21" fmla="*/ 19 h 21"/>
                  <a:gd name="T22" fmla="*/ 244 w 247"/>
                  <a:gd name="T23" fmla="*/ 4 h 21"/>
                  <a:gd name="T24" fmla="*/ 7 w 247"/>
                  <a:gd name="T25" fmla="*/ 3 h 21"/>
                  <a:gd name="T26" fmla="*/ 3 w 247"/>
                  <a:gd name="T27" fmla="*/ 10 h 21"/>
                  <a:gd name="T28" fmla="*/ 7 w 247"/>
                  <a:gd name="T29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7" h="21">
                    <a:moveTo>
                      <a:pt x="247" y="21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0" y="17"/>
                      <a:pt x="0" y="10"/>
                    </a:cubicBezTo>
                    <a:cubicBezTo>
                      <a:pt x="0" y="5"/>
                      <a:pt x="5" y="1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47" y="1"/>
                      <a:pt x="247" y="1"/>
                      <a:pt x="247" y="1"/>
                    </a:cubicBezTo>
                    <a:lnTo>
                      <a:pt x="247" y="21"/>
                    </a:lnTo>
                    <a:close/>
                    <a:moveTo>
                      <a:pt x="7" y="18"/>
                    </a:moveTo>
                    <a:cubicBezTo>
                      <a:pt x="244" y="19"/>
                      <a:pt x="244" y="19"/>
                      <a:pt x="244" y="19"/>
                    </a:cubicBezTo>
                    <a:cubicBezTo>
                      <a:pt x="244" y="4"/>
                      <a:pt x="244" y="4"/>
                      <a:pt x="24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4"/>
                      <a:pt x="3" y="7"/>
                      <a:pt x="3" y="10"/>
                    </a:cubicBezTo>
                    <a:cubicBezTo>
                      <a:pt x="2" y="15"/>
                      <a:pt x="6" y="17"/>
                      <a:pt x="7" y="18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9" name="Freeform 767"/>
              <p:cNvSpPr>
                <a:spLocks/>
              </p:cNvSpPr>
              <p:nvPr userDrawn="1"/>
            </p:nvSpPr>
            <p:spPr bwMode="auto">
              <a:xfrm>
                <a:off x="1468" y="1535"/>
                <a:ext cx="7" cy="17"/>
              </a:xfrm>
              <a:custGeom>
                <a:avLst/>
                <a:gdLst>
                  <a:gd name="T0" fmla="*/ 9 w 12"/>
                  <a:gd name="T1" fmla="*/ 26 h 27"/>
                  <a:gd name="T2" fmla="*/ 12 w 12"/>
                  <a:gd name="T3" fmla="*/ 13 h 27"/>
                  <a:gd name="T4" fmla="*/ 9 w 12"/>
                  <a:gd name="T5" fmla="*/ 1 h 27"/>
                  <a:gd name="T6" fmla="*/ 0 w 12"/>
                  <a:gd name="T7" fmla="*/ 13 h 27"/>
                  <a:gd name="T8" fmla="*/ 9 w 12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7">
                    <a:moveTo>
                      <a:pt x="9" y="26"/>
                    </a:moveTo>
                    <a:cubicBezTo>
                      <a:pt x="12" y="26"/>
                      <a:pt x="12" y="19"/>
                      <a:pt x="12" y="13"/>
                    </a:cubicBezTo>
                    <a:cubicBezTo>
                      <a:pt x="12" y="6"/>
                      <a:pt x="12" y="1"/>
                      <a:pt x="9" y="1"/>
                    </a:cubicBezTo>
                    <a:cubicBezTo>
                      <a:pt x="5" y="0"/>
                      <a:pt x="0" y="5"/>
                      <a:pt x="0" y="13"/>
                    </a:cubicBezTo>
                    <a:cubicBezTo>
                      <a:pt x="0" y="22"/>
                      <a:pt x="5" y="27"/>
                      <a:pt x="9" y="26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0" name="Freeform 768"/>
              <p:cNvSpPr>
                <a:spLocks noEditPoints="1"/>
              </p:cNvSpPr>
              <p:nvPr userDrawn="1"/>
            </p:nvSpPr>
            <p:spPr bwMode="auto">
              <a:xfrm>
                <a:off x="1467" y="1534"/>
                <a:ext cx="9" cy="18"/>
              </a:xfrm>
              <a:custGeom>
                <a:avLst/>
                <a:gdLst>
                  <a:gd name="T0" fmla="*/ 9 w 14"/>
                  <a:gd name="T1" fmla="*/ 28 h 28"/>
                  <a:gd name="T2" fmla="*/ 9 w 14"/>
                  <a:gd name="T3" fmla="*/ 28 h 28"/>
                  <a:gd name="T4" fmla="*/ 4 w 14"/>
                  <a:gd name="T5" fmla="*/ 26 h 28"/>
                  <a:gd name="T6" fmla="*/ 0 w 14"/>
                  <a:gd name="T7" fmla="*/ 14 h 28"/>
                  <a:gd name="T8" fmla="*/ 10 w 14"/>
                  <a:gd name="T9" fmla="*/ 1 h 28"/>
                  <a:gd name="T10" fmla="*/ 12 w 14"/>
                  <a:gd name="T11" fmla="*/ 2 h 28"/>
                  <a:gd name="T12" fmla="*/ 14 w 14"/>
                  <a:gd name="T13" fmla="*/ 14 h 28"/>
                  <a:gd name="T14" fmla="*/ 10 w 14"/>
                  <a:gd name="T15" fmla="*/ 28 h 28"/>
                  <a:gd name="T16" fmla="*/ 9 w 14"/>
                  <a:gd name="T17" fmla="*/ 28 h 28"/>
                  <a:gd name="T18" fmla="*/ 9 w 14"/>
                  <a:gd name="T19" fmla="*/ 3 h 28"/>
                  <a:gd name="T20" fmla="*/ 3 w 14"/>
                  <a:gd name="T21" fmla="*/ 14 h 28"/>
                  <a:gd name="T22" fmla="*/ 6 w 14"/>
                  <a:gd name="T23" fmla="*/ 24 h 28"/>
                  <a:gd name="T24" fmla="*/ 9 w 14"/>
                  <a:gd name="T25" fmla="*/ 26 h 28"/>
                  <a:gd name="T26" fmla="*/ 9 w 14"/>
                  <a:gd name="T27" fmla="*/ 26 h 28"/>
                  <a:gd name="T28" fmla="*/ 9 w 14"/>
                  <a:gd name="T29" fmla="*/ 26 h 28"/>
                  <a:gd name="T30" fmla="*/ 10 w 14"/>
                  <a:gd name="T31" fmla="*/ 26 h 28"/>
                  <a:gd name="T32" fmla="*/ 12 w 14"/>
                  <a:gd name="T33" fmla="*/ 14 h 28"/>
                  <a:gd name="T34" fmla="*/ 10 w 14"/>
                  <a:gd name="T35" fmla="*/ 4 h 28"/>
                  <a:gd name="T36" fmla="*/ 10 w 14"/>
                  <a:gd name="T37" fmla="*/ 3 h 28"/>
                  <a:gd name="T38" fmla="*/ 10 w 14"/>
                  <a:gd name="T39" fmla="*/ 3 h 28"/>
                  <a:gd name="T40" fmla="*/ 9 w 14"/>
                  <a:gd name="T41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" h="28">
                    <a:moveTo>
                      <a:pt x="9" y="28"/>
                    </a:moveTo>
                    <a:cubicBezTo>
                      <a:pt x="9" y="28"/>
                      <a:pt x="9" y="28"/>
                      <a:pt x="9" y="28"/>
                    </a:cubicBezTo>
                    <a:cubicBezTo>
                      <a:pt x="7" y="28"/>
                      <a:pt x="5" y="28"/>
                      <a:pt x="4" y="26"/>
                    </a:cubicBezTo>
                    <a:cubicBezTo>
                      <a:pt x="1" y="24"/>
                      <a:pt x="0" y="19"/>
                      <a:pt x="0" y="14"/>
                    </a:cubicBezTo>
                    <a:cubicBezTo>
                      <a:pt x="0" y="4"/>
                      <a:pt x="6" y="0"/>
                      <a:pt x="10" y="1"/>
                    </a:cubicBezTo>
                    <a:cubicBezTo>
                      <a:pt x="11" y="1"/>
                      <a:pt x="12" y="1"/>
                      <a:pt x="12" y="2"/>
                    </a:cubicBezTo>
                    <a:cubicBezTo>
                      <a:pt x="14" y="3"/>
                      <a:pt x="14" y="7"/>
                      <a:pt x="14" y="14"/>
                    </a:cubicBezTo>
                    <a:cubicBezTo>
                      <a:pt x="14" y="20"/>
                      <a:pt x="14" y="28"/>
                      <a:pt x="10" y="28"/>
                    </a:cubicBezTo>
                    <a:cubicBezTo>
                      <a:pt x="10" y="28"/>
                      <a:pt x="9" y="28"/>
                      <a:pt x="9" y="28"/>
                    </a:cubicBezTo>
                    <a:close/>
                    <a:moveTo>
                      <a:pt x="9" y="3"/>
                    </a:moveTo>
                    <a:cubicBezTo>
                      <a:pt x="6" y="3"/>
                      <a:pt x="3" y="8"/>
                      <a:pt x="3" y="14"/>
                    </a:cubicBezTo>
                    <a:cubicBezTo>
                      <a:pt x="3" y="19"/>
                      <a:pt x="4" y="22"/>
                      <a:pt x="6" y="24"/>
                    </a:cubicBezTo>
                    <a:cubicBezTo>
                      <a:pt x="7" y="25"/>
                      <a:pt x="8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1" y="26"/>
                      <a:pt x="12" y="22"/>
                      <a:pt x="12" y="14"/>
                    </a:cubicBezTo>
                    <a:cubicBezTo>
                      <a:pt x="12" y="6"/>
                      <a:pt x="11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9" y="3"/>
                      <a:pt x="9" y="3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1" name="Freeform 769"/>
              <p:cNvSpPr>
                <a:spLocks/>
              </p:cNvSpPr>
              <p:nvPr userDrawn="1"/>
            </p:nvSpPr>
            <p:spPr bwMode="auto">
              <a:xfrm>
                <a:off x="1471" y="1525"/>
                <a:ext cx="10" cy="36"/>
              </a:xfrm>
              <a:custGeom>
                <a:avLst/>
                <a:gdLst>
                  <a:gd name="T0" fmla="*/ 7 w 16"/>
                  <a:gd name="T1" fmla="*/ 57 h 58"/>
                  <a:gd name="T2" fmla="*/ 11 w 16"/>
                  <a:gd name="T3" fmla="*/ 29 h 58"/>
                  <a:gd name="T4" fmla="*/ 11 w 16"/>
                  <a:gd name="T5" fmla="*/ 29 h 58"/>
                  <a:gd name="T6" fmla="*/ 11 w 16"/>
                  <a:gd name="T7" fmla="*/ 29 h 58"/>
                  <a:gd name="T8" fmla="*/ 7 w 16"/>
                  <a:gd name="T9" fmla="*/ 2 h 58"/>
                  <a:gd name="T10" fmla="*/ 0 w 16"/>
                  <a:gd name="T11" fmla="*/ 4 h 58"/>
                  <a:gd name="T12" fmla="*/ 4 w 16"/>
                  <a:gd name="T13" fmla="*/ 7 h 58"/>
                  <a:gd name="T14" fmla="*/ 7 w 16"/>
                  <a:gd name="T15" fmla="*/ 8 h 58"/>
                  <a:gd name="T16" fmla="*/ 3 w 16"/>
                  <a:gd name="T17" fmla="*/ 17 h 58"/>
                  <a:gd name="T18" fmla="*/ 2 w 16"/>
                  <a:gd name="T19" fmla="*/ 29 h 58"/>
                  <a:gd name="T20" fmla="*/ 3 w 16"/>
                  <a:gd name="T21" fmla="*/ 41 h 58"/>
                  <a:gd name="T22" fmla="*/ 6 w 16"/>
                  <a:gd name="T23" fmla="*/ 51 h 58"/>
                  <a:gd name="T24" fmla="*/ 3 w 16"/>
                  <a:gd name="T25" fmla="*/ 52 h 58"/>
                  <a:gd name="T26" fmla="*/ 0 w 16"/>
                  <a:gd name="T27" fmla="*/ 54 h 58"/>
                  <a:gd name="T28" fmla="*/ 7 w 16"/>
                  <a:gd name="T29" fmla="*/ 5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58">
                    <a:moveTo>
                      <a:pt x="7" y="57"/>
                    </a:moveTo>
                    <a:cubicBezTo>
                      <a:pt x="16" y="53"/>
                      <a:pt x="11" y="3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20"/>
                      <a:pt x="16" y="5"/>
                      <a:pt x="7" y="2"/>
                    </a:cubicBezTo>
                    <a:cubicBezTo>
                      <a:pt x="3" y="0"/>
                      <a:pt x="0" y="2"/>
                      <a:pt x="0" y="4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6"/>
                      <a:pt x="6" y="7"/>
                      <a:pt x="7" y="8"/>
                    </a:cubicBezTo>
                    <a:cubicBezTo>
                      <a:pt x="7" y="11"/>
                      <a:pt x="5" y="11"/>
                      <a:pt x="3" y="17"/>
                    </a:cubicBezTo>
                    <a:cubicBezTo>
                      <a:pt x="2" y="20"/>
                      <a:pt x="2" y="26"/>
                      <a:pt x="2" y="29"/>
                    </a:cubicBezTo>
                    <a:cubicBezTo>
                      <a:pt x="2" y="32"/>
                      <a:pt x="2" y="38"/>
                      <a:pt x="3" y="41"/>
                    </a:cubicBezTo>
                    <a:cubicBezTo>
                      <a:pt x="5" y="47"/>
                      <a:pt x="7" y="48"/>
                      <a:pt x="6" y="51"/>
                    </a:cubicBezTo>
                    <a:cubicBezTo>
                      <a:pt x="6" y="51"/>
                      <a:pt x="4" y="52"/>
                      <a:pt x="3" y="52"/>
                    </a:cubicBezTo>
                    <a:cubicBezTo>
                      <a:pt x="1" y="51"/>
                      <a:pt x="0" y="53"/>
                      <a:pt x="0" y="54"/>
                    </a:cubicBezTo>
                    <a:cubicBezTo>
                      <a:pt x="0" y="56"/>
                      <a:pt x="3" y="58"/>
                      <a:pt x="7" y="57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2" name="Freeform 770"/>
              <p:cNvSpPr>
                <a:spLocks noEditPoints="1"/>
              </p:cNvSpPr>
              <p:nvPr userDrawn="1"/>
            </p:nvSpPr>
            <p:spPr bwMode="auto">
              <a:xfrm>
                <a:off x="1470" y="1524"/>
                <a:ext cx="11" cy="38"/>
              </a:xfrm>
              <a:custGeom>
                <a:avLst/>
                <a:gdLst>
                  <a:gd name="T0" fmla="*/ 6 w 17"/>
                  <a:gd name="T1" fmla="*/ 60 h 60"/>
                  <a:gd name="T2" fmla="*/ 6 w 17"/>
                  <a:gd name="T3" fmla="*/ 60 h 60"/>
                  <a:gd name="T4" fmla="*/ 0 w 17"/>
                  <a:gd name="T5" fmla="*/ 55 h 60"/>
                  <a:gd name="T6" fmla="*/ 2 w 17"/>
                  <a:gd name="T7" fmla="*/ 53 h 60"/>
                  <a:gd name="T8" fmla="*/ 6 w 17"/>
                  <a:gd name="T9" fmla="*/ 51 h 60"/>
                  <a:gd name="T10" fmla="*/ 7 w 17"/>
                  <a:gd name="T11" fmla="*/ 51 h 60"/>
                  <a:gd name="T12" fmla="*/ 6 w 17"/>
                  <a:gd name="T13" fmla="*/ 49 h 60"/>
                  <a:gd name="T14" fmla="*/ 4 w 17"/>
                  <a:gd name="T15" fmla="*/ 42 h 60"/>
                  <a:gd name="T16" fmla="*/ 2 w 17"/>
                  <a:gd name="T17" fmla="*/ 30 h 60"/>
                  <a:gd name="T18" fmla="*/ 4 w 17"/>
                  <a:gd name="T19" fmla="*/ 18 h 60"/>
                  <a:gd name="T20" fmla="*/ 7 w 17"/>
                  <a:gd name="T21" fmla="*/ 12 h 60"/>
                  <a:gd name="T22" fmla="*/ 7 w 17"/>
                  <a:gd name="T23" fmla="*/ 9 h 60"/>
                  <a:gd name="T24" fmla="*/ 6 w 17"/>
                  <a:gd name="T25" fmla="*/ 9 h 60"/>
                  <a:gd name="T26" fmla="*/ 5 w 17"/>
                  <a:gd name="T27" fmla="*/ 9 h 60"/>
                  <a:gd name="T28" fmla="*/ 2 w 17"/>
                  <a:gd name="T29" fmla="*/ 8 h 60"/>
                  <a:gd name="T30" fmla="*/ 1 w 17"/>
                  <a:gd name="T31" fmla="*/ 5 h 60"/>
                  <a:gd name="T32" fmla="*/ 10 w 17"/>
                  <a:gd name="T33" fmla="*/ 1 h 60"/>
                  <a:gd name="T34" fmla="*/ 15 w 17"/>
                  <a:gd name="T35" fmla="*/ 22 h 60"/>
                  <a:gd name="T36" fmla="*/ 15 w 17"/>
                  <a:gd name="T37" fmla="*/ 30 h 60"/>
                  <a:gd name="T38" fmla="*/ 15 w 17"/>
                  <a:gd name="T39" fmla="*/ 30 h 60"/>
                  <a:gd name="T40" fmla="*/ 15 w 17"/>
                  <a:gd name="T41" fmla="*/ 30 h 60"/>
                  <a:gd name="T42" fmla="*/ 15 w 17"/>
                  <a:gd name="T43" fmla="*/ 38 h 60"/>
                  <a:gd name="T44" fmla="*/ 10 w 17"/>
                  <a:gd name="T45" fmla="*/ 59 h 60"/>
                  <a:gd name="T46" fmla="*/ 6 w 17"/>
                  <a:gd name="T47" fmla="*/ 60 h 60"/>
                  <a:gd name="T48" fmla="*/ 5 w 17"/>
                  <a:gd name="T49" fmla="*/ 54 h 60"/>
                  <a:gd name="T50" fmla="*/ 4 w 17"/>
                  <a:gd name="T51" fmla="*/ 54 h 60"/>
                  <a:gd name="T52" fmla="*/ 3 w 17"/>
                  <a:gd name="T53" fmla="*/ 55 h 60"/>
                  <a:gd name="T54" fmla="*/ 6 w 17"/>
                  <a:gd name="T55" fmla="*/ 57 h 60"/>
                  <a:gd name="T56" fmla="*/ 6 w 17"/>
                  <a:gd name="T57" fmla="*/ 57 h 60"/>
                  <a:gd name="T58" fmla="*/ 9 w 17"/>
                  <a:gd name="T59" fmla="*/ 56 h 60"/>
                  <a:gd name="T60" fmla="*/ 12 w 17"/>
                  <a:gd name="T61" fmla="*/ 38 h 60"/>
                  <a:gd name="T62" fmla="*/ 12 w 17"/>
                  <a:gd name="T63" fmla="*/ 30 h 60"/>
                  <a:gd name="T64" fmla="*/ 12 w 17"/>
                  <a:gd name="T65" fmla="*/ 30 h 60"/>
                  <a:gd name="T66" fmla="*/ 13 w 17"/>
                  <a:gd name="T67" fmla="*/ 22 h 60"/>
                  <a:gd name="T68" fmla="*/ 9 w 17"/>
                  <a:gd name="T69" fmla="*/ 4 h 60"/>
                  <a:gd name="T70" fmla="*/ 3 w 17"/>
                  <a:gd name="T71" fmla="*/ 5 h 60"/>
                  <a:gd name="T72" fmla="*/ 4 w 17"/>
                  <a:gd name="T73" fmla="*/ 6 h 60"/>
                  <a:gd name="T74" fmla="*/ 5 w 17"/>
                  <a:gd name="T75" fmla="*/ 6 h 60"/>
                  <a:gd name="T76" fmla="*/ 10 w 17"/>
                  <a:gd name="T77" fmla="*/ 8 h 60"/>
                  <a:gd name="T78" fmla="*/ 9 w 17"/>
                  <a:gd name="T79" fmla="*/ 13 h 60"/>
                  <a:gd name="T80" fmla="*/ 6 w 17"/>
                  <a:gd name="T81" fmla="*/ 19 h 60"/>
                  <a:gd name="T82" fmla="*/ 5 w 17"/>
                  <a:gd name="T83" fmla="*/ 30 h 60"/>
                  <a:gd name="T84" fmla="*/ 6 w 17"/>
                  <a:gd name="T85" fmla="*/ 42 h 60"/>
                  <a:gd name="T86" fmla="*/ 9 w 17"/>
                  <a:gd name="T87" fmla="*/ 47 h 60"/>
                  <a:gd name="T88" fmla="*/ 10 w 17"/>
                  <a:gd name="T89" fmla="*/ 52 h 60"/>
                  <a:gd name="T90" fmla="*/ 5 w 17"/>
                  <a:gd name="T91" fmla="*/ 54 h 60"/>
                  <a:gd name="T92" fmla="*/ 5 w 17"/>
                  <a:gd name="T93" fmla="*/ 5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7" h="60">
                    <a:moveTo>
                      <a:pt x="6" y="60"/>
                    </a:moveTo>
                    <a:cubicBezTo>
                      <a:pt x="6" y="60"/>
                      <a:pt x="6" y="60"/>
                      <a:pt x="6" y="60"/>
                    </a:cubicBezTo>
                    <a:cubicBezTo>
                      <a:pt x="3" y="60"/>
                      <a:pt x="1" y="58"/>
                      <a:pt x="0" y="55"/>
                    </a:cubicBezTo>
                    <a:cubicBezTo>
                      <a:pt x="0" y="54"/>
                      <a:pt x="1" y="53"/>
                      <a:pt x="2" y="53"/>
                    </a:cubicBezTo>
                    <a:cubicBezTo>
                      <a:pt x="3" y="52"/>
                      <a:pt x="4" y="51"/>
                      <a:pt x="6" y="51"/>
                    </a:cubicBezTo>
                    <a:cubicBezTo>
                      <a:pt x="6" y="51"/>
                      <a:pt x="7" y="51"/>
                      <a:pt x="7" y="51"/>
                    </a:cubicBezTo>
                    <a:cubicBezTo>
                      <a:pt x="7" y="50"/>
                      <a:pt x="7" y="50"/>
                      <a:pt x="6" y="49"/>
                    </a:cubicBezTo>
                    <a:cubicBezTo>
                      <a:pt x="6" y="47"/>
                      <a:pt x="5" y="46"/>
                      <a:pt x="4" y="42"/>
                    </a:cubicBezTo>
                    <a:cubicBezTo>
                      <a:pt x="3" y="40"/>
                      <a:pt x="2" y="33"/>
                      <a:pt x="2" y="30"/>
                    </a:cubicBezTo>
                    <a:cubicBezTo>
                      <a:pt x="2" y="27"/>
                      <a:pt x="3" y="21"/>
                      <a:pt x="4" y="18"/>
                    </a:cubicBezTo>
                    <a:cubicBezTo>
                      <a:pt x="5" y="15"/>
                      <a:pt x="6" y="13"/>
                      <a:pt x="7" y="12"/>
                    </a:cubicBezTo>
                    <a:cubicBezTo>
                      <a:pt x="7" y="10"/>
                      <a:pt x="8" y="10"/>
                      <a:pt x="7" y="9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3" y="8"/>
                      <a:pt x="2" y="8"/>
                    </a:cubicBezTo>
                    <a:cubicBezTo>
                      <a:pt x="1" y="7"/>
                      <a:pt x="1" y="6"/>
                      <a:pt x="1" y="5"/>
                    </a:cubicBezTo>
                    <a:cubicBezTo>
                      <a:pt x="1" y="2"/>
                      <a:pt x="5" y="0"/>
                      <a:pt x="10" y="1"/>
                    </a:cubicBezTo>
                    <a:cubicBezTo>
                      <a:pt x="17" y="4"/>
                      <a:pt x="16" y="14"/>
                      <a:pt x="15" y="22"/>
                    </a:cubicBezTo>
                    <a:cubicBezTo>
                      <a:pt x="15" y="25"/>
                      <a:pt x="15" y="28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3"/>
                      <a:pt x="15" y="35"/>
                      <a:pt x="15" y="38"/>
                    </a:cubicBezTo>
                    <a:cubicBezTo>
                      <a:pt x="16" y="46"/>
                      <a:pt x="17" y="56"/>
                      <a:pt x="10" y="59"/>
                    </a:cubicBezTo>
                    <a:cubicBezTo>
                      <a:pt x="8" y="59"/>
                      <a:pt x="7" y="60"/>
                      <a:pt x="6" y="60"/>
                    </a:cubicBezTo>
                    <a:close/>
                    <a:moveTo>
                      <a:pt x="5" y="54"/>
                    </a:moveTo>
                    <a:cubicBezTo>
                      <a:pt x="4" y="54"/>
                      <a:pt x="4" y="54"/>
                      <a:pt x="4" y="54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6"/>
                      <a:pt x="4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7" y="57"/>
                      <a:pt x="8" y="57"/>
                      <a:pt x="9" y="56"/>
                    </a:cubicBezTo>
                    <a:cubicBezTo>
                      <a:pt x="14" y="54"/>
                      <a:pt x="13" y="46"/>
                      <a:pt x="12" y="38"/>
                    </a:cubicBezTo>
                    <a:cubicBezTo>
                      <a:pt x="12" y="35"/>
                      <a:pt x="12" y="33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28"/>
                      <a:pt x="12" y="25"/>
                      <a:pt x="13" y="22"/>
                    </a:cubicBezTo>
                    <a:cubicBezTo>
                      <a:pt x="13" y="14"/>
                      <a:pt x="14" y="6"/>
                      <a:pt x="9" y="4"/>
                    </a:cubicBezTo>
                    <a:cubicBezTo>
                      <a:pt x="6" y="3"/>
                      <a:pt x="4" y="4"/>
                      <a:pt x="3" y="5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7" y="6"/>
                      <a:pt x="9" y="6"/>
                      <a:pt x="10" y="8"/>
                    </a:cubicBezTo>
                    <a:cubicBezTo>
                      <a:pt x="11" y="10"/>
                      <a:pt x="10" y="12"/>
                      <a:pt x="9" y="13"/>
                    </a:cubicBezTo>
                    <a:cubicBezTo>
                      <a:pt x="8" y="14"/>
                      <a:pt x="7" y="16"/>
                      <a:pt x="6" y="19"/>
                    </a:cubicBezTo>
                    <a:cubicBezTo>
                      <a:pt x="6" y="21"/>
                      <a:pt x="5" y="28"/>
                      <a:pt x="5" y="30"/>
                    </a:cubicBezTo>
                    <a:cubicBezTo>
                      <a:pt x="5" y="33"/>
                      <a:pt x="6" y="39"/>
                      <a:pt x="6" y="42"/>
                    </a:cubicBezTo>
                    <a:cubicBezTo>
                      <a:pt x="7" y="44"/>
                      <a:pt x="8" y="46"/>
                      <a:pt x="9" y="47"/>
                    </a:cubicBezTo>
                    <a:cubicBezTo>
                      <a:pt x="10" y="49"/>
                      <a:pt x="10" y="50"/>
                      <a:pt x="10" y="52"/>
                    </a:cubicBezTo>
                    <a:cubicBezTo>
                      <a:pt x="9" y="54"/>
                      <a:pt x="6" y="54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3" name="Freeform 771"/>
              <p:cNvSpPr>
                <a:spLocks/>
              </p:cNvSpPr>
              <p:nvPr userDrawn="1"/>
            </p:nvSpPr>
            <p:spPr bwMode="auto">
              <a:xfrm>
                <a:off x="1323" y="1548"/>
                <a:ext cx="41" cy="29"/>
              </a:xfrm>
              <a:custGeom>
                <a:avLst/>
                <a:gdLst>
                  <a:gd name="T0" fmla="*/ 56 w 66"/>
                  <a:gd name="T1" fmla="*/ 30 h 46"/>
                  <a:gd name="T2" fmla="*/ 49 w 66"/>
                  <a:gd name="T3" fmla="*/ 33 h 46"/>
                  <a:gd name="T4" fmla="*/ 38 w 66"/>
                  <a:gd name="T5" fmla="*/ 21 h 46"/>
                  <a:gd name="T6" fmla="*/ 38 w 66"/>
                  <a:gd name="T7" fmla="*/ 21 h 46"/>
                  <a:gd name="T8" fmla="*/ 49 w 66"/>
                  <a:gd name="T9" fmla="*/ 8 h 46"/>
                  <a:gd name="T10" fmla="*/ 59 w 66"/>
                  <a:gd name="T11" fmla="*/ 12 h 46"/>
                  <a:gd name="T12" fmla="*/ 58 w 66"/>
                  <a:gd name="T13" fmla="*/ 0 h 46"/>
                  <a:gd name="T14" fmla="*/ 48 w 66"/>
                  <a:gd name="T15" fmla="*/ 0 h 46"/>
                  <a:gd name="T16" fmla="*/ 38 w 66"/>
                  <a:gd name="T17" fmla="*/ 11 h 46"/>
                  <a:gd name="T18" fmla="*/ 38 w 66"/>
                  <a:gd name="T19" fmla="*/ 3 h 46"/>
                  <a:gd name="T20" fmla="*/ 40 w 66"/>
                  <a:gd name="T21" fmla="*/ 0 h 46"/>
                  <a:gd name="T22" fmla="*/ 26 w 66"/>
                  <a:gd name="T23" fmla="*/ 0 h 46"/>
                  <a:gd name="T24" fmla="*/ 28 w 66"/>
                  <a:gd name="T25" fmla="*/ 3 h 46"/>
                  <a:gd name="T26" fmla="*/ 28 w 66"/>
                  <a:gd name="T27" fmla="*/ 11 h 46"/>
                  <a:gd name="T28" fmla="*/ 17 w 66"/>
                  <a:gd name="T29" fmla="*/ 0 h 46"/>
                  <a:gd name="T30" fmla="*/ 8 w 66"/>
                  <a:gd name="T31" fmla="*/ 0 h 46"/>
                  <a:gd name="T32" fmla="*/ 7 w 66"/>
                  <a:gd name="T33" fmla="*/ 12 h 46"/>
                  <a:gd name="T34" fmla="*/ 10 w 66"/>
                  <a:gd name="T35" fmla="*/ 5 h 46"/>
                  <a:gd name="T36" fmla="*/ 16 w 66"/>
                  <a:gd name="T37" fmla="*/ 8 h 46"/>
                  <a:gd name="T38" fmla="*/ 28 w 66"/>
                  <a:gd name="T39" fmla="*/ 21 h 46"/>
                  <a:gd name="T40" fmla="*/ 28 w 66"/>
                  <a:gd name="T41" fmla="*/ 21 h 46"/>
                  <a:gd name="T42" fmla="*/ 17 w 66"/>
                  <a:gd name="T43" fmla="*/ 33 h 46"/>
                  <a:gd name="T44" fmla="*/ 10 w 66"/>
                  <a:gd name="T45" fmla="*/ 30 h 46"/>
                  <a:gd name="T46" fmla="*/ 1 w 66"/>
                  <a:gd name="T47" fmla="*/ 38 h 46"/>
                  <a:gd name="T48" fmla="*/ 9 w 66"/>
                  <a:gd name="T49" fmla="*/ 46 h 46"/>
                  <a:gd name="T50" fmla="*/ 18 w 66"/>
                  <a:gd name="T51" fmla="*/ 42 h 46"/>
                  <a:gd name="T52" fmla="*/ 28 w 66"/>
                  <a:gd name="T53" fmla="*/ 31 h 46"/>
                  <a:gd name="T54" fmla="*/ 28 w 66"/>
                  <a:gd name="T55" fmla="*/ 42 h 46"/>
                  <a:gd name="T56" fmla="*/ 25 w 66"/>
                  <a:gd name="T57" fmla="*/ 46 h 46"/>
                  <a:gd name="T58" fmla="*/ 40 w 66"/>
                  <a:gd name="T59" fmla="*/ 46 h 46"/>
                  <a:gd name="T60" fmla="*/ 38 w 66"/>
                  <a:gd name="T61" fmla="*/ 42 h 46"/>
                  <a:gd name="T62" fmla="*/ 38 w 66"/>
                  <a:gd name="T63" fmla="*/ 31 h 46"/>
                  <a:gd name="T64" fmla="*/ 47 w 66"/>
                  <a:gd name="T65" fmla="*/ 42 h 46"/>
                  <a:gd name="T66" fmla="*/ 57 w 66"/>
                  <a:gd name="T67" fmla="*/ 46 h 46"/>
                  <a:gd name="T68" fmla="*/ 65 w 66"/>
                  <a:gd name="T69" fmla="*/ 38 h 46"/>
                  <a:gd name="T70" fmla="*/ 56 w 66"/>
                  <a:gd name="T71" fmla="*/ 3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6" h="46">
                    <a:moveTo>
                      <a:pt x="56" y="30"/>
                    </a:moveTo>
                    <a:cubicBezTo>
                      <a:pt x="63" y="31"/>
                      <a:pt x="56" y="41"/>
                      <a:pt x="49" y="33"/>
                    </a:cubicBezTo>
                    <a:cubicBezTo>
                      <a:pt x="49" y="33"/>
                      <a:pt x="39" y="23"/>
                      <a:pt x="38" y="21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9" y="19"/>
                      <a:pt x="49" y="8"/>
                      <a:pt x="49" y="8"/>
                    </a:cubicBezTo>
                    <a:cubicBezTo>
                      <a:pt x="53" y="3"/>
                      <a:pt x="58" y="6"/>
                      <a:pt x="59" y="12"/>
                    </a:cubicBezTo>
                    <a:cubicBezTo>
                      <a:pt x="62" y="8"/>
                      <a:pt x="63" y="2"/>
                      <a:pt x="58" y="0"/>
                    </a:cubicBezTo>
                    <a:cubicBezTo>
                      <a:pt x="55" y="0"/>
                      <a:pt x="52" y="0"/>
                      <a:pt x="48" y="0"/>
                    </a:cubicBezTo>
                    <a:cubicBezTo>
                      <a:pt x="48" y="0"/>
                      <a:pt x="39" y="9"/>
                      <a:pt x="38" y="11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7" y="9"/>
                      <a:pt x="17" y="0"/>
                      <a:pt x="17" y="0"/>
                    </a:cubicBezTo>
                    <a:cubicBezTo>
                      <a:pt x="14" y="0"/>
                      <a:pt x="11" y="0"/>
                      <a:pt x="8" y="0"/>
                    </a:cubicBezTo>
                    <a:cubicBezTo>
                      <a:pt x="4" y="0"/>
                      <a:pt x="1" y="7"/>
                      <a:pt x="7" y="12"/>
                    </a:cubicBezTo>
                    <a:cubicBezTo>
                      <a:pt x="7" y="8"/>
                      <a:pt x="8" y="6"/>
                      <a:pt x="10" y="5"/>
                    </a:cubicBezTo>
                    <a:cubicBezTo>
                      <a:pt x="13" y="4"/>
                      <a:pt x="15" y="7"/>
                      <a:pt x="16" y="8"/>
                    </a:cubicBezTo>
                    <a:cubicBezTo>
                      <a:pt x="16" y="8"/>
                      <a:pt x="27" y="19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7" y="23"/>
                      <a:pt x="17" y="33"/>
                      <a:pt x="17" y="33"/>
                    </a:cubicBezTo>
                    <a:cubicBezTo>
                      <a:pt x="10" y="41"/>
                      <a:pt x="3" y="31"/>
                      <a:pt x="10" y="30"/>
                    </a:cubicBezTo>
                    <a:cubicBezTo>
                      <a:pt x="9" y="26"/>
                      <a:pt x="0" y="30"/>
                      <a:pt x="1" y="38"/>
                    </a:cubicBezTo>
                    <a:cubicBezTo>
                      <a:pt x="2" y="42"/>
                      <a:pt x="5" y="46"/>
                      <a:pt x="9" y="46"/>
                    </a:cubicBezTo>
                    <a:cubicBezTo>
                      <a:pt x="13" y="46"/>
                      <a:pt x="15" y="45"/>
                      <a:pt x="18" y="42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1" y="45"/>
                      <a:pt x="53" y="46"/>
                      <a:pt x="57" y="46"/>
                    </a:cubicBezTo>
                    <a:cubicBezTo>
                      <a:pt x="61" y="46"/>
                      <a:pt x="64" y="42"/>
                      <a:pt x="65" y="38"/>
                    </a:cubicBezTo>
                    <a:cubicBezTo>
                      <a:pt x="66" y="30"/>
                      <a:pt x="57" y="26"/>
                      <a:pt x="56" y="30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4" name="Freeform 772"/>
              <p:cNvSpPr>
                <a:spLocks noEditPoints="1"/>
              </p:cNvSpPr>
              <p:nvPr userDrawn="1"/>
            </p:nvSpPr>
            <p:spPr bwMode="auto">
              <a:xfrm>
                <a:off x="1322" y="1547"/>
                <a:ext cx="42" cy="30"/>
              </a:xfrm>
              <a:custGeom>
                <a:avLst/>
                <a:gdLst>
                  <a:gd name="T0" fmla="*/ 24 w 67"/>
                  <a:gd name="T1" fmla="*/ 49 h 49"/>
                  <a:gd name="T2" fmla="*/ 28 w 67"/>
                  <a:gd name="T3" fmla="*/ 36 h 49"/>
                  <a:gd name="T4" fmla="*/ 10 w 67"/>
                  <a:gd name="T5" fmla="*/ 49 h 49"/>
                  <a:gd name="T6" fmla="*/ 3 w 67"/>
                  <a:gd name="T7" fmla="*/ 32 h 49"/>
                  <a:gd name="T8" fmla="*/ 12 w 67"/>
                  <a:gd name="T9" fmla="*/ 32 h 49"/>
                  <a:gd name="T10" fmla="*/ 11 w 67"/>
                  <a:gd name="T11" fmla="*/ 33 h 49"/>
                  <a:gd name="T12" fmla="*/ 12 w 67"/>
                  <a:gd name="T13" fmla="*/ 37 h 49"/>
                  <a:gd name="T14" fmla="*/ 28 w 67"/>
                  <a:gd name="T15" fmla="*/ 23 h 49"/>
                  <a:gd name="T16" fmla="*/ 17 w 67"/>
                  <a:gd name="T17" fmla="*/ 11 h 49"/>
                  <a:gd name="T18" fmla="*/ 9 w 67"/>
                  <a:gd name="T19" fmla="*/ 14 h 49"/>
                  <a:gd name="T20" fmla="*/ 7 w 67"/>
                  <a:gd name="T21" fmla="*/ 15 h 49"/>
                  <a:gd name="T22" fmla="*/ 9 w 67"/>
                  <a:gd name="T23" fmla="*/ 0 h 49"/>
                  <a:gd name="T24" fmla="*/ 18 w 67"/>
                  <a:gd name="T25" fmla="*/ 1 h 49"/>
                  <a:gd name="T26" fmla="*/ 19 w 67"/>
                  <a:gd name="T27" fmla="*/ 1 h 49"/>
                  <a:gd name="T28" fmla="*/ 28 w 67"/>
                  <a:gd name="T29" fmla="*/ 5 h 49"/>
                  <a:gd name="T30" fmla="*/ 44 w 67"/>
                  <a:gd name="T31" fmla="*/ 1 h 49"/>
                  <a:gd name="T32" fmla="*/ 40 w 67"/>
                  <a:gd name="T33" fmla="*/ 10 h 49"/>
                  <a:gd name="T34" fmla="*/ 49 w 67"/>
                  <a:gd name="T35" fmla="*/ 1 h 49"/>
                  <a:gd name="T36" fmla="*/ 54 w 67"/>
                  <a:gd name="T37" fmla="*/ 1 h 49"/>
                  <a:gd name="T38" fmla="*/ 60 w 67"/>
                  <a:gd name="T39" fmla="*/ 0 h 49"/>
                  <a:gd name="T40" fmla="*/ 61 w 67"/>
                  <a:gd name="T41" fmla="*/ 14 h 49"/>
                  <a:gd name="T42" fmla="*/ 59 w 67"/>
                  <a:gd name="T43" fmla="*/ 14 h 49"/>
                  <a:gd name="T44" fmla="*/ 51 w 67"/>
                  <a:gd name="T45" fmla="*/ 11 h 49"/>
                  <a:gd name="T46" fmla="*/ 43 w 67"/>
                  <a:gd name="T47" fmla="*/ 19 h 49"/>
                  <a:gd name="T48" fmla="*/ 51 w 67"/>
                  <a:gd name="T49" fmla="*/ 34 h 49"/>
                  <a:gd name="T50" fmla="*/ 59 w 67"/>
                  <a:gd name="T51" fmla="*/ 35 h 49"/>
                  <a:gd name="T52" fmla="*/ 55 w 67"/>
                  <a:gd name="T53" fmla="*/ 33 h 49"/>
                  <a:gd name="T54" fmla="*/ 59 w 67"/>
                  <a:gd name="T55" fmla="*/ 29 h 49"/>
                  <a:gd name="T56" fmla="*/ 67 w 67"/>
                  <a:gd name="T57" fmla="*/ 40 h 49"/>
                  <a:gd name="T58" fmla="*/ 48 w 67"/>
                  <a:gd name="T59" fmla="*/ 44 h 49"/>
                  <a:gd name="T60" fmla="*/ 40 w 67"/>
                  <a:gd name="T61" fmla="*/ 44 h 49"/>
                  <a:gd name="T62" fmla="*/ 29 w 67"/>
                  <a:gd name="T63" fmla="*/ 47 h 49"/>
                  <a:gd name="T64" fmla="*/ 37 w 67"/>
                  <a:gd name="T65" fmla="*/ 45 h 49"/>
                  <a:gd name="T66" fmla="*/ 49 w 67"/>
                  <a:gd name="T67" fmla="*/ 43 h 49"/>
                  <a:gd name="T68" fmla="*/ 64 w 67"/>
                  <a:gd name="T69" fmla="*/ 40 h 49"/>
                  <a:gd name="T70" fmla="*/ 59 w 67"/>
                  <a:gd name="T71" fmla="*/ 32 h 49"/>
                  <a:gd name="T72" fmla="*/ 56 w 67"/>
                  <a:gd name="T73" fmla="*/ 39 h 49"/>
                  <a:gd name="T74" fmla="*/ 37 w 67"/>
                  <a:gd name="T75" fmla="*/ 24 h 49"/>
                  <a:gd name="T76" fmla="*/ 42 w 67"/>
                  <a:gd name="T77" fmla="*/ 18 h 49"/>
                  <a:gd name="T78" fmla="*/ 55 w 67"/>
                  <a:gd name="T79" fmla="*/ 6 h 49"/>
                  <a:gd name="T80" fmla="*/ 61 w 67"/>
                  <a:gd name="T81" fmla="*/ 6 h 49"/>
                  <a:gd name="T82" fmla="*/ 54 w 67"/>
                  <a:gd name="T83" fmla="*/ 3 h 49"/>
                  <a:gd name="T84" fmla="*/ 39 w 67"/>
                  <a:gd name="T85" fmla="*/ 14 h 49"/>
                  <a:gd name="T86" fmla="*/ 37 w 67"/>
                  <a:gd name="T87" fmla="*/ 4 h 49"/>
                  <a:gd name="T88" fmla="*/ 29 w 67"/>
                  <a:gd name="T89" fmla="*/ 3 h 49"/>
                  <a:gd name="T90" fmla="*/ 30 w 67"/>
                  <a:gd name="T91" fmla="*/ 16 h 49"/>
                  <a:gd name="T92" fmla="*/ 18 w 67"/>
                  <a:gd name="T93" fmla="*/ 3 h 49"/>
                  <a:gd name="T94" fmla="*/ 9 w 67"/>
                  <a:gd name="T95" fmla="*/ 3 h 49"/>
                  <a:gd name="T96" fmla="*/ 7 w 67"/>
                  <a:gd name="T97" fmla="*/ 11 h 49"/>
                  <a:gd name="T98" fmla="*/ 12 w 67"/>
                  <a:gd name="T99" fmla="*/ 6 h 49"/>
                  <a:gd name="T100" fmla="*/ 30 w 67"/>
                  <a:gd name="T101" fmla="*/ 22 h 49"/>
                  <a:gd name="T102" fmla="*/ 19 w 67"/>
                  <a:gd name="T103" fmla="*/ 36 h 49"/>
                  <a:gd name="T104" fmla="*/ 7 w 67"/>
                  <a:gd name="T105" fmla="*/ 35 h 49"/>
                  <a:gd name="T106" fmla="*/ 5 w 67"/>
                  <a:gd name="T107" fmla="*/ 34 h 49"/>
                  <a:gd name="T108" fmla="*/ 10 w 67"/>
                  <a:gd name="T109" fmla="*/ 47 h 49"/>
                  <a:gd name="T110" fmla="*/ 30 w 67"/>
                  <a:gd name="T111" fmla="*/ 30 h 49"/>
                  <a:gd name="T112" fmla="*/ 29 w 67"/>
                  <a:gd name="T113" fmla="*/ 4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7" h="49">
                    <a:moveTo>
                      <a:pt x="44" y="49"/>
                    </a:moveTo>
                    <a:cubicBezTo>
                      <a:pt x="24" y="49"/>
                      <a:pt x="24" y="49"/>
                      <a:pt x="24" y="49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0" y="44"/>
                      <a:pt x="20" y="44"/>
                      <a:pt x="20" y="44"/>
                    </a:cubicBezTo>
                    <a:cubicBezTo>
                      <a:pt x="17" y="48"/>
                      <a:pt x="14" y="49"/>
                      <a:pt x="10" y="49"/>
                    </a:cubicBezTo>
                    <a:cubicBezTo>
                      <a:pt x="5" y="49"/>
                      <a:pt x="1" y="45"/>
                      <a:pt x="1" y="40"/>
                    </a:cubicBezTo>
                    <a:cubicBezTo>
                      <a:pt x="0" y="37"/>
                      <a:pt x="1" y="34"/>
                      <a:pt x="3" y="32"/>
                    </a:cubicBezTo>
                    <a:cubicBezTo>
                      <a:pt x="5" y="30"/>
                      <a:pt x="7" y="29"/>
                      <a:pt x="9" y="29"/>
                    </a:cubicBezTo>
                    <a:cubicBezTo>
                      <a:pt x="11" y="29"/>
                      <a:pt x="12" y="30"/>
                      <a:pt x="12" y="32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9" y="34"/>
                      <a:pt x="9" y="35"/>
                    </a:cubicBezTo>
                    <a:cubicBezTo>
                      <a:pt x="9" y="36"/>
                      <a:pt x="10" y="37"/>
                      <a:pt x="12" y="37"/>
                    </a:cubicBezTo>
                    <a:cubicBezTo>
                      <a:pt x="13" y="37"/>
                      <a:pt x="15" y="37"/>
                      <a:pt x="17" y="34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8" y="12"/>
                      <a:pt x="17" y="11"/>
                      <a:pt x="17" y="11"/>
                    </a:cubicBezTo>
                    <a:cubicBezTo>
                      <a:pt x="15" y="10"/>
                      <a:pt x="13" y="8"/>
                      <a:pt x="12" y="8"/>
                    </a:cubicBezTo>
                    <a:cubicBezTo>
                      <a:pt x="9" y="9"/>
                      <a:pt x="9" y="12"/>
                      <a:pt x="9" y="14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3" y="11"/>
                      <a:pt x="3" y="7"/>
                      <a:pt x="4" y="4"/>
                    </a:cubicBezTo>
                    <a:cubicBezTo>
                      <a:pt x="5" y="2"/>
                      <a:pt x="6" y="0"/>
                      <a:pt x="9" y="0"/>
                    </a:cubicBezTo>
                    <a:cubicBezTo>
                      <a:pt x="10" y="0"/>
                      <a:pt x="12" y="0"/>
                      <a:pt x="13" y="1"/>
                    </a:cubicBezTo>
                    <a:cubicBezTo>
                      <a:pt x="15" y="1"/>
                      <a:pt x="17" y="1"/>
                      <a:pt x="18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25" y="7"/>
                      <a:pt x="28" y="10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3" y="7"/>
                      <a:pt x="48" y="1"/>
                      <a:pt x="48" y="1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51" y="1"/>
                      <a:pt x="53" y="1"/>
                      <a:pt x="54" y="1"/>
                    </a:cubicBezTo>
                    <a:cubicBezTo>
                      <a:pt x="56" y="0"/>
                      <a:pt x="58" y="0"/>
                      <a:pt x="59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2" y="2"/>
                      <a:pt x="63" y="4"/>
                      <a:pt x="64" y="6"/>
                    </a:cubicBezTo>
                    <a:cubicBezTo>
                      <a:pt x="64" y="9"/>
                      <a:pt x="63" y="12"/>
                      <a:pt x="61" y="14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8" y="11"/>
                      <a:pt x="57" y="9"/>
                      <a:pt x="55" y="9"/>
                    </a:cubicBezTo>
                    <a:cubicBezTo>
                      <a:pt x="54" y="9"/>
                      <a:pt x="52" y="9"/>
                      <a:pt x="51" y="11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1"/>
                      <a:pt x="51" y="11"/>
                      <a:pt x="43" y="19"/>
                    </a:cubicBezTo>
                    <a:cubicBezTo>
                      <a:pt x="40" y="23"/>
                      <a:pt x="40" y="23"/>
                      <a:pt x="40" y="23"/>
                    </a:cubicBezTo>
                    <a:cubicBezTo>
                      <a:pt x="51" y="34"/>
                      <a:pt x="51" y="34"/>
                      <a:pt x="51" y="34"/>
                    </a:cubicBezTo>
                    <a:cubicBezTo>
                      <a:pt x="53" y="37"/>
                      <a:pt x="54" y="37"/>
                      <a:pt x="56" y="37"/>
                    </a:cubicBezTo>
                    <a:cubicBezTo>
                      <a:pt x="57" y="37"/>
                      <a:pt x="59" y="36"/>
                      <a:pt x="59" y="35"/>
                    </a:cubicBezTo>
                    <a:cubicBezTo>
                      <a:pt x="59" y="34"/>
                      <a:pt x="57" y="33"/>
                      <a:pt x="56" y="33"/>
                    </a:cubicBezTo>
                    <a:cubicBezTo>
                      <a:pt x="55" y="33"/>
                      <a:pt x="55" y="33"/>
                      <a:pt x="55" y="33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6" y="30"/>
                      <a:pt x="57" y="29"/>
                      <a:pt x="59" y="29"/>
                    </a:cubicBezTo>
                    <a:cubicBezTo>
                      <a:pt x="61" y="29"/>
                      <a:pt x="63" y="30"/>
                      <a:pt x="64" y="32"/>
                    </a:cubicBezTo>
                    <a:cubicBezTo>
                      <a:pt x="66" y="34"/>
                      <a:pt x="67" y="37"/>
                      <a:pt x="67" y="40"/>
                    </a:cubicBezTo>
                    <a:cubicBezTo>
                      <a:pt x="66" y="45"/>
                      <a:pt x="62" y="49"/>
                      <a:pt x="58" y="49"/>
                    </a:cubicBezTo>
                    <a:cubicBezTo>
                      <a:pt x="54" y="49"/>
                      <a:pt x="51" y="48"/>
                      <a:pt x="48" y="44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44"/>
                      <a:pt x="40" y="44"/>
                      <a:pt x="40" y="44"/>
                    </a:cubicBezTo>
                    <a:lnTo>
                      <a:pt x="44" y="49"/>
                    </a:lnTo>
                    <a:close/>
                    <a:moveTo>
                      <a:pt x="29" y="47"/>
                    </a:moveTo>
                    <a:cubicBezTo>
                      <a:pt x="39" y="47"/>
                      <a:pt x="39" y="47"/>
                      <a:pt x="39" y="47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49" y="43"/>
                      <a:pt x="49" y="43"/>
                      <a:pt x="49" y="43"/>
                    </a:cubicBezTo>
                    <a:cubicBezTo>
                      <a:pt x="53" y="46"/>
                      <a:pt x="55" y="47"/>
                      <a:pt x="58" y="47"/>
                    </a:cubicBezTo>
                    <a:cubicBezTo>
                      <a:pt x="61" y="46"/>
                      <a:pt x="64" y="44"/>
                      <a:pt x="64" y="40"/>
                    </a:cubicBezTo>
                    <a:cubicBezTo>
                      <a:pt x="65" y="37"/>
                      <a:pt x="64" y="35"/>
                      <a:pt x="63" y="34"/>
                    </a:cubicBezTo>
                    <a:cubicBezTo>
                      <a:pt x="61" y="32"/>
                      <a:pt x="60" y="32"/>
                      <a:pt x="59" y="32"/>
                    </a:cubicBezTo>
                    <a:cubicBezTo>
                      <a:pt x="60" y="33"/>
                      <a:pt x="61" y="34"/>
                      <a:pt x="61" y="35"/>
                    </a:cubicBezTo>
                    <a:cubicBezTo>
                      <a:pt x="61" y="37"/>
                      <a:pt x="59" y="39"/>
                      <a:pt x="56" y="39"/>
                    </a:cubicBezTo>
                    <a:cubicBezTo>
                      <a:pt x="54" y="39"/>
                      <a:pt x="51" y="39"/>
                      <a:pt x="49" y="36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5" y="14"/>
                      <a:pt x="49" y="10"/>
                      <a:pt x="50" y="9"/>
                    </a:cubicBezTo>
                    <a:cubicBezTo>
                      <a:pt x="51" y="7"/>
                      <a:pt x="54" y="6"/>
                      <a:pt x="55" y="6"/>
                    </a:cubicBezTo>
                    <a:cubicBezTo>
                      <a:pt x="57" y="6"/>
                      <a:pt x="60" y="8"/>
                      <a:pt x="61" y="11"/>
                    </a:cubicBezTo>
                    <a:cubicBezTo>
                      <a:pt x="61" y="10"/>
                      <a:pt x="62" y="8"/>
                      <a:pt x="61" y="6"/>
                    </a:cubicBezTo>
                    <a:cubicBezTo>
                      <a:pt x="61" y="5"/>
                      <a:pt x="61" y="4"/>
                      <a:pt x="59" y="3"/>
                    </a:cubicBezTo>
                    <a:cubicBezTo>
                      <a:pt x="57" y="3"/>
                      <a:pt x="56" y="3"/>
                      <a:pt x="54" y="3"/>
                    </a:cubicBezTo>
                    <a:cubicBezTo>
                      <a:pt x="53" y="3"/>
                      <a:pt x="51" y="3"/>
                      <a:pt x="50" y="3"/>
                    </a:cubicBezTo>
                    <a:cubicBezTo>
                      <a:pt x="48" y="5"/>
                      <a:pt x="41" y="12"/>
                      <a:pt x="39" y="14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7" y="12"/>
                      <a:pt x="20" y="5"/>
                      <a:pt x="18" y="3"/>
                    </a:cubicBezTo>
                    <a:cubicBezTo>
                      <a:pt x="16" y="3"/>
                      <a:pt x="15" y="3"/>
                      <a:pt x="13" y="3"/>
                    </a:cubicBezTo>
                    <a:cubicBezTo>
                      <a:pt x="12" y="3"/>
                      <a:pt x="10" y="3"/>
                      <a:pt x="9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5" y="7"/>
                      <a:pt x="5" y="9"/>
                      <a:pt x="7" y="11"/>
                    </a:cubicBezTo>
                    <a:cubicBezTo>
                      <a:pt x="7" y="8"/>
                      <a:pt x="9" y="7"/>
                      <a:pt x="11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5" y="6"/>
                      <a:pt x="17" y="8"/>
                      <a:pt x="18" y="9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6" y="39"/>
                      <a:pt x="14" y="39"/>
                      <a:pt x="12" y="39"/>
                    </a:cubicBezTo>
                    <a:cubicBezTo>
                      <a:pt x="9" y="39"/>
                      <a:pt x="7" y="37"/>
                      <a:pt x="7" y="35"/>
                    </a:cubicBezTo>
                    <a:cubicBezTo>
                      <a:pt x="7" y="34"/>
                      <a:pt x="7" y="32"/>
                      <a:pt x="9" y="32"/>
                    </a:cubicBezTo>
                    <a:cubicBezTo>
                      <a:pt x="8" y="31"/>
                      <a:pt x="6" y="32"/>
                      <a:pt x="5" y="34"/>
                    </a:cubicBezTo>
                    <a:cubicBezTo>
                      <a:pt x="4" y="35"/>
                      <a:pt x="3" y="37"/>
                      <a:pt x="3" y="39"/>
                    </a:cubicBezTo>
                    <a:cubicBezTo>
                      <a:pt x="4" y="43"/>
                      <a:pt x="7" y="46"/>
                      <a:pt x="10" y="47"/>
                    </a:cubicBezTo>
                    <a:cubicBezTo>
                      <a:pt x="13" y="47"/>
                      <a:pt x="15" y="46"/>
                      <a:pt x="19" y="43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45"/>
                      <a:pt x="30" y="45"/>
                      <a:pt x="30" y="45"/>
                    </a:cubicBezTo>
                    <a:lnTo>
                      <a:pt x="29" y="4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5" name="Freeform 773"/>
              <p:cNvSpPr>
                <a:spLocks/>
              </p:cNvSpPr>
              <p:nvPr userDrawn="1"/>
            </p:nvSpPr>
            <p:spPr bwMode="auto">
              <a:xfrm>
                <a:off x="1354" y="1564"/>
                <a:ext cx="9" cy="9"/>
              </a:xfrm>
              <a:custGeom>
                <a:avLst/>
                <a:gdLst>
                  <a:gd name="T0" fmla="*/ 4 w 14"/>
                  <a:gd name="T1" fmla="*/ 9 h 15"/>
                  <a:gd name="T2" fmla="*/ 6 w 14"/>
                  <a:gd name="T3" fmla="*/ 13 h 15"/>
                  <a:gd name="T4" fmla="*/ 0 w 14"/>
                  <a:gd name="T5" fmla="*/ 9 h 15"/>
                  <a:gd name="T6" fmla="*/ 14 w 14"/>
                  <a:gd name="T7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4" y="9"/>
                    </a:moveTo>
                    <a:cubicBezTo>
                      <a:pt x="7" y="5"/>
                      <a:pt x="11" y="11"/>
                      <a:pt x="6" y="13"/>
                    </a:cubicBezTo>
                    <a:cubicBezTo>
                      <a:pt x="3" y="15"/>
                      <a:pt x="0" y="12"/>
                      <a:pt x="0" y="9"/>
                    </a:cubicBezTo>
                    <a:cubicBezTo>
                      <a:pt x="0" y="0"/>
                      <a:pt x="12" y="0"/>
                      <a:pt x="14" y="9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6" name="Freeform 774"/>
              <p:cNvSpPr>
                <a:spLocks/>
              </p:cNvSpPr>
              <p:nvPr userDrawn="1"/>
            </p:nvSpPr>
            <p:spPr bwMode="auto">
              <a:xfrm>
                <a:off x="1354" y="1565"/>
                <a:ext cx="10" cy="8"/>
              </a:xfrm>
              <a:custGeom>
                <a:avLst/>
                <a:gdLst>
                  <a:gd name="T0" fmla="*/ 6 w 16"/>
                  <a:gd name="T1" fmla="*/ 14 h 14"/>
                  <a:gd name="T2" fmla="*/ 3 w 16"/>
                  <a:gd name="T3" fmla="*/ 13 h 14"/>
                  <a:gd name="T4" fmla="*/ 0 w 16"/>
                  <a:gd name="T5" fmla="*/ 8 h 14"/>
                  <a:gd name="T6" fmla="*/ 6 w 16"/>
                  <a:gd name="T7" fmla="*/ 0 h 14"/>
                  <a:gd name="T8" fmla="*/ 16 w 16"/>
                  <a:gd name="T9" fmla="*/ 8 h 14"/>
                  <a:gd name="T10" fmla="*/ 13 w 16"/>
                  <a:gd name="T11" fmla="*/ 8 h 14"/>
                  <a:gd name="T12" fmla="*/ 7 w 16"/>
                  <a:gd name="T13" fmla="*/ 2 h 14"/>
                  <a:gd name="T14" fmla="*/ 2 w 16"/>
                  <a:gd name="T15" fmla="*/ 8 h 14"/>
                  <a:gd name="T16" fmla="*/ 4 w 16"/>
                  <a:gd name="T17" fmla="*/ 11 h 14"/>
                  <a:gd name="T18" fmla="*/ 7 w 16"/>
                  <a:gd name="T19" fmla="*/ 11 h 14"/>
                  <a:gd name="T20" fmla="*/ 9 w 16"/>
                  <a:gd name="T21" fmla="*/ 9 h 14"/>
                  <a:gd name="T22" fmla="*/ 7 w 16"/>
                  <a:gd name="T23" fmla="*/ 8 h 14"/>
                  <a:gd name="T24" fmla="*/ 6 w 16"/>
                  <a:gd name="T25" fmla="*/ 8 h 14"/>
                  <a:gd name="T26" fmla="*/ 4 w 16"/>
                  <a:gd name="T27" fmla="*/ 7 h 14"/>
                  <a:gd name="T28" fmla="*/ 8 w 16"/>
                  <a:gd name="T29" fmla="*/ 5 h 14"/>
                  <a:gd name="T30" fmla="*/ 11 w 16"/>
                  <a:gd name="T31" fmla="*/ 9 h 14"/>
                  <a:gd name="T32" fmla="*/ 8 w 16"/>
                  <a:gd name="T33" fmla="*/ 13 h 14"/>
                  <a:gd name="T34" fmla="*/ 6 w 16"/>
                  <a:gd name="T3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" h="14">
                    <a:moveTo>
                      <a:pt x="6" y="14"/>
                    </a:moveTo>
                    <a:cubicBezTo>
                      <a:pt x="5" y="14"/>
                      <a:pt x="4" y="13"/>
                      <a:pt x="3" y="13"/>
                    </a:cubicBezTo>
                    <a:cubicBezTo>
                      <a:pt x="1" y="12"/>
                      <a:pt x="0" y="10"/>
                      <a:pt x="0" y="8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10" y="0"/>
                      <a:pt x="15" y="2"/>
                      <a:pt x="16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4"/>
                      <a:pt x="9" y="2"/>
                      <a:pt x="7" y="2"/>
                    </a:cubicBezTo>
                    <a:cubicBezTo>
                      <a:pt x="4" y="3"/>
                      <a:pt x="2" y="5"/>
                      <a:pt x="2" y="8"/>
                    </a:cubicBezTo>
                    <a:cubicBezTo>
                      <a:pt x="2" y="9"/>
                      <a:pt x="3" y="10"/>
                      <a:pt x="4" y="11"/>
                    </a:cubicBezTo>
                    <a:cubicBezTo>
                      <a:pt x="5" y="11"/>
                      <a:pt x="6" y="12"/>
                      <a:pt x="7" y="11"/>
                    </a:cubicBezTo>
                    <a:cubicBezTo>
                      <a:pt x="8" y="11"/>
                      <a:pt x="9" y="10"/>
                      <a:pt x="9" y="9"/>
                    </a:cubicBezTo>
                    <a:cubicBezTo>
                      <a:pt x="8" y="8"/>
                      <a:pt x="8" y="8"/>
                      <a:pt x="7" y="8"/>
                    </a:cubicBezTo>
                    <a:cubicBezTo>
                      <a:pt x="7" y="7"/>
                      <a:pt x="7" y="8"/>
                      <a:pt x="6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7" y="5"/>
                      <a:pt x="8" y="5"/>
                    </a:cubicBezTo>
                    <a:cubicBezTo>
                      <a:pt x="10" y="6"/>
                      <a:pt x="11" y="7"/>
                      <a:pt x="11" y="9"/>
                    </a:cubicBezTo>
                    <a:cubicBezTo>
                      <a:pt x="11" y="11"/>
                      <a:pt x="10" y="12"/>
                      <a:pt x="8" y="13"/>
                    </a:cubicBezTo>
                    <a:cubicBezTo>
                      <a:pt x="7" y="14"/>
                      <a:pt x="6" y="14"/>
                      <a:pt x="6" y="14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7" name="Freeform 775"/>
              <p:cNvSpPr>
                <a:spLocks/>
              </p:cNvSpPr>
              <p:nvPr userDrawn="1"/>
            </p:nvSpPr>
            <p:spPr bwMode="auto">
              <a:xfrm>
                <a:off x="1323" y="1564"/>
                <a:ext cx="9" cy="9"/>
              </a:xfrm>
              <a:custGeom>
                <a:avLst/>
                <a:gdLst>
                  <a:gd name="T0" fmla="*/ 9 w 14"/>
                  <a:gd name="T1" fmla="*/ 9 h 15"/>
                  <a:gd name="T2" fmla="*/ 8 w 14"/>
                  <a:gd name="T3" fmla="*/ 13 h 15"/>
                  <a:gd name="T4" fmla="*/ 14 w 14"/>
                  <a:gd name="T5" fmla="*/ 9 h 15"/>
                  <a:gd name="T6" fmla="*/ 0 w 14"/>
                  <a:gd name="T7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9" y="9"/>
                    </a:moveTo>
                    <a:cubicBezTo>
                      <a:pt x="7" y="5"/>
                      <a:pt x="2" y="11"/>
                      <a:pt x="8" y="13"/>
                    </a:cubicBezTo>
                    <a:cubicBezTo>
                      <a:pt x="11" y="15"/>
                      <a:pt x="14" y="12"/>
                      <a:pt x="14" y="9"/>
                    </a:cubicBezTo>
                    <a:cubicBezTo>
                      <a:pt x="14" y="0"/>
                      <a:pt x="1" y="1"/>
                      <a:pt x="0" y="9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8" name="Freeform 776"/>
              <p:cNvSpPr>
                <a:spLocks/>
              </p:cNvSpPr>
              <p:nvPr userDrawn="1"/>
            </p:nvSpPr>
            <p:spPr bwMode="auto">
              <a:xfrm>
                <a:off x="1323" y="1565"/>
                <a:ext cx="10" cy="8"/>
              </a:xfrm>
              <a:custGeom>
                <a:avLst/>
                <a:gdLst>
                  <a:gd name="T0" fmla="*/ 10 w 16"/>
                  <a:gd name="T1" fmla="*/ 14 h 14"/>
                  <a:gd name="T2" fmla="*/ 8 w 16"/>
                  <a:gd name="T3" fmla="*/ 13 h 14"/>
                  <a:gd name="T4" fmla="*/ 5 w 16"/>
                  <a:gd name="T5" fmla="*/ 9 h 14"/>
                  <a:gd name="T6" fmla="*/ 8 w 16"/>
                  <a:gd name="T7" fmla="*/ 5 h 14"/>
                  <a:gd name="T8" fmla="*/ 11 w 16"/>
                  <a:gd name="T9" fmla="*/ 7 h 14"/>
                  <a:gd name="T10" fmla="*/ 9 w 16"/>
                  <a:gd name="T11" fmla="*/ 8 h 14"/>
                  <a:gd name="T12" fmla="*/ 9 w 16"/>
                  <a:gd name="T13" fmla="*/ 7 h 14"/>
                  <a:gd name="T14" fmla="*/ 7 w 16"/>
                  <a:gd name="T15" fmla="*/ 9 h 14"/>
                  <a:gd name="T16" fmla="*/ 9 w 16"/>
                  <a:gd name="T17" fmla="*/ 11 h 14"/>
                  <a:gd name="T18" fmla="*/ 12 w 16"/>
                  <a:gd name="T19" fmla="*/ 11 h 14"/>
                  <a:gd name="T20" fmla="*/ 14 w 16"/>
                  <a:gd name="T21" fmla="*/ 8 h 14"/>
                  <a:gd name="T22" fmla="*/ 9 w 16"/>
                  <a:gd name="T23" fmla="*/ 3 h 14"/>
                  <a:gd name="T24" fmla="*/ 2 w 16"/>
                  <a:gd name="T25" fmla="*/ 8 h 14"/>
                  <a:gd name="T26" fmla="*/ 0 w 16"/>
                  <a:gd name="T27" fmla="*/ 8 h 14"/>
                  <a:gd name="T28" fmla="*/ 9 w 16"/>
                  <a:gd name="T29" fmla="*/ 0 h 14"/>
                  <a:gd name="T30" fmla="*/ 16 w 16"/>
                  <a:gd name="T31" fmla="*/ 8 h 14"/>
                  <a:gd name="T32" fmla="*/ 13 w 16"/>
                  <a:gd name="T33" fmla="*/ 13 h 14"/>
                  <a:gd name="T34" fmla="*/ 10 w 16"/>
                  <a:gd name="T3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" h="14">
                    <a:moveTo>
                      <a:pt x="10" y="14"/>
                    </a:moveTo>
                    <a:cubicBezTo>
                      <a:pt x="10" y="14"/>
                      <a:pt x="9" y="14"/>
                      <a:pt x="8" y="13"/>
                    </a:cubicBezTo>
                    <a:cubicBezTo>
                      <a:pt x="6" y="12"/>
                      <a:pt x="5" y="11"/>
                      <a:pt x="5" y="9"/>
                    </a:cubicBezTo>
                    <a:cubicBezTo>
                      <a:pt x="5" y="7"/>
                      <a:pt x="7" y="5"/>
                      <a:pt x="8" y="5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7"/>
                      <a:pt x="9" y="7"/>
                    </a:cubicBezTo>
                    <a:cubicBezTo>
                      <a:pt x="8" y="8"/>
                      <a:pt x="8" y="8"/>
                      <a:pt x="7" y="9"/>
                    </a:cubicBezTo>
                    <a:cubicBezTo>
                      <a:pt x="7" y="10"/>
                      <a:pt x="8" y="11"/>
                      <a:pt x="9" y="11"/>
                    </a:cubicBezTo>
                    <a:cubicBezTo>
                      <a:pt x="10" y="12"/>
                      <a:pt x="11" y="11"/>
                      <a:pt x="12" y="11"/>
                    </a:cubicBezTo>
                    <a:cubicBezTo>
                      <a:pt x="13" y="10"/>
                      <a:pt x="14" y="9"/>
                      <a:pt x="14" y="8"/>
                    </a:cubicBezTo>
                    <a:cubicBezTo>
                      <a:pt x="14" y="5"/>
                      <a:pt x="12" y="3"/>
                      <a:pt x="9" y="3"/>
                    </a:cubicBezTo>
                    <a:cubicBezTo>
                      <a:pt x="6" y="2"/>
                      <a:pt x="3" y="4"/>
                      <a:pt x="2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3"/>
                      <a:pt x="5" y="0"/>
                      <a:pt x="9" y="0"/>
                    </a:cubicBezTo>
                    <a:cubicBezTo>
                      <a:pt x="13" y="1"/>
                      <a:pt x="16" y="3"/>
                      <a:pt x="16" y="8"/>
                    </a:cubicBezTo>
                    <a:cubicBezTo>
                      <a:pt x="16" y="10"/>
                      <a:pt x="15" y="12"/>
                      <a:pt x="13" y="13"/>
                    </a:cubicBezTo>
                    <a:cubicBezTo>
                      <a:pt x="12" y="13"/>
                      <a:pt x="11" y="14"/>
                      <a:pt x="10" y="14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9" name="Freeform 777"/>
              <p:cNvSpPr>
                <a:spLocks/>
              </p:cNvSpPr>
              <p:nvPr userDrawn="1"/>
            </p:nvSpPr>
            <p:spPr bwMode="auto">
              <a:xfrm>
                <a:off x="1324" y="1566"/>
                <a:ext cx="9" cy="7"/>
              </a:xfrm>
              <a:custGeom>
                <a:avLst/>
                <a:gdLst>
                  <a:gd name="T0" fmla="*/ 7 w 13"/>
                  <a:gd name="T1" fmla="*/ 1 h 12"/>
                  <a:gd name="T2" fmla="*/ 4 w 13"/>
                  <a:gd name="T3" fmla="*/ 1 h 12"/>
                  <a:gd name="T4" fmla="*/ 0 w 13"/>
                  <a:gd name="T5" fmla="*/ 8 h 12"/>
                  <a:gd name="T6" fmla="*/ 3 w 13"/>
                  <a:gd name="T7" fmla="*/ 3 h 12"/>
                  <a:gd name="T8" fmla="*/ 8 w 13"/>
                  <a:gd name="T9" fmla="*/ 6 h 12"/>
                  <a:gd name="T10" fmla="*/ 5 w 13"/>
                  <a:gd name="T11" fmla="*/ 8 h 12"/>
                  <a:gd name="T12" fmla="*/ 7 w 13"/>
                  <a:gd name="T1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2">
                    <a:moveTo>
                      <a:pt x="7" y="1"/>
                    </a:moveTo>
                    <a:cubicBezTo>
                      <a:pt x="6" y="0"/>
                      <a:pt x="5" y="1"/>
                      <a:pt x="4" y="1"/>
                    </a:cubicBezTo>
                    <a:cubicBezTo>
                      <a:pt x="0" y="2"/>
                      <a:pt x="0" y="6"/>
                      <a:pt x="0" y="8"/>
                    </a:cubicBezTo>
                    <a:cubicBezTo>
                      <a:pt x="1" y="6"/>
                      <a:pt x="2" y="4"/>
                      <a:pt x="3" y="3"/>
                    </a:cubicBezTo>
                    <a:cubicBezTo>
                      <a:pt x="5" y="2"/>
                      <a:pt x="8" y="3"/>
                      <a:pt x="8" y="6"/>
                    </a:cubicBezTo>
                    <a:cubicBezTo>
                      <a:pt x="6" y="3"/>
                      <a:pt x="3" y="6"/>
                      <a:pt x="5" y="8"/>
                    </a:cubicBezTo>
                    <a:cubicBezTo>
                      <a:pt x="7" y="12"/>
                      <a:pt x="13" y="3"/>
                      <a:pt x="7" y="1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0" name="Freeform 778"/>
              <p:cNvSpPr>
                <a:spLocks/>
              </p:cNvSpPr>
              <p:nvPr userDrawn="1"/>
            </p:nvSpPr>
            <p:spPr bwMode="auto">
              <a:xfrm>
                <a:off x="1354" y="1565"/>
                <a:ext cx="7" cy="7"/>
              </a:xfrm>
              <a:custGeom>
                <a:avLst/>
                <a:gdLst>
                  <a:gd name="T0" fmla="*/ 11 w 11"/>
                  <a:gd name="T1" fmla="*/ 7 h 12"/>
                  <a:gd name="T2" fmla="*/ 7 w 11"/>
                  <a:gd name="T3" fmla="*/ 5 h 12"/>
                  <a:gd name="T4" fmla="*/ 4 w 11"/>
                  <a:gd name="T5" fmla="*/ 8 h 12"/>
                  <a:gd name="T6" fmla="*/ 7 w 11"/>
                  <a:gd name="T7" fmla="*/ 9 h 12"/>
                  <a:gd name="T8" fmla="*/ 2 w 11"/>
                  <a:gd name="T9" fmla="*/ 8 h 12"/>
                  <a:gd name="T10" fmla="*/ 11 w 11"/>
                  <a:gd name="T11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2">
                    <a:moveTo>
                      <a:pt x="11" y="7"/>
                    </a:moveTo>
                    <a:cubicBezTo>
                      <a:pt x="11" y="6"/>
                      <a:pt x="8" y="6"/>
                      <a:pt x="7" y="5"/>
                    </a:cubicBezTo>
                    <a:cubicBezTo>
                      <a:pt x="5" y="5"/>
                      <a:pt x="4" y="6"/>
                      <a:pt x="4" y="8"/>
                    </a:cubicBezTo>
                    <a:cubicBezTo>
                      <a:pt x="4" y="6"/>
                      <a:pt x="7" y="7"/>
                      <a:pt x="7" y="9"/>
                    </a:cubicBezTo>
                    <a:cubicBezTo>
                      <a:pt x="6" y="12"/>
                      <a:pt x="3" y="11"/>
                      <a:pt x="2" y="8"/>
                    </a:cubicBezTo>
                    <a:cubicBezTo>
                      <a:pt x="0" y="2"/>
                      <a:pt x="10" y="0"/>
                      <a:pt x="11" y="7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1" name="Freeform 779"/>
              <p:cNvSpPr>
                <a:spLocks noEditPoints="1"/>
              </p:cNvSpPr>
              <p:nvPr userDrawn="1"/>
            </p:nvSpPr>
            <p:spPr bwMode="auto">
              <a:xfrm>
                <a:off x="1306" y="1507"/>
                <a:ext cx="241" cy="309"/>
              </a:xfrm>
              <a:custGeom>
                <a:avLst/>
                <a:gdLst>
                  <a:gd name="T0" fmla="*/ 193 w 388"/>
                  <a:gd name="T1" fmla="*/ 495 h 495"/>
                  <a:gd name="T2" fmla="*/ 191 w 388"/>
                  <a:gd name="T3" fmla="*/ 483 h 495"/>
                  <a:gd name="T4" fmla="*/ 114 w 388"/>
                  <a:gd name="T5" fmla="*/ 443 h 495"/>
                  <a:gd name="T6" fmla="*/ 0 w 388"/>
                  <a:gd name="T7" fmla="*/ 345 h 495"/>
                  <a:gd name="T8" fmla="*/ 0 w 388"/>
                  <a:gd name="T9" fmla="*/ 0 h 495"/>
                  <a:gd name="T10" fmla="*/ 388 w 388"/>
                  <a:gd name="T11" fmla="*/ 0 h 495"/>
                  <a:gd name="T12" fmla="*/ 388 w 388"/>
                  <a:gd name="T13" fmla="*/ 345 h 495"/>
                  <a:gd name="T14" fmla="*/ 277 w 388"/>
                  <a:gd name="T15" fmla="*/ 441 h 495"/>
                  <a:gd name="T16" fmla="*/ 197 w 388"/>
                  <a:gd name="T17" fmla="*/ 483 h 495"/>
                  <a:gd name="T18" fmla="*/ 193 w 388"/>
                  <a:gd name="T19" fmla="*/ 495 h 495"/>
                  <a:gd name="T20" fmla="*/ 7 w 388"/>
                  <a:gd name="T21" fmla="*/ 6 h 495"/>
                  <a:gd name="T22" fmla="*/ 7 w 388"/>
                  <a:gd name="T23" fmla="*/ 345 h 495"/>
                  <a:gd name="T24" fmla="*/ 115 w 388"/>
                  <a:gd name="T25" fmla="*/ 436 h 495"/>
                  <a:gd name="T26" fmla="*/ 194 w 388"/>
                  <a:gd name="T27" fmla="*/ 472 h 495"/>
                  <a:gd name="T28" fmla="*/ 275 w 388"/>
                  <a:gd name="T29" fmla="*/ 434 h 495"/>
                  <a:gd name="T30" fmla="*/ 381 w 388"/>
                  <a:gd name="T31" fmla="*/ 345 h 495"/>
                  <a:gd name="T32" fmla="*/ 381 w 388"/>
                  <a:gd name="T33" fmla="*/ 6 h 495"/>
                  <a:gd name="T34" fmla="*/ 7 w 388"/>
                  <a:gd name="T35" fmla="*/ 6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88" h="495">
                    <a:moveTo>
                      <a:pt x="193" y="495"/>
                    </a:moveTo>
                    <a:cubicBezTo>
                      <a:pt x="191" y="483"/>
                      <a:pt x="191" y="483"/>
                      <a:pt x="191" y="483"/>
                    </a:cubicBezTo>
                    <a:cubicBezTo>
                      <a:pt x="184" y="457"/>
                      <a:pt x="152" y="450"/>
                      <a:pt x="114" y="443"/>
                    </a:cubicBezTo>
                    <a:cubicBezTo>
                      <a:pt x="61" y="432"/>
                      <a:pt x="0" y="420"/>
                      <a:pt x="0" y="34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8" y="0"/>
                      <a:pt x="388" y="0"/>
                      <a:pt x="388" y="0"/>
                    </a:cubicBezTo>
                    <a:cubicBezTo>
                      <a:pt x="388" y="345"/>
                      <a:pt x="388" y="345"/>
                      <a:pt x="388" y="345"/>
                    </a:cubicBezTo>
                    <a:cubicBezTo>
                      <a:pt x="388" y="417"/>
                      <a:pt x="329" y="430"/>
                      <a:pt x="277" y="441"/>
                    </a:cubicBezTo>
                    <a:cubicBezTo>
                      <a:pt x="240" y="449"/>
                      <a:pt x="205" y="456"/>
                      <a:pt x="197" y="483"/>
                    </a:cubicBezTo>
                    <a:lnTo>
                      <a:pt x="193" y="495"/>
                    </a:lnTo>
                    <a:close/>
                    <a:moveTo>
                      <a:pt x="7" y="6"/>
                    </a:moveTo>
                    <a:cubicBezTo>
                      <a:pt x="7" y="345"/>
                      <a:pt x="7" y="345"/>
                      <a:pt x="7" y="345"/>
                    </a:cubicBezTo>
                    <a:cubicBezTo>
                      <a:pt x="7" y="414"/>
                      <a:pt x="62" y="425"/>
                      <a:pt x="115" y="436"/>
                    </a:cubicBezTo>
                    <a:cubicBezTo>
                      <a:pt x="150" y="443"/>
                      <a:pt x="183" y="449"/>
                      <a:pt x="194" y="472"/>
                    </a:cubicBezTo>
                    <a:cubicBezTo>
                      <a:pt x="207" y="449"/>
                      <a:pt x="240" y="442"/>
                      <a:pt x="275" y="434"/>
                    </a:cubicBezTo>
                    <a:cubicBezTo>
                      <a:pt x="327" y="423"/>
                      <a:pt x="381" y="412"/>
                      <a:pt x="381" y="345"/>
                    </a:cubicBezTo>
                    <a:cubicBezTo>
                      <a:pt x="381" y="6"/>
                      <a:pt x="381" y="6"/>
                      <a:pt x="381" y="6"/>
                    </a:cubicBez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2" name="Freeform 780"/>
              <p:cNvSpPr>
                <a:spLocks/>
              </p:cNvSpPr>
              <p:nvPr userDrawn="1"/>
            </p:nvSpPr>
            <p:spPr bwMode="auto">
              <a:xfrm>
                <a:off x="1310" y="1760"/>
                <a:ext cx="5" cy="6"/>
              </a:xfrm>
              <a:custGeom>
                <a:avLst/>
                <a:gdLst>
                  <a:gd name="T0" fmla="*/ 9 w 9"/>
                  <a:gd name="T1" fmla="*/ 8 h 11"/>
                  <a:gd name="T2" fmla="*/ 9 w 9"/>
                  <a:gd name="T3" fmla="*/ 7 h 11"/>
                  <a:gd name="T4" fmla="*/ 7 w 9"/>
                  <a:gd name="T5" fmla="*/ 7 h 11"/>
                  <a:gd name="T6" fmla="*/ 4 w 9"/>
                  <a:gd name="T7" fmla="*/ 5 h 11"/>
                  <a:gd name="T8" fmla="*/ 1 w 9"/>
                  <a:gd name="T9" fmla="*/ 2 h 11"/>
                  <a:gd name="T10" fmla="*/ 0 w 9"/>
                  <a:gd name="T11" fmla="*/ 0 h 11"/>
                  <a:gd name="T12" fmla="*/ 0 w 9"/>
                  <a:gd name="T13" fmla="*/ 2 h 11"/>
                  <a:gd name="T14" fmla="*/ 2 w 9"/>
                  <a:gd name="T15" fmla="*/ 6 h 11"/>
                  <a:gd name="T16" fmla="*/ 6 w 9"/>
                  <a:gd name="T17" fmla="*/ 10 h 11"/>
                  <a:gd name="T18" fmla="*/ 7 w 9"/>
                  <a:gd name="T19" fmla="*/ 11 h 11"/>
                  <a:gd name="T20" fmla="*/ 8 w 9"/>
                  <a:gd name="T21" fmla="*/ 11 h 11"/>
                  <a:gd name="T22" fmla="*/ 9 w 9"/>
                  <a:gd name="T2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1">
                    <a:moveTo>
                      <a:pt x="9" y="8"/>
                    </a:moveTo>
                    <a:cubicBezTo>
                      <a:pt x="9" y="8"/>
                      <a:pt x="9" y="8"/>
                      <a:pt x="9" y="7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6" y="7"/>
                      <a:pt x="5" y="6"/>
                      <a:pt x="4" y="5"/>
                    </a:cubicBezTo>
                    <a:cubicBezTo>
                      <a:pt x="2" y="4"/>
                      <a:pt x="1" y="3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1" y="5"/>
                      <a:pt x="2" y="6"/>
                    </a:cubicBezTo>
                    <a:cubicBezTo>
                      <a:pt x="3" y="8"/>
                      <a:pt x="5" y="9"/>
                      <a:pt x="6" y="10"/>
                    </a:cubicBezTo>
                    <a:cubicBezTo>
                      <a:pt x="6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8" y="11"/>
                    </a:cubicBez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3" name="Freeform 781"/>
              <p:cNvSpPr>
                <a:spLocks/>
              </p:cNvSpPr>
              <p:nvPr userDrawn="1"/>
            </p:nvSpPr>
            <p:spPr bwMode="auto">
              <a:xfrm>
                <a:off x="1328" y="1748"/>
                <a:ext cx="27" cy="37"/>
              </a:xfrm>
              <a:custGeom>
                <a:avLst/>
                <a:gdLst>
                  <a:gd name="T0" fmla="*/ 13 w 44"/>
                  <a:gd name="T1" fmla="*/ 49 h 59"/>
                  <a:gd name="T2" fmla="*/ 40 w 44"/>
                  <a:gd name="T3" fmla="*/ 34 h 59"/>
                  <a:gd name="T4" fmla="*/ 25 w 44"/>
                  <a:gd name="T5" fmla="*/ 15 h 59"/>
                  <a:gd name="T6" fmla="*/ 0 w 44"/>
                  <a:gd name="T7" fmla="*/ 2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9">
                    <a:moveTo>
                      <a:pt x="13" y="49"/>
                    </a:moveTo>
                    <a:cubicBezTo>
                      <a:pt x="38" y="59"/>
                      <a:pt x="44" y="39"/>
                      <a:pt x="40" y="34"/>
                    </a:cubicBezTo>
                    <a:cubicBezTo>
                      <a:pt x="24" y="26"/>
                      <a:pt x="21" y="24"/>
                      <a:pt x="25" y="15"/>
                    </a:cubicBezTo>
                    <a:cubicBezTo>
                      <a:pt x="19" y="0"/>
                      <a:pt x="6" y="1"/>
                      <a:pt x="0" y="2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4" name="Freeform 782"/>
              <p:cNvSpPr>
                <a:spLocks/>
              </p:cNvSpPr>
              <p:nvPr userDrawn="1"/>
            </p:nvSpPr>
            <p:spPr bwMode="auto">
              <a:xfrm>
                <a:off x="1326" y="1750"/>
                <a:ext cx="30" cy="33"/>
              </a:xfrm>
              <a:custGeom>
                <a:avLst/>
                <a:gdLst>
                  <a:gd name="T0" fmla="*/ 28 w 48"/>
                  <a:gd name="T1" fmla="*/ 53 h 53"/>
                  <a:gd name="T2" fmla="*/ 15 w 48"/>
                  <a:gd name="T3" fmla="*/ 50 h 53"/>
                  <a:gd name="T4" fmla="*/ 13 w 48"/>
                  <a:gd name="T5" fmla="*/ 46 h 53"/>
                  <a:gd name="T6" fmla="*/ 17 w 48"/>
                  <a:gd name="T7" fmla="*/ 45 h 53"/>
                  <a:gd name="T8" fmla="*/ 40 w 48"/>
                  <a:gd name="T9" fmla="*/ 41 h 53"/>
                  <a:gd name="T10" fmla="*/ 41 w 48"/>
                  <a:gd name="T11" fmla="*/ 35 h 53"/>
                  <a:gd name="T12" fmla="*/ 25 w 48"/>
                  <a:gd name="T13" fmla="*/ 13 h 53"/>
                  <a:gd name="T14" fmla="*/ 17 w 48"/>
                  <a:gd name="T15" fmla="*/ 6 h 53"/>
                  <a:gd name="T16" fmla="*/ 6 w 48"/>
                  <a:gd name="T17" fmla="*/ 19 h 53"/>
                  <a:gd name="T18" fmla="*/ 2 w 48"/>
                  <a:gd name="T19" fmla="*/ 21 h 53"/>
                  <a:gd name="T20" fmla="*/ 0 w 48"/>
                  <a:gd name="T21" fmla="*/ 17 h 53"/>
                  <a:gd name="T22" fmla="*/ 17 w 48"/>
                  <a:gd name="T23" fmla="*/ 0 h 53"/>
                  <a:gd name="T24" fmla="*/ 31 w 48"/>
                  <a:gd name="T25" fmla="*/ 12 h 53"/>
                  <a:gd name="T26" fmla="*/ 31 w 48"/>
                  <a:gd name="T27" fmla="*/ 13 h 53"/>
                  <a:gd name="T28" fmla="*/ 31 w 48"/>
                  <a:gd name="T29" fmla="*/ 14 h 53"/>
                  <a:gd name="T30" fmla="*/ 44 w 48"/>
                  <a:gd name="T31" fmla="*/ 30 h 53"/>
                  <a:gd name="T32" fmla="*/ 45 w 48"/>
                  <a:gd name="T33" fmla="*/ 30 h 53"/>
                  <a:gd name="T34" fmla="*/ 45 w 48"/>
                  <a:gd name="T35" fmla="*/ 44 h 53"/>
                  <a:gd name="T36" fmla="*/ 28 w 48"/>
                  <a:gd name="T3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8" h="53">
                    <a:moveTo>
                      <a:pt x="28" y="53"/>
                    </a:moveTo>
                    <a:cubicBezTo>
                      <a:pt x="24" y="53"/>
                      <a:pt x="20" y="52"/>
                      <a:pt x="15" y="50"/>
                    </a:cubicBezTo>
                    <a:cubicBezTo>
                      <a:pt x="13" y="50"/>
                      <a:pt x="12" y="48"/>
                      <a:pt x="13" y="46"/>
                    </a:cubicBezTo>
                    <a:cubicBezTo>
                      <a:pt x="13" y="45"/>
                      <a:pt x="15" y="44"/>
                      <a:pt x="17" y="45"/>
                    </a:cubicBezTo>
                    <a:cubicBezTo>
                      <a:pt x="27" y="48"/>
                      <a:pt x="36" y="47"/>
                      <a:pt x="40" y="41"/>
                    </a:cubicBezTo>
                    <a:cubicBezTo>
                      <a:pt x="41" y="38"/>
                      <a:pt x="41" y="36"/>
                      <a:pt x="41" y="35"/>
                    </a:cubicBezTo>
                    <a:cubicBezTo>
                      <a:pt x="26" y="27"/>
                      <a:pt x="21" y="24"/>
                      <a:pt x="25" y="13"/>
                    </a:cubicBezTo>
                    <a:cubicBezTo>
                      <a:pt x="23" y="8"/>
                      <a:pt x="20" y="6"/>
                      <a:pt x="17" y="6"/>
                    </a:cubicBezTo>
                    <a:cubicBezTo>
                      <a:pt x="14" y="6"/>
                      <a:pt x="9" y="9"/>
                      <a:pt x="6" y="19"/>
                    </a:cubicBezTo>
                    <a:cubicBezTo>
                      <a:pt x="6" y="21"/>
                      <a:pt x="4" y="22"/>
                      <a:pt x="2" y="21"/>
                    </a:cubicBezTo>
                    <a:cubicBezTo>
                      <a:pt x="1" y="21"/>
                      <a:pt x="0" y="19"/>
                      <a:pt x="0" y="17"/>
                    </a:cubicBezTo>
                    <a:cubicBezTo>
                      <a:pt x="4" y="6"/>
                      <a:pt x="10" y="0"/>
                      <a:pt x="17" y="0"/>
                    </a:cubicBezTo>
                    <a:cubicBezTo>
                      <a:pt x="23" y="0"/>
                      <a:pt x="28" y="4"/>
                      <a:pt x="31" y="12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28" y="21"/>
                      <a:pt x="28" y="21"/>
                      <a:pt x="44" y="30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8" y="33"/>
                      <a:pt x="48" y="39"/>
                      <a:pt x="45" y="44"/>
                    </a:cubicBezTo>
                    <a:cubicBezTo>
                      <a:pt x="43" y="47"/>
                      <a:pt x="38" y="53"/>
                      <a:pt x="28" y="53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5" name="Freeform 783"/>
              <p:cNvSpPr>
                <a:spLocks noEditPoints="1"/>
              </p:cNvSpPr>
              <p:nvPr userDrawn="1"/>
            </p:nvSpPr>
            <p:spPr bwMode="auto">
              <a:xfrm>
                <a:off x="1337" y="1745"/>
                <a:ext cx="22" cy="26"/>
              </a:xfrm>
              <a:custGeom>
                <a:avLst/>
                <a:gdLst>
                  <a:gd name="T0" fmla="*/ 17 w 35"/>
                  <a:gd name="T1" fmla="*/ 43 h 43"/>
                  <a:gd name="T2" fmla="*/ 3 w 35"/>
                  <a:gd name="T3" fmla="*/ 34 h 43"/>
                  <a:gd name="T4" fmla="*/ 7 w 35"/>
                  <a:gd name="T5" fmla="*/ 18 h 43"/>
                  <a:gd name="T6" fmla="*/ 10 w 35"/>
                  <a:gd name="T7" fmla="*/ 15 h 43"/>
                  <a:gd name="T8" fmla="*/ 14 w 35"/>
                  <a:gd name="T9" fmla="*/ 16 h 43"/>
                  <a:gd name="T10" fmla="*/ 20 w 35"/>
                  <a:gd name="T11" fmla="*/ 9 h 43"/>
                  <a:gd name="T12" fmla="*/ 23 w 35"/>
                  <a:gd name="T13" fmla="*/ 0 h 43"/>
                  <a:gd name="T14" fmla="*/ 30 w 35"/>
                  <a:gd name="T15" fmla="*/ 7 h 43"/>
                  <a:gd name="T16" fmla="*/ 33 w 35"/>
                  <a:gd name="T17" fmla="*/ 29 h 43"/>
                  <a:gd name="T18" fmla="*/ 22 w 35"/>
                  <a:gd name="T19" fmla="*/ 42 h 43"/>
                  <a:gd name="T20" fmla="*/ 17 w 35"/>
                  <a:gd name="T21" fmla="*/ 43 h 43"/>
                  <a:gd name="T22" fmla="*/ 14 w 35"/>
                  <a:gd name="T23" fmla="*/ 28 h 43"/>
                  <a:gd name="T24" fmla="*/ 14 w 35"/>
                  <a:gd name="T25" fmla="*/ 29 h 43"/>
                  <a:gd name="T26" fmla="*/ 17 w 35"/>
                  <a:gd name="T27" fmla="*/ 31 h 43"/>
                  <a:gd name="T28" fmla="*/ 19 w 35"/>
                  <a:gd name="T29" fmla="*/ 30 h 43"/>
                  <a:gd name="T30" fmla="*/ 22 w 35"/>
                  <a:gd name="T31" fmla="*/ 26 h 43"/>
                  <a:gd name="T32" fmla="*/ 22 w 35"/>
                  <a:gd name="T33" fmla="*/ 25 h 43"/>
                  <a:gd name="T34" fmla="*/ 14 w 35"/>
                  <a:gd name="T35" fmla="*/ 2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" h="43">
                    <a:moveTo>
                      <a:pt x="17" y="43"/>
                    </a:moveTo>
                    <a:cubicBezTo>
                      <a:pt x="11" y="43"/>
                      <a:pt x="5" y="39"/>
                      <a:pt x="3" y="34"/>
                    </a:cubicBezTo>
                    <a:cubicBezTo>
                      <a:pt x="2" y="32"/>
                      <a:pt x="0" y="25"/>
                      <a:pt x="7" y="18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8" y="14"/>
                      <a:pt x="20" y="9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5" y="13"/>
                      <a:pt x="35" y="22"/>
                      <a:pt x="33" y="29"/>
                    </a:cubicBezTo>
                    <a:cubicBezTo>
                      <a:pt x="32" y="35"/>
                      <a:pt x="28" y="40"/>
                      <a:pt x="22" y="42"/>
                    </a:cubicBezTo>
                    <a:cubicBezTo>
                      <a:pt x="21" y="42"/>
                      <a:pt x="19" y="43"/>
                      <a:pt x="17" y="43"/>
                    </a:cubicBezTo>
                    <a:close/>
                    <a:moveTo>
                      <a:pt x="14" y="28"/>
                    </a:move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30"/>
                      <a:pt x="15" y="31"/>
                      <a:pt x="17" y="31"/>
                    </a:cubicBezTo>
                    <a:cubicBezTo>
                      <a:pt x="18" y="31"/>
                      <a:pt x="18" y="31"/>
                      <a:pt x="19" y="30"/>
                    </a:cubicBezTo>
                    <a:cubicBezTo>
                      <a:pt x="20" y="30"/>
                      <a:pt x="21" y="28"/>
                      <a:pt x="22" y="26"/>
                    </a:cubicBezTo>
                    <a:cubicBezTo>
                      <a:pt x="22" y="26"/>
                      <a:pt x="22" y="25"/>
                      <a:pt x="22" y="25"/>
                    </a:cubicBezTo>
                    <a:cubicBezTo>
                      <a:pt x="19" y="27"/>
                      <a:pt x="17" y="28"/>
                      <a:pt x="14" y="28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6" name="Freeform 784"/>
              <p:cNvSpPr>
                <a:spLocks/>
              </p:cNvSpPr>
              <p:nvPr userDrawn="1"/>
            </p:nvSpPr>
            <p:spPr bwMode="auto">
              <a:xfrm>
                <a:off x="1339" y="1751"/>
                <a:ext cx="17" cy="18"/>
              </a:xfrm>
              <a:custGeom>
                <a:avLst/>
                <a:gdLst>
                  <a:gd name="T0" fmla="*/ 22 w 27"/>
                  <a:gd name="T1" fmla="*/ 0 h 28"/>
                  <a:gd name="T2" fmla="*/ 18 w 27"/>
                  <a:gd name="T3" fmla="*/ 25 h 28"/>
                  <a:gd name="T4" fmla="*/ 9 w 27"/>
                  <a:gd name="T5" fmla="*/ 11 h 28"/>
                  <a:gd name="T6" fmla="*/ 22 w 27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8">
                    <a:moveTo>
                      <a:pt x="22" y="0"/>
                    </a:moveTo>
                    <a:cubicBezTo>
                      <a:pt x="27" y="6"/>
                      <a:pt x="26" y="22"/>
                      <a:pt x="18" y="25"/>
                    </a:cubicBezTo>
                    <a:cubicBezTo>
                      <a:pt x="9" y="28"/>
                      <a:pt x="0" y="20"/>
                      <a:pt x="9" y="11"/>
                    </a:cubicBezTo>
                    <a:cubicBezTo>
                      <a:pt x="13" y="12"/>
                      <a:pt x="20" y="7"/>
                      <a:pt x="22" y="0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7" name="Freeform 785"/>
              <p:cNvSpPr>
                <a:spLocks/>
              </p:cNvSpPr>
              <p:nvPr userDrawn="1"/>
            </p:nvSpPr>
            <p:spPr bwMode="auto">
              <a:xfrm>
                <a:off x="1316" y="1739"/>
                <a:ext cx="28" cy="31"/>
              </a:xfrm>
              <a:custGeom>
                <a:avLst/>
                <a:gdLst>
                  <a:gd name="T0" fmla="*/ 12 w 44"/>
                  <a:gd name="T1" fmla="*/ 40 h 49"/>
                  <a:gd name="T2" fmla="*/ 39 w 44"/>
                  <a:gd name="T3" fmla="*/ 25 h 49"/>
                  <a:gd name="T4" fmla="*/ 25 w 44"/>
                  <a:gd name="T5" fmla="*/ 5 h 49"/>
                  <a:gd name="T6" fmla="*/ 0 w 44"/>
                  <a:gd name="T7" fmla="*/ 1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49">
                    <a:moveTo>
                      <a:pt x="12" y="40"/>
                    </a:moveTo>
                    <a:cubicBezTo>
                      <a:pt x="38" y="49"/>
                      <a:pt x="44" y="29"/>
                      <a:pt x="39" y="25"/>
                    </a:cubicBezTo>
                    <a:cubicBezTo>
                      <a:pt x="24" y="17"/>
                      <a:pt x="21" y="15"/>
                      <a:pt x="25" y="5"/>
                    </a:cubicBezTo>
                    <a:cubicBezTo>
                      <a:pt x="19" y="0"/>
                      <a:pt x="5" y="1"/>
                      <a:pt x="0" y="11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8" name="Freeform 786"/>
              <p:cNvSpPr>
                <a:spLocks/>
              </p:cNvSpPr>
              <p:nvPr userDrawn="1"/>
            </p:nvSpPr>
            <p:spPr bwMode="auto">
              <a:xfrm>
                <a:off x="1315" y="1738"/>
                <a:ext cx="29" cy="29"/>
              </a:xfrm>
              <a:custGeom>
                <a:avLst/>
                <a:gdLst>
                  <a:gd name="T0" fmla="*/ 28 w 48"/>
                  <a:gd name="T1" fmla="*/ 47 h 47"/>
                  <a:gd name="T2" fmla="*/ 14 w 48"/>
                  <a:gd name="T3" fmla="*/ 45 h 47"/>
                  <a:gd name="T4" fmla="*/ 13 w 48"/>
                  <a:gd name="T5" fmla="*/ 41 h 47"/>
                  <a:gd name="T6" fmla="*/ 17 w 48"/>
                  <a:gd name="T7" fmla="*/ 39 h 47"/>
                  <a:gd name="T8" fmla="*/ 39 w 48"/>
                  <a:gd name="T9" fmla="*/ 36 h 47"/>
                  <a:gd name="T10" fmla="*/ 41 w 48"/>
                  <a:gd name="T11" fmla="*/ 29 h 47"/>
                  <a:gd name="T12" fmla="*/ 24 w 48"/>
                  <a:gd name="T13" fmla="*/ 8 h 47"/>
                  <a:gd name="T14" fmla="*/ 16 w 48"/>
                  <a:gd name="T15" fmla="*/ 7 h 47"/>
                  <a:gd name="T16" fmla="*/ 6 w 48"/>
                  <a:gd name="T17" fmla="*/ 14 h 47"/>
                  <a:gd name="T18" fmla="*/ 2 w 48"/>
                  <a:gd name="T19" fmla="*/ 16 h 47"/>
                  <a:gd name="T20" fmla="*/ 1 w 48"/>
                  <a:gd name="T21" fmla="*/ 12 h 47"/>
                  <a:gd name="T22" fmla="*/ 15 w 48"/>
                  <a:gd name="T23" fmla="*/ 1 h 47"/>
                  <a:gd name="T24" fmla="*/ 30 w 48"/>
                  <a:gd name="T25" fmla="*/ 5 h 47"/>
                  <a:gd name="T26" fmla="*/ 31 w 48"/>
                  <a:gd name="T27" fmla="*/ 7 h 47"/>
                  <a:gd name="T28" fmla="*/ 31 w 48"/>
                  <a:gd name="T29" fmla="*/ 8 h 47"/>
                  <a:gd name="T30" fmla="*/ 44 w 48"/>
                  <a:gd name="T31" fmla="*/ 24 h 47"/>
                  <a:gd name="T32" fmla="*/ 44 w 48"/>
                  <a:gd name="T33" fmla="*/ 25 h 47"/>
                  <a:gd name="T34" fmla="*/ 45 w 48"/>
                  <a:gd name="T35" fmla="*/ 39 h 47"/>
                  <a:gd name="T36" fmla="*/ 28 w 48"/>
                  <a:gd name="T3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8" h="47">
                    <a:moveTo>
                      <a:pt x="28" y="47"/>
                    </a:moveTo>
                    <a:cubicBezTo>
                      <a:pt x="24" y="47"/>
                      <a:pt x="20" y="47"/>
                      <a:pt x="14" y="45"/>
                    </a:cubicBezTo>
                    <a:cubicBezTo>
                      <a:pt x="13" y="44"/>
                      <a:pt x="12" y="43"/>
                      <a:pt x="13" y="41"/>
                    </a:cubicBezTo>
                    <a:cubicBezTo>
                      <a:pt x="13" y="39"/>
                      <a:pt x="15" y="39"/>
                      <a:pt x="17" y="39"/>
                    </a:cubicBezTo>
                    <a:cubicBezTo>
                      <a:pt x="27" y="43"/>
                      <a:pt x="36" y="42"/>
                      <a:pt x="39" y="36"/>
                    </a:cubicBezTo>
                    <a:cubicBezTo>
                      <a:pt x="41" y="33"/>
                      <a:pt x="41" y="30"/>
                      <a:pt x="41" y="29"/>
                    </a:cubicBezTo>
                    <a:cubicBezTo>
                      <a:pt x="26" y="22"/>
                      <a:pt x="21" y="19"/>
                      <a:pt x="24" y="8"/>
                    </a:cubicBezTo>
                    <a:cubicBezTo>
                      <a:pt x="22" y="7"/>
                      <a:pt x="19" y="7"/>
                      <a:pt x="16" y="7"/>
                    </a:cubicBezTo>
                    <a:cubicBezTo>
                      <a:pt x="11" y="8"/>
                      <a:pt x="8" y="11"/>
                      <a:pt x="6" y="14"/>
                    </a:cubicBezTo>
                    <a:cubicBezTo>
                      <a:pt x="5" y="16"/>
                      <a:pt x="3" y="16"/>
                      <a:pt x="2" y="16"/>
                    </a:cubicBezTo>
                    <a:cubicBezTo>
                      <a:pt x="0" y="15"/>
                      <a:pt x="0" y="13"/>
                      <a:pt x="1" y="12"/>
                    </a:cubicBezTo>
                    <a:cubicBezTo>
                      <a:pt x="3" y="6"/>
                      <a:pt x="8" y="2"/>
                      <a:pt x="15" y="1"/>
                    </a:cubicBezTo>
                    <a:cubicBezTo>
                      <a:pt x="21" y="0"/>
                      <a:pt x="27" y="2"/>
                      <a:pt x="30" y="5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28" y="15"/>
                      <a:pt x="28" y="16"/>
                      <a:pt x="44" y="24"/>
                    </a:cubicBezTo>
                    <a:cubicBezTo>
                      <a:pt x="44" y="25"/>
                      <a:pt x="44" y="25"/>
                      <a:pt x="44" y="25"/>
                    </a:cubicBezTo>
                    <a:cubicBezTo>
                      <a:pt x="48" y="27"/>
                      <a:pt x="48" y="33"/>
                      <a:pt x="45" y="39"/>
                    </a:cubicBezTo>
                    <a:cubicBezTo>
                      <a:pt x="43" y="41"/>
                      <a:pt x="38" y="47"/>
                      <a:pt x="28" y="47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9" name="Freeform 787"/>
              <p:cNvSpPr>
                <a:spLocks noEditPoints="1"/>
              </p:cNvSpPr>
              <p:nvPr userDrawn="1"/>
            </p:nvSpPr>
            <p:spPr bwMode="auto">
              <a:xfrm>
                <a:off x="1326" y="1729"/>
                <a:ext cx="22" cy="27"/>
              </a:xfrm>
              <a:custGeom>
                <a:avLst/>
                <a:gdLst>
                  <a:gd name="T0" fmla="*/ 17 w 35"/>
                  <a:gd name="T1" fmla="*/ 43 h 43"/>
                  <a:gd name="T2" fmla="*/ 3 w 35"/>
                  <a:gd name="T3" fmla="*/ 35 h 43"/>
                  <a:gd name="T4" fmla="*/ 5 w 35"/>
                  <a:gd name="T5" fmla="*/ 19 h 43"/>
                  <a:gd name="T6" fmla="*/ 8 w 35"/>
                  <a:gd name="T7" fmla="*/ 16 h 43"/>
                  <a:gd name="T8" fmla="*/ 12 w 35"/>
                  <a:gd name="T9" fmla="*/ 17 h 43"/>
                  <a:gd name="T10" fmla="*/ 19 w 35"/>
                  <a:gd name="T11" fmla="*/ 10 h 43"/>
                  <a:gd name="T12" fmla="*/ 23 w 35"/>
                  <a:gd name="T13" fmla="*/ 0 h 43"/>
                  <a:gd name="T14" fmla="*/ 30 w 35"/>
                  <a:gd name="T15" fmla="*/ 8 h 43"/>
                  <a:gd name="T16" fmla="*/ 33 w 35"/>
                  <a:gd name="T17" fmla="*/ 29 h 43"/>
                  <a:gd name="T18" fmla="*/ 22 w 35"/>
                  <a:gd name="T19" fmla="*/ 42 h 43"/>
                  <a:gd name="T20" fmla="*/ 17 w 35"/>
                  <a:gd name="T21" fmla="*/ 43 h 43"/>
                  <a:gd name="T22" fmla="*/ 13 w 35"/>
                  <a:gd name="T23" fmla="*/ 29 h 43"/>
                  <a:gd name="T24" fmla="*/ 13 w 35"/>
                  <a:gd name="T25" fmla="*/ 29 h 43"/>
                  <a:gd name="T26" fmla="*/ 19 w 35"/>
                  <a:gd name="T27" fmla="*/ 31 h 43"/>
                  <a:gd name="T28" fmla="*/ 22 w 35"/>
                  <a:gd name="T29" fmla="*/ 26 h 43"/>
                  <a:gd name="T30" fmla="*/ 22 w 35"/>
                  <a:gd name="T31" fmla="*/ 25 h 43"/>
                  <a:gd name="T32" fmla="*/ 13 w 35"/>
                  <a:gd name="T33" fmla="*/ 2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43">
                    <a:moveTo>
                      <a:pt x="17" y="43"/>
                    </a:moveTo>
                    <a:cubicBezTo>
                      <a:pt x="11" y="43"/>
                      <a:pt x="5" y="40"/>
                      <a:pt x="3" y="35"/>
                    </a:cubicBezTo>
                    <a:cubicBezTo>
                      <a:pt x="0" y="30"/>
                      <a:pt x="1" y="24"/>
                      <a:pt x="5" y="19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8" y="14"/>
                      <a:pt x="19" y="1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5" y="13"/>
                      <a:pt x="35" y="23"/>
                      <a:pt x="33" y="29"/>
                    </a:cubicBezTo>
                    <a:cubicBezTo>
                      <a:pt x="31" y="36"/>
                      <a:pt x="28" y="41"/>
                      <a:pt x="22" y="42"/>
                    </a:cubicBezTo>
                    <a:cubicBezTo>
                      <a:pt x="21" y="43"/>
                      <a:pt x="19" y="43"/>
                      <a:pt x="17" y="43"/>
                    </a:cubicBezTo>
                    <a:close/>
                    <a:moveTo>
                      <a:pt x="13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4" y="31"/>
                      <a:pt x="16" y="32"/>
                      <a:pt x="19" y="31"/>
                    </a:cubicBezTo>
                    <a:cubicBezTo>
                      <a:pt x="20" y="31"/>
                      <a:pt x="21" y="29"/>
                      <a:pt x="22" y="26"/>
                    </a:cubicBezTo>
                    <a:cubicBezTo>
                      <a:pt x="22" y="26"/>
                      <a:pt x="22" y="26"/>
                      <a:pt x="22" y="25"/>
                    </a:cubicBezTo>
                    <a:cubicBezTo>
                      <a:pt x="19" y="27"/>
                      <a:pt x="16" y="29"/>
                      <a:pt x="13" y="2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0" name="Freeform 788"/>
              <p:cNvSpPr>
                <a:spLocks/>
              </p:cNvSpPr>
              <p:nvPr userDrawn="1"/>
            </p:nvSpPr>
            <p:spPr bwMode="auto">
              <a:xfrm>
                <a:off x="1328" y="1736"/>
                <a:ext cx="16" cy="18"/>
              </a:xfrm>
              <a:custGeom>
                <a:avLst/>
                <a:gdLst>
                  <a:gd name="T0" fmla="*/ 22 w 27"/>
                  <a:gd name="T1" fmla="*/ 0 h 28"/>
                  <a:gd name="T2" fmla="*/ 17 w 27"/>
                  <a:gd name="T3" fmla="*/ 25 h 28"/>
                  <a:gd name="T4" fmla="*/ 7 w 27"/>
                  <a:gd name="T5" fmla="*/ 11 h 28"/>
                  <a:gd name="T6" fmla="*/ 22 w 27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8">
                    <a:moveTo>
                      <a:pt x="22" y="0"/>
                    </a:moveTo>
                    <a:cubicBezTo>
                      <a:pt x="27" y="6"/>
                      <a:pt x="26" y="22"/>
                      <a:pt x="17" y="25"/>
                    </a:cubicBezTo>
                    <a:cubicBezTo>
                      <a:pt x="9" y="28"/>
                      <a:pt x="0" y="19"/>
                      <a:pt x="7" y="11"/>
                    </a:cubicBezTo>
                    <a:cubicBezTo>
                      <a:pt x="11" y="12"/>
                      <a:pt x="19" y="7"/>
                      <a:pt x="22" y="0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1" name="Freeform 789"/>
              <p:cNvSpPr>
                <a:spLocks/>
              </p:cNvSpPr>
              <p:nvPr userDrawn="1"/>
            </p:nvSpPr>
            <p:spPr bwMode="auto">
              <a:xfrm>
                <a:off x="1302" y="1720"/>
                <a:ext cx="31" cy="36"/>
              </a:xfrm>
              <a:custGeom>
                <a:avLst/>
                <a:gdLst>
                  <a:gd name="T0" fmla="*/ 12 w 49"/>
                  <a:gd name="T1" fmla="*/ 49 h 58"/>
                  <a:gd name="T2" fmla="*/ 40 w 49"/>
                  <a:gd name="T3" fmla="*/ 31 h 58"/>
                  <a:gd name="T4" fmla="*/ 25 w 49"/>
                  <a:gd name="T5" fmla="*/ 14 h 58"/>
                  <a:gd name="T6" fmla="*/ 0 w 49"/>
                  <a:gd name="T7" fmla="*/ 1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58">
                    <a:moveTo>
                      <a:pt x="12" y="49"/>
                    </a:moveTo>
                    <a:cubicBezTo>
                      <a:pt x="41" y="58"/>
                      <a:pt x="49" y="34"/>
                      <a:pt x="40" y="31"/>
                    </a:cubicBezTo>
                    <a:cubicBezTo>
                      <a:pt x="24" y="23"/>
                      <a:pt x="21" y="24"/>
                      <a:pt x="25" y="14"/>
                    </a:cubicBezTo>
                    <a:cubicBezTo>
                      <a:pt x="19" y="0"/>
                      <a:pt x="6" y="2"/>
                      <a:pt x="0" y="17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2" name="Freeform 790"/>
              <p:cNvSpPr>
                <a:spLocks/>
              </p:cNvSpPr>
              <p:nvPr userDrawn="1"/>
            </p:nvSpPr>
            <p:spPr bwMode="auto">
              <a:xfrm>
                <a:off x="1300" y="1721"/>
                <a:ext cx="31" cy="33"/>
              </a:xfrm>
              <a:custGeom>
                <a:avLst/>
                <a:gdLst>
                  <a:gd name="T0" fmla="*/ 28 w 50"/>
                  <a:gd name="T1" fmla="*/ 52 h 52"/>
                  <a:gd name="T2" fmla="*/ 14 w 50"/>
                  <a:gd name="T3" fmla="*/ 50 h 52"/>
                  <a:gd name="T4" fmla="*/ 12 w 50"/>
                  <a:gd name="T5" fmla="*/ 46 h 52"/>
                  <a:gd name="T6" fmla="*/ 16 w 50"/>
                  <a:gd name="T7" fmla="*/ 44 h 52"/>
                  <a:gd name="T8" fmla="*/ 40 w 50"/>
                  <a:gd name="T9" fmla="*/ 42 h 52"/>
                  <a:gd name="T10" fmla="*/ 43 w 50"/>
                  <a:gd name="T11" fmla="*/ 34 h 52"/>
                  <a:gd name="T12" fmla="*/ 42 w 50"/>
                  <a:gd name="T13" fmla="*/ 32 h 52"/>
                  <a:gd name="T14" fmla="*/ 41 w 50"/>
                  <a:gd name="T15" fmla="*/ 32 h 52"/>
                  <a:gd name="T16" fmla="*/ 36 w 50"/>
                  <a:gd name="T17" fmla="*/ 29 h 52"/>
                  <a:gd name="T18" fmla="*/ 24 w 50"/>
                  <a:gd name="T19" fmla="*/ 12 h 52"/>
                  <a:gd name="T20" fmla="*/ 17 w 50"/>
                  <a:gd name="T21" fmla="*/ 6 h 52"/>
                  <a:gd name="T22" fmla="*/ 17 w 50"/>
                  <a:gd name="T23" fmla="*/ 6 h 52"/>
                  <a:gd name="T24" fmla="*/ 6 w 50"/>
                  <a:gd name="T25" fmla="*/ 16 h 52"/>
                  <a:gd name="T26" fmla="*/ 2 w 50"/>
                  <a:gd name="T27" fmla="*/ 18 h 52"/>
                  <a:gd name="T28" fmla="*/ 0 w 50"/>
                  <a:gd name="T29" fmla="*/ 14 h 52"/>
                  <a:gd name="T30" fmla="*/ 17 w 50"/>
                  <a:gd name="T31" fmla="*/ 0 h 52"/>
                  <a:gd name="T32" fmla="*/ 17 w 50"/>
                  <a:gd name="T33" fmla="*/ 0 h 52"/>
                  <a:gd name="T34" fmla="*/ 30 w 50"/>
                  <a:gd name="T35" fmla="*/ 11 h 52"/>
                  <a:gd name="T36" fmla="*/ 31 w 50"/>
                  <a:gd name="T37" fmla="*/ 12 h 52"/>
                  <a:gd name="T38" fmla="*/ 30 w 50"/>
                  <a:gd name="T39" fmla="*/ 13 h 52"/>
                  <a:gd name="T40" fmla="*/ 38 w 50"/>
                  <a:gd name="T41" fmla="*/ 24 h 52"/>
                  <a:gd name="T42" fmla="*/ 44 w 50"/>
                  <a:gd name="T43" fmla="*/ 27 h 52"/>
                  <a:gd name="T44" fmla="*/ 49 w 50"/>
                  <a:gd name="T45" fmla="*/ 32 h 52"/>
                  <a:gd name="T46" fmla="*/ 44 w 50"/>
                  <a:gd name="T47" fmla="*/ 46 h 52"/>
                  <a:gd name="T48" fmla="*/ 28 w 50"/>
                  <a:gd name="T4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0" h="52">
                    <a:moveTo>
                      <a:pt x="28" y="52"/>
                    </a:moveTo>
                    <a:cubicBezTo>
                      <a:pt x="24" y="52"/>
                      <a:pt x="19" y="51"/>
                      <a:pt x="14" y="50"/>
                    </a:cubicBezTo>
                    <a:cubicBezTo>
                      <a:pt x="13" y="49"/>
                      <a:pt x="12" y="48"/>
                      <a:pt x="12" y="46"/>
                    </a:cubicBezTo>
                    <a:cubicBezTo>
                      <a:pt x="13" y="44"/>
                      <a:pt x="15" y="44"/>
                      <a:pt x="16" y="44"/>
                    </a:cubicBezTo>
                    <a:cubicBezTo>
                      <a:pt x="30" y="48"/>
                      <a:pt x="37" y="45"/>
                      <a:pt x="40" y="42"/>
                    </a:cubicBezTo>
                    <a:cubicBezTo>
                      <a:pt x="43" y="39"/>
                      <a:pt x="44" y="36"/>
                      <a:pt x="43" y="34"/>
                    </a:cubicBezTo>
                    <a:cubicBezTo>
                      <a:pt x="43" y="33"/>
                      <a:pt x="42" y="32"/>
                      <a:pt x="42" y="32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39" y="31"/>
                      <a:pt x="37" y="30"/>
                      <a:pt x="36" y="29"/>
                    </a:cubicBezTo>
                    <a:cubicBezTo>
                      <a:pt x="26" y="24"/>
                      <a:pt x="21" y="22"/>
                      <a:pt x="24" y="12"/>
                    </a:cubicBezTo>
                    <a:cubicBezTo>
                      <a:pt x="22" y="8"/>
                      <a:pt x="20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3" y="6"/>
                      <a:pt x="9" y="10"/>
                      <a:pt x="6" y="16"/>
                    </a:cubicBezTo>
                    <a:cubicBezTo>
                      <a:pt x="5" y="18"/>
                      <a:pt x="4" y="19"/>
                      <a:pt x="2" y="18"/>
                    </a:cubicBezTo>
                    <a:cubicBezTo>
                      <a:pt x="0" y="17"/>
                      <a:pt x="0" y="16"/>
                      <a:pt x="0" y="14"/>
                    </a:cubicBezTo>
                    <a:cubicBezTo>
                      <a:pt x="4" y="5"/>
                      <a:pt x="10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3" y="0"/>
                      <a:pt x="28" y="4"/>
                      <a:pt x="30" y="11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8" y="19"/>
                      <a:pt x="28" y="19"/>
                      <a:pt x="38" y="24"/>
                    </a:cubicBezTo>
                    <a:cubicBezTo>
                      <a:pt x="40" y="25"/>
                      <a:pt x="42" y="26"/>
                      <a:pt x="44" y="27"/>
                    </a:cubicBezTo>
                    <a:cubicBezTo>
                      <a:pt x="46" y="28"/>
                      <a:pt x="48" y="30"/>
                      <a:pt x="49" y="32"/>
                    </a:cubicBezTo>
                    <a:cubicBezTo>
                      <a:pt x="50" y="37"/>
                      <a:pt x="48" y="42"/>
                      <a:pt x="44" y="46"/>
                    </a:cubicBezTo>
                    <a:cubicBezTo>
                      <a:pt x="41" y="49"/>
                      <a:pt x="36" y="52"/>
                      <a:pt x="28" y="52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3" name="Freeform 791"/>
              <p:cNvSpPr>
                <a:spLocks noEditPoints="1"/>
              </p:cNvSpPr>
              <p:nvPr userDrawn="1"/>
            </p:nvSpPr>
            <p:spPr bwMode="auto">
              <a:xfrm>
                <a:off x="1311" y="1716"/>
                <a:ext cx="22" cy="27"/>
              </a:xfrm>
              <a:custGeom>
                <a:avLst/>
                <a:gdLst>
                  <a:gd name="T0" fmla="*/ 17 w 35"/>
                  <a:gd name="T1" fmla="*/ 43 h 43"/>
                  <a:gd name="T2" fmla="*/ 3 w 35"/>
                  <a:gd name="T3" fmla="*/ 35 h 43"/>
                  <a:gd name="T4" fmla="*/ 7 w 35"/>
                  <a:gd name="T5" fmla="*/ 18 h 43"/>
                  <a:gd name="T6" fmla="*/ 10 w 35"/>
                  <a:gd name="T7" fmla="*/ 15 h 43"/>
                  <a:gd name="T8" fmla="*/ 13 w 35"/>
                  <a:gd name="T9" fmla="*/ 17 h 43"/>
                  <a:gd name="T10" fmla="*/ 19 w 35"/>
                  <a:gd name="T11" fmla="*/ 10 h 43"/>
                  <a:gd name="T12" fmla="*/ 23 w 35"/>
                  <a:gd name="T13" fmla="*/ 0 h 43"/>
                  <a:gd name="T14" fmla="*/ 30 w 35"/>
                  <a:gd name="T15" fmla="*/ 8 h 43"/>
                  <a:gd name="T16" fmla="*/ 33 w 35"/>
                  <a:gd name="T17" fmla="*/ 29 h 43"/>
                  <a:gd name="T18" fmla="*/ 22 w 35"/>
                  <a:gd name="T19" fmla="*/ 42 h 43"/>
                  <a:gd name="T20" fmla="*/ 17 w 35"/>
                  <a:gd name="T21" fmla="*/ 43 h 43"/>
                  <a:gd name="T22" fmla="*/ 14 w 35"/>
                  <a:gd name="T23" fmla="*/ 29 h 43"/>
                  <a:gd name="T24" fmla="*/ 14 w 35"/>
                  <a:gd name="T25" fmla="*/ 30 h 43"/>
                  <a:gd name="T26" fmla="*/ 17 w 35"/>
                  <a:gd name="T27" fmla="*/ 31 h 43"/>
                  <a:gd name="T28" fmla="*/ 18 w 35"/>
                  <a:gd name="T29" fmla="*/ 31 h 43"/>
                  <a:gd name="T30" fmla="*/ 21 w 35"/>
                  <a:gd name="T31" fmla="*/ 26 h 43"/>
                  <a:gd name="T32" fmla="*/ 22 w 35"/>
                  <a:gd name="T33" fmla="*/ 26 h 43"/>
                  <a:gd name="T34" fmla="*/ 14 w 35"/>
                  <a:gd name="T35" fmla="*/ 2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" h="43">
                    <a:moveTo>
                      <a:pt x="17" y="43"/>
                    </a:moveTo>
                    <a:cubicBezTo>
                      <a:pt x="10" y="43"/>
                      <a:pt x="5" y="40"/>
                      <a:pt x="3" y="35"/>
                    </a:cubicBezTo>
                    <a:cubicBezTo>
                      <a:pt x="2" y="32"/>
                      <a:pt x="0" y="25"/>
                      <a:pt x="7" y="18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8" y="14"/>
                      <a:pt x="19" y="1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4" y="13"/>
                      <a:pt x="35" y="23"/>
                      <a:pt x="33" y="29"/>
                    </a:cubicBezTo>
                    <a:cubicBezTo>
                      <a:pt x="31" y="36"/>
                      <a:pt x="27" y="41"/>
                      <a:pt x="22" y="42"/>
                    </a:cubicBezTo>
                    <a:cubicBezTo>
                      <a:pt x="20" y="43"/>
                      <a:pt x="19" y="43"/>
                      <a:pt x="17" y="43"/>
                    </a:cubicBezTo>
                    <a:close/>
                    <a:moveTo>
                      <a:pt x="14" y="29"/>
                    </a:moveTo>
                    <a:cubicBezTo>
                      <a:pt x="14" y="29"/>
                      <a:pt x="14" y="30"/>
                      <a:pt x="14" y="30"/>
                    </a:cubicBezTo>
                    <a:cubicBezTo>
                      <a:pt x="14" y="30"/>
                      <a:pt x="15" y="31"/>
                      <a:pt x="17" y="31"/>
                    </a:cubicBezTo>
                    <a:cubicBezTo>
                      <a:pt x="17" y="31"/>
                      <a:pt x="18" y="31"/>
                      <a:pt x="18" y="31"/>
                    </a:cubicBezTo>
                    <a:cubicBezTo>
                      <a:pt x="20" y="31"/>
                      <a:pt x="21" y="29"/>
                      <a:pt x="21" y="26"/>
                    </a:cubicBezTo>
                    <a:cubicBezTo>
                      <a:pt x="21" y="26"/>
                      <a:pt x="21" y="26"/>
                      <a:pt x="22" y="26"/>
                    </a:cubicBezTo>
                    <a:cubicBezTo>
                      <a:pt x="19" y="27"/>
                      <a:pt x="17" y="28"/>
                      <a:pt x="14" y="29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4" name="Freeform 792"/>
              <p:cNvSpPr>
                <a:spLocks/>
              </p:cNvSpPr>
              <p:nvPr userDrawn="1"/>
            </p:nvSpPr>
            <p:spPr bwMode="auto">
              <a:xfrm>
                <a:off x="1313" y="1723"/>
                <a:ext cx="17" cy="17"/>
              </a:xfrm>
              <a:custGeom>
                <a:avLst/>
                <a:gdLst>
                  <a:gd name="T0" fmla="*/ 23 w 28"/>
                  <a:gd name="T1" fmla="*/ 0 h 27"/>
                  <a:gd name="T2" fmla="*/ 18 w 28"/>
                  <a:gd name="T3" fmla="*/ 25 h 27"/>
                  <a:gd name="T4" fmla="*/ 9 w 28"/>
                  <a:gd name="T5" fmla="*/ 10 h 27"/>
                  <a:gd name="T6" fmla="*/ 23 w 28"/>
                  <a:gd name="T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7">
                    <a:moveTo>
                      <a:pt x="23" y="0"/>
                    </a:moveTo>
                    <a:cubicBezTo>
                      <a:pt x="28" y="5"/>
                      <a:pt x="27" y="22"/>
                      <a:pt x="18" y="25"/>
                    </a:cubicBezTo>
                    <a:cubicBezTo>
                      <a:pt x="10" y="27"/>
                      <a:pt x="0" y="20"/>
                      <a:pt x="9" y="10"/>
                    </a:cubicBezTo>
                    <a:cubicBezTo>
                      <a:pt x="14" y="12"/>
                      <a:pt x="20" y="7"/>
                      <a:pt x="23" y="0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5" name="Freeform 793"/>
              <p:cNvSpPr>
                <a:spLocks/>
              </p:cNvSpPr>
              <p:nvPr userDrawn="1"/>
            </p:nvSpPr>
            <p:spPr bwMode="auto">
              <a:xfrm>
                <a:off x="1301" y="1739"/>
                <a:ext cx="10" cy="12"/>
              </a:xfrm>
              <a:custGeom>
                <a:avLst/>
                <a:gdLst>
                  <a:gd name="T0" fmla="*/ 2 w 15"/>
                  <a:gd name="T1" fmla="*/ 0 h 19"/>
                  <a:gd name="T2" fmla="*/ 15 w 15"/>
                  <a:gd name="T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19">
                    <a:moveTo>
                      <a:pt x="2" y="0"/>
                    </a:moveTo>
                    <a:cubicBezTo>
                      <a:pt x="0" y="7"/>
                      <a:pt x="9" y="17"/>
                      <a:pt x="15" y="19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6" name="Freeform 794"/>
              <p:cNvSpPr>
                <a:spLocks/>
              </p:cNvSpPr>
              <p:nvPr userDrawn="1"/>
            </p:nvSpPr>
            <p:spPr bwMode="auto">
              <a:xfrm>
                <a:off x="1302" y="1739"/>
                <a:ext cx="9" cy="13"/>
              </a:xfrm>
              <a:custGeom>
                <a:avLst/>
                <a:gdLst>
                  <a:gd name="T0" fmla="*/ 15 w 15"/>
                  <a:gd name="T1" fmla="*/ 17 h 21"/>
                  <a:gd name="T2" fmla="*/ 11 w 15"/>
                  <a:gd name="T3" fmla="*/ 16 h 21"/>
                  <a:gd name="T4" fmla="*/ 5 w 15"/>
                  <a:gd name="T5" fmla="*/ 11 h 21"/>
                  <a:gd name="T6" fmla="*/ 1 w 15"/>
                  <a:gd name="T7" fmla="*/ 4 h 21"/>
                  <a:gd name="T8" fmla="*/ 1 w 15"/>
                  <a:gd name="T9" fmla="*/ 1 h 21"/>
                  <a:gd name="T10" fmla="*/ 1 w 15"/>
                  <a:gd name="T11" fmla="*/ 0 h 21"/>
                  <a:gd name="T12" fmla="*/ 1 w 15"/>
                  <a:gd name="T13" fmla="*/ 1 h 21"/>
                  <a:gd name="T14" fmla="*/ 1 w 15"/>
                  <a:gd name="T15" fmla="*/ 4 h 21"/>
                  <a:gd name="T16" fmla="*/ 4 w 15"/>
                  <a:gd name="T17" fmla="*/ 12 h 21"/>
                  <a:gd name="T18" fmla="*/ 9 w 15"/>
                  <a:gd name="T19" fmla="*/ 19 h 21"/>
                  <a:gd name="T20" fmla="*/ 13 w 15"/>
                  <a:gd name="T21" fmla="*/ 21 h 21"/>
                  <a:gd name="T22" fmla="*/ 15 w 15"/>
                  <a:gd name="T2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21">
                    <a:moveTo>
                      <a:pt x="15" y="17"/>
                    </a:moveTo>
                    <a:cubicBezTo>
                      <a:pt x="15" y="17"/>
                      <a:pt x="13" y="17"/>
                      <a:pt x="11" y="16"/>
                    </a:cubicBezTo>
                    <a:cubicBezTo>
                      <a:pt x="10" y="15"/>
                      <a:pt x="7" y="13"/>
                      <a:pt x="5" y="11"/>
                    </a:cubicBezTo>
                    <a:cubicBezTo>
                      <a:pt x="3" y="8"/>
                      <a:pt x="2" y="6"/>
                      <a:pt x="1" y="4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6"/>
                      <a:pt x="2" y="9"/>
                      <a:pt x="4" y="12"/>
                    </a:cubicBezTo>
                    <a:cubicBezTo>
                      <a:pt x="6" y="14"/>
                      <a:pt x="8" y="17"/>
                      <a:pt x="9" y="19"/>
                    </a:cubicBezTo>
                    <a:cubicBezTo>
                      <a:pt x="11" y="20"/>
                      <a:pt x="13" y="21"/>
                      <a:pt x="13" y="21"/>
                    </a:cubicBezTo>
                    <a:lnTo>
                      <a:pt x="15" y="1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7" name="Freeform 795"/>
              <p:cNvSpPr>
                <a:spLocks/>
              </p:cNvSpPr>
              <p:nvPr userDrawn="1"/>
            </p:nvSpPr>
            <p:spPr bwMode="auto">
              <a:xfrm>
                <a:off x="1316" y="1754"/>
                <a:ext cx="17" cy="12"/>
              </a:xfrm>
              <a:custGeom>
                <a:avLst/>
                <a:gdLst>
                  <a:gd name="T0" fmla="*/ 1 w 27"/>
                  <a:gd name="T1" fmla="*/ 0 h 19"/>
                  <a:gd name="T2" fmla="*/ 27 w 27"/>
                  <a:gd name="T3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7" h="19">
                    <a:moveTo>
                      <a:pt x="1" y="0"/>
                    </a:moveTo>
                    <a:cubicBezTo>
                      <a:pt x="0" y="7"/>
                      <a:pt x="7" y="19"/>
                      <a:pt x="27" y="18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8" name="Freeform 796"/>
              <p:cNvSpPr>
                <a:spLocks/>
              </p:cNvSpPr>
              <p:nvPr userDrawn="1"/>
            </p:nvSpPr>
            <p:spPr bwMode="auto">
              <a:xfrm>
                <a:off x="1317" y="1754"/>
                <a:ext cx="16" cy="12"/>
              </a:xfrm>
              <a:custGeom>
                <a:avLst/>
                <a:gdLst>
                  <a:gd name="T0" fmla="*/ 25 w 26"/>
                  <a:gd name="T1" fmla="*/ 16 h 20"/>
                  <a:gd name="T2" fmla="*/ 24 w 26"/>
                  <a:gd name="T3" fmla="*/ 16 h 20"/>
                  <a:gd name="T4" fmla="*/ 20 w 26"/>
                  <a:gd name="T5" fmla="*/ 16 h 20"/>
                  <a:gd name="T6" fmla="*/ 9 w 26"/>
                  <a:gd name="T7" fmla="*/ 14 h 20"/>
                  <a:gd name="T8" fmla="*/ 4 w 26"/>
                  <a:gd name="T9" fmla="*/ 10 h 20"/>
                  <a:gd name="T10" fmla="*/ 1 w 26"/>
                  <a:gd name="T11" fmla="*/ 6 h 20"/>
                  <a:gd name="T12" fmla="*/ 0 w 26"/>
                  <a:gd name="T13" fmla="*/ 2 h 20"/>
                  <a:gd name="T14" fmla="*/ 0 w 26"/>
                  <a:gd name="T15" fmla="*/ 0 h 20"/>
                  <a:gd name="T16" fmla="*/ 0 w 26"/>
                  <a:gd name="T17" fmla="*/ 2 h 20"/>
                  <a:gd name="T18" fmla="*/ 1 w 26"/>
                  <a:gd name="T19" fmla="*/ 6 h 20"/>
                  <a:gd name="T20" fmla="*/ 3 w 26"/>
                  <a:gd name="T21" fmla="*/ 11 h 20"/>
                  <a:gd name="T22" fmla="*/ 8 w 26"/>
                  <a:gd name="T23" fmla="*/ 15 h 20"/>
                  <a:gd name="T24" fmla="*/ 20 w 26"/>
                  <a:gd name="T25" fmla="*/ 20 h 20"/>
                  <a:gd name="T26" fmla="*/ 24 w 26"/>
                  <a:gd name="T27" fmla="*/ 20 h 20"/>
                  <a:gd name="T28" fmla="*/ 26 w 26"/>
                  <a:gd name="T29" fmla="*/ 20 h 20"/>
                  <a:gd name="T30" fmla="*/ 25 w 26"/>
                  <a:gd name="T31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0">
                    <a:moveTo>
                      <a:pt x="25" y="16"/>
                    </a:moveTo>
                    <a:cubicBezTo>
                      <a:pt x="25" y="16"/>
                      <a:pt x="25" y="16"/>
                      <a:pt x="24" y="16"/>
                    </a:cubicBezTo>
                    <a:cubicBezTo>
                      <a:pt x="23" y="16"/>
                      <a:pt x="22" y="16"/>
                      <a:pt x="20" y="16"/>
                    </a:cubicBezTo>
                    <a:cubicBezTo>
                      <a:pt x="17" y="16"/>
                      <a:pt x="13" y="15"/>
                      <a:pt x="9" y="14"/>
                    </a:cubicBezTo>
                    <a:cubicBezTo>
                      <a:pt x="7" y="13"/>
                      <a:pt x="6" y="12"/>
                      <a:pt x="4" y="10"/>
                    </a:cubicBezTo>
                    <a:cubicBezTo>
                      <a:pt x="3" y="9"/>
                      <a:pt x="2" y="7"/>
                      <a:pt x="1" y="6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6"/>
                    </a:cubicBezTo>
                    <a:cubicBezTo>
                      <a:pt x="1" y="7"/>
                      <a:pt x="2" y="9"/>
                      <a:pt x="3" y="11"/>
                    </a:cubicBezTo>
                    <a:cubicBezTo>
                      <a:pt x="5" y="13"/>
                      <a:pt x="6" y="14"/>
                      <a:pt x="8" y="15"/>
                    </a:cubicBezTo>
                    <a:cubicBezTo>
                      <a:pt x="12" y="18"/>
                      <a:pt x="17" y="19"/>
                      <a:pt x="20" y="20"/>
                    </a:cubicBezTo>
                    <a:cubicBezTo>
                      <a:pt x="22" y="20"/>
                      <a:pt x="23" y="20"/>
                      <a:pt x="24" y="20"/>
                    </a:cubicBezTo>
                    <a:cubicBezTo>
                      <a:pt x="25" y="20"/>
                      <a:pt x="26" y="20"/>
                      <a:pt x="26" y="20"/>
                    </a:cubicBezTo>
                    <a:lnTo>
                      <a:pt x="25" y="16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9" name="Freeform 797"/>
              <p:cNvSpPr>
                <a:spLocks/>
              </p:cNvSpPr>
              <p:nvPr userDrawn="1"/>
            </p:nvSpPr>
            <p:spPr bwMode="auto">
              <a:xfrm>
                <a:off x="1328" y="1770"/>
                <a:ext cx="10" cy="11"/>
              </a:xfrm>
              <a:custGeom>
                <a:avLst/>
                <a:gdLst>
                  <a:gd name="T0" fmla="*/ 17 w 17"/>
                  <a:gd name="T1" fmla="*/ 14 h 18"/>
                  <a:gd name="T2" fmla="*/ 13 w 17"/>
                  <a:gd name="T3" fmla="*/ 13 h 18"/>
                  <a:gd name="T4" fmla="*/ 6 w 17"/>
                  <a:gd name="T5" fmla="*/ 10 h 18"/>
                  <a:gd name="T6" fmla="*/ 1 w 17"/>
                  <a:gd name="T7" fmla="*/ 4 h 18"/>
                  <a:gd name="T8" fmla="*/ 0 w 17"/>
                  <a:gd name="T9" fmla="*/ 1 h 18"/>
                  <a:gd name="T10" fmla="*/ 0 w 17"/>
                  <a:gd name="T11" fmla="*/ 0 h 18"/>
                  <a:gd name="T12" fmla="*/ 0 w 17"/>
                  <a:gd name="T13" fmla="*/ 1 h 18"/>
                  <a:gd name="T14" fmla="*/ 0 w 17"/>
                  <a:gd name="T15" fmla="*/ 4 h 18"/>
                  <a:gd name="T16" fmla="*/ 5 w 17"/>
                  <a:gd name="T17" fmla="*/ 11 h 18"/>
                  <a:gd name="T18" fmla="*/ 12 w 17"/>
                  <a:gd name="T19" fmla="*/ 16 h 18"/>
                  <a:gd name="T20" fmla="*/ 15 w 17"/>
                  <a:gd name="T21" fmla="*/ 18 h 18"/>
                  <a:gd name="T22" fmla="*/ 17 w 17"/>
                  <a:gd name="T23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8">
                    <a:moveTo>
                      <a:pt x="17" y="14"/>
                    </a:moveTo>
                    <a:cubicBezTo>
                      <a:pt x="17" y="14"/>
                      <a:pt x="15" y="14"/>
                      <a:pt x="13" y="13"/>
                    </a:cubicBezTo>
                    <a:cubicBezTo>
                      <a:pt x="11" y="13"/>
                      <a:pt x="9" y="11"/>
                      <a:pt x="6" y="10"/>
                    </a:cubicBezTo>
                    <a:cubicBezTo>
                      <a:pt x="4" y="8"/>
                      <a:pt x="2" y="6"/>
                      <a:pt x="1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6"/>
                      <a:pt x="3" y="9"/>
                      <a:pt x="5" y="11"/>
                    </a:cubicBezTo>
                    <a:cubicBezTo>
                      <a:pt x="7" y="13"/>
                      <a:pt x="10" y="15"/>
                      <a:pt x="12" y="16"/>
                    </a:cubicBezTo>
                    <a:cubicBezTo>
                      <a:pt x="14" y="18"/>
                      <a:pt x="15" y="18"/>
                      <a:pt x="15" y="18"/>
                    </a:cubicBezTo>
                    <a:lnTo>
                      <a:pt x="17" y="14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0" name="Freeform 798"/>
              <p:cNvSpPr>
                <a:spLocks/>
              </p:cNvSpPr>
              <p:nvPr userDrawn="1"/>
            </p:nvSpPr>
            <p:spPr bwMode="auto">
              <a:xfrm>
                <a:off x="1324" y="1773"/>
                <a:ext cx="7" cy="8"/>
              </a:xfrm>
              <a:custGeom>
                <a:avLst/>
                <a:gdLst>
                  <a:gd name="T0" fmla="*/ 11 w 11"/>
                  <a:gd name="T1" fmla="*/ 9 h 13"/>
                  <a:gd name="T2" fmla="*/ 9 w 11"/>
                  <a:gd name="T3" fmla="*/ 8 h 13"/>
                  <a:gd name="T4" fmla="*/ 5 w 11"/>
                  <a:gd name="T5" fmla="*/ 6 h 13"/>
                  <a:gd name="T6" fmla="*/ 1 w 11"/>
                  <a:gd name="T7" fmla="*/ 2 h 13"/>
                  <a:gd name="T8" fmla="*/ 0 w 11"/>
                  <a:gd name="T9" fmla="*/ 0 h 13"/>
                  <a:gd name="T10" fmla="*/ 1 w 11"/>
                  <a:gd name="T11" fmla="*/ 2 h 13"/>
                  <a:gd name="T12" fmla="*/ 3 w 11"/>
                  <a:gd name="T13" fmla="*/ 7 h 13"/>
                  <a:gd name="T14" fmla="*/ 8 w 11"/>
                  <a:gd name="T15" fmla="*/ 11 h 13"/>
                  <a:gd name="T16" fmla="*/ 9 w 11"/>
                  <a:gd name="T17" fmla="*/ 12 h 13"/>
                  <a:gd name="T18" fmla="*/ 10 w 11"/>
                  <a:gd name="T19" fmla="*/ 13 h 13"/>
                  <a:gd name="T20" fmla="*/ 11 w 11"/>
                  <a:gd name="T2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3">
                    <a:moveTo>
                      <a:pt x="11" y="9"/>
                    </a:moveTo>
                    <a:cubicBezTo>
                      <a:pt x="11" y="9"/>
                      <a:pt x="11" y="9"/>
                      <a:pt x="9" y="8"/>
                    </a:cubicBezTo>
                    <a:cubicBezTo>
                      <a:pt x="8" y="8"/>
                      <a:pt x="6" y="7"/>
                      <a:pt x="5" y="6"/>
                    </a:cubicBezTo>
                    <a:cubicBezTo>
                      <a:pt x="3" y="5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ubicBezTo>
                      <a:pt x="1" y="4"/>
                      <a:pt x="2" y="5"/>
                      <a:pt x="3" y="7"/>
                    </a:cubicBezTo>
                    <a:cubicBezTo>
                      <a:pt x="5" y="9"/>
                      <a:pt x="6" y="10"/>
                      <a:pt x="8" y="11"/>
                    </a:cubicBezTo>
                    <a:cubicBezTo>
                      <a:pt x="8" y="12"/>
                      <a:pt x="9" y="12"/>
                      <a:pt x="9" y="12"/>
                    </a:cubicBezTo>
                    <a:cubicBezTo>
                      <a:pt x="10" y="13"/>
                      <a:pt x="10" y="13"/>
                      <a:pt x="10" y="13"/>
                    </a:cubicBez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1" name="Freeform 799"/>
              <p:cNvSpPr>
                <a:spLocks/>
              </p:cNvSpPr>
              <p:nvPr userDrawn="1"/>
            </p:nvSpPr>
            <p:spPr bwMode="auto">
              <a:xfrm>
                <a:off x="1319" y="1774"/>
                <a:ext cx="6" cy="7"/>
              </a:xfrm>
              <a:custGeom>
                <a:avLst/>
                <a:gdLst>
                  <a:gd name="T0" fmla="*/ 9 w 9"/>
                  <a:gd name="T1" fmla="*/ 8 h 12"/>
                  <a:gd name="T2" fmla="*/ 9 w 9"/>
                  <a:gd name="T3" fmla="*/ 8 h 12"/>
                  <a:gd name="T4" fmla="*/ 8 w 9"/>
                  <a:gd name="T5" fmla="*/ 8 h 12"/>
                  <a:gd name="T6" fmla="*/ 4 w 9"/>
                  <a:gd name="T7" fmla="*/ 6 h 12"/>
                  <a:gd name="T8" fmla="*/ 1 w 9"/>
                  <a:gd name="T9" fmla="*/ 2 h 12"/>
                  <a:gd name="T10" fmla="*/ 0 w 9"/>
                  <a:gd name="T11" fmla="*/ 0 h 12"/>
                  <a:gd name="T12" fmla="*/ 1 w 9"/>
                  <a:gd name="T13" fmla="*/ 3 h 12"/>
                  <a:gd name="T14" fmla="*/ 2 w 9"/>
                  <a:gd name="T15" fmla="*/ 7 h 12"/>
                  <a:gd name="T16" fmla="*/ 6 w 9"/>
                  <a:gd name="T17" fmla="*/ 11 h 12"/>
                  <a:gd name="T18" fmla="*/ 8 w 9"/>
                  <a:gd name="T19" fmla="*/ 12 h 12"/>
                  <a:gd name="T20" fmla="*/ 8 w 9"/>
                  <a:gd name="T21" fmla="*/ 12 h 12"/>
                  <a:gd name="T22" fmla="*/ 9 w 9"/>
                  <a:gd name="T2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2">
                    <a:moveTo>
                      <a:pt x="9" y="8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8" y="8"/>
                      <a:pt x="8" y="8"/>
                    </a:cubicBezTo>
                    <a:cubicBezTo>
                      <a:pt x="7" y="7"/>
                      <a:pt x="5" y="7"/>
                      <a:pt x="4" y="6"/>
                    </a:cubicBezTo>
                    <a:cubicBezTo>
                      <a:pt x="3" y="5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3"/>
                    </a:cubicBezTo>
                    <a:cubicBezTo>
                      <a:pt x="1" y="4"/>
                      <a:pt x="1" y="6"/>
                      <a:pt x="2" y="7"/>
                    </a:cubicBezTo>
                    <a:cubicBezTo>
                      <a:pt x="3" y="9"/>
                      <a:pt x="5" y="10"/>
                      <a:pt x="6" y="11"/>
                    </a:cubicBezTo>
                    <a:cubicBezTo>
                      <a:pt x="7" y="11"/>
                      <a:pt x="7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2" name="Freeform 800"/>
              <p:cNvSpPr>
                <a:spLocks/>
              </p:cNvSpPr>
              <p:nvPr userDrawn="1"/>
            </p:nvSpPr>
            <p:spPr bwMode="auto">
              <a:xfrm>
                <a:off x="1500" y="1750"/>
                <a:ext cx="28" cy="36"/>
              </a:xfrm>
              <a:custGeom>
                <a:avLst/>
                <a:gdLst>
                  <a:gd name="T0" fmla="*/ 32 w 44"/>
                  <a:gd name="T1" fmla="*/ 49 h 58"/>
                  <a:gd name="T2" fmla="*/ 5 w 44"/>
                  <a:gd name="T3" fmla="*/ 34 h 58"/>
                  <a:gd name="T4" fmla="*/ 20 w 44"/>
                  <a:gd name="T5" fmla="*/ 14 h 58"/>
                  <a:gd name="T6" fmla="*/ 44 w 44"/>
                  <a:gd name="T7" fmla="*/ 2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8">
                    <a:moveTo>
                      <a:pt x="32" y="49"/>
                    </a:moveTo>
                    <a:cubicBezTo>
                      <a:pt x="7" y="58"/>
                      <a:pt x="0" y="38"/>
                      <a:pt x="5" y="34"/>
                    </a:cubicBezTo>
                    <a:cubicBezTo>
                      <a:pt x="21" y="26"/>
                      <a:pt x="23" y="24"/>
                      <a:pt x="20" y="14"/>
                    </a:cubicBezTo>
                    <a:cubicBezTo>
                      <a:pt x="25" y="0"/>
                      <a:pt x="38" y="1"/>
                      <a:pt x="44" y="20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3" name="Freeform 801"/>
              <p:cNvSpPr>
                <a:spLocks/>
              </p:cNvSpPr>
              <p:nvPr userDrawn="1"/>
            </p:nvSpPr>
            <p:spPr bwMode="auto">
              <a:xfrm>
                <a:off x="1500" y="1750"/>
                <a:ext cx="29" cy="33"/>
              </a:xfrm>
              <a:custGeom>
                <a:avLst/>
                <a:gdLst>
                  <a:gd name="T0" fmla="*/ 20 w 47"/>
                  <a:gd name="T1" fmla="*/ 53 h 53"/>
                  <a:gd name="T2" fmla="*/ 3 w 47"/>
                  <a:gd name="T3" fmla="*/ 45 h 53"/>
                  <a:gd name="T4" fmla="*/ 3 w 47"/>
                  <a:gd name="T5" fmla="*/ 30 h 53"/>
                  <a:gd name="T6" fmla="*/ 4 w 47"/>
                  <a:gd name="T7" fmla="*/ 30 h 53"/>
                  <a:gd name="T8" fmla="*/ 17 w 47"/>
                  <a:gd name="T9" fmla="*/ 14 h 53"/>
                  <a:gd name="T10" fmla="*/ 16 w 47"/>
                  <a:gd name="T11" fmla="*/ 13 h 53"/>
                  <a:gd name="T12" fmla="*/ 17 w 47"/>
                  <a:gd name="T13" fmla="*/ 12 h 53"/>
                  <a:gd name="T14" fmla="*/ 31 w 47"/>
                  <a:gd name="T15" fmla="*/ 0 h 53"/>
                  <a:gd name="T16" fmla="*/ 47 w 47"/>
                  <a:gd name="T17" fmla="*/ 18 h 53"/>
                  <a:gd name="T18" fmla="*/ 45 w 47"/>
                  <a:gd name="T19" fmla="*/ 22 h 53"/>
                  <a:gd name="T20" fmla="*/ 41 w 47"/>
                  <a:gd name="T21" fmla="*/ 20 h 53"/>
                  <a:gd name="T22" fmla="*/ 31 w 47"/>
                  <a:gd name="T23" fmla="*/ 6 h 53"/>
                  <a:gd name="T24" fmla="*/ 30 w 47"/>
                  <a:gd name="T25" fmla="*/ 6 h 53"/>
                  <a:gd name="T26" fmla="*/ 23 w 47"/>
                  <a:gd name="T27" fmla="*/ 13 h 53"/>
                  <a:gd name="T28" fmla="*/ 7 w 47"/>
                  <a:gd name="T29" fmla="*/ 35 h 53"/>
                  <a:gd name="T30" fmla="*/ 8 w 47"/>
                  <a:gd name="T31" fmla="*/ 41 h 53"/>
                  <a:gd name="T32" fmla="*/ 31 w 47"/>
                  <a:gd name="T33" fmla="*/ 45 h 53"/>
                  <a:gd name="T34" fmla="*/ 35 w 47"/>
                  <a:gd name="T35" fmla="*/ 47 h 53"/>
                  <a:gd name="T36" fmla="*/ 33 w 47"/>
                  <a:gd name="T37" fmla="*/ 51 h 53"/>
                  <a:gd name="T38" fmla="*/ 20 w 47"/>
                  <a:gd name="T3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53">
                    <a:moveTo>
                      <a:pt x="20" y="53"/>
                    </a:moveTo>
                    <a:cubicBezTo>
                      <a:pt x="9" y="53"/>
                      <a:pt x="4" y="47"/>
                      <a:pt x="3" y="45"/>
                    </a:cubicBezTo>
                    <a:cubicBezTo>
                      <a:pt x="0" y="39"/>
                      <a:pt x="0" y="33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20" y="22"/>
                      <a:pt x="19" y="21"/>
                      <a:pt x="17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20" y="4"/>
                      <a:pt x="25" y="0"/>
                      <a:pt x="31" y="0"/>
                    </a:cubicBezTo>
                    <a:cubicBezTo>
                      <a:pt x="38" y="0"/>
                      <a:pt x="44" y="7"/>
                      <a:pt x="47" y="18"/>
                    </a:cubicBezTo>
                    <a:cubicBezTo>
                      <a:pt x="47" y="20"/>
                      <a:pt x="47" y="21"/>
                      <a:pt x="45" y="22"/>
                    </a:cubicBezTo>
                    <a:cubicBezTo>
                      <a:pt x="43" y="22"/>
                      <a:pt x="42" y="21"/>
                      <a:pt x="41" y="20"/>
                    </a:cubicBezTo>
                    <a:cubicBezTo>
                      <a:pt x="38" y="10"/>
                      <a:pt x="34" y="6"/>
                      <a:pt x="31" y="6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8" y="6"/>
                      <a:pt x="25" y="9"/>
                      <a:pt x="23" y="13"/>
                    </a:cubicBezTo>
                    <a:cubicBezTo>
                      <a:pt x="26" y="24"/>
                      <a:pt x="21" y="28"/>
                      <a:pt x="7" y="35"/>
                    </a:cubicBezTo>
                    <a:cubicBezTo>
                      <a:pt x="6" y="36"/>
                      <a:pt x="6" y="39"/>
                      <a:pt x="8" y="41"/>
                    </a:cubicBezTo>
                    <a:cubicBezTo>
                      <a:pt x="12" y="48"/>
                      <a:pt x="20" y="49"/>
                      <a:pt x="31" y="45"/>
                    </a:cubicBezTo>
                    <a:cubicBezTo>
                      <a:pt x="32" y="44"/>
                      <a:pt x="34" y="45"/>
                      <a:pt x="35" y="47"/>
                    </a:cubicBezTo>
                    <a:cubicBezTo>
                      <a:pt x="35" y="48"/>
                      <a:pt x="34" y="50"/>
                      <a:pt x="33" y="51"/>
                    </a:cubicBezTo>
                    <a:cubicBezTo>
                      <a:pt x="28" y="53"/>
                      <a:pt x="23" y="53"/>
                      <a:pt x="20" y="53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4" name="Freeform 802"/>
              <p:cNvSpPr>
                <a:spLocks/>
              </p:cNvSpPr>
              <p:nvPr userDrawn="1"/>
            </p:nvSpPr>
            <p:spPr bwMode="auto">
              <a:xfrm>
                <a:off x="1511" y="1740"/>
                <a:ext cx="28" cy="31"/>
              </a:xfrm>
              <a:custGeom>
                <a:avLst/>
                <a:gdLst>
                  <a:gd name="T0" fmla="*/ 32 w 44"/>
                  <a:gd name="T1" fmla="*/ 40 h 50"/>
                  <a:gd name="T2" fmla="*/ 5 w 44"/>
                  <a:gd name="T3" fmla="*/ 25 h 50"/>
                  <a:gd name="T4" fmla="*/ 20 w 44"/>
                  <a:gd name="T5" fmla="*/ 6 h 50"/>
                  <a:gd name="T6" fmla="*/ 44 w 44"/>
                  <a:gd name="T7" fmla="*/ 1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0">
                    <a:moveTo>
                      <a:pt x="32" y="40"/>
                    </a:moveTo>
                    <a:cubicBezTo>
                      <a:pt x="7" y="50"/>
                      <a:pt x="0" y="30"/>
                      <a:pt x="5" y="25"/>
                    </a:cubicBezTo>
                    <a:cubicBezTo>
                      <a:pt x="21" y="17"/>
                      <a:pt x="23" y="15"/>
                      <a:pt x="20" y="6"/>
                    </a:cubicBezTo>
                    <a:cubicBezTo>
                      <a:pt x="25" y="0"/>
                      <a:pt x="39" y="1"/>
                      <a:pt x="44" y="11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5" name="Freeform 803"/>
              <p:cNvSpPr>
                <a:spLocks/>
              </p:cNvSpPr>
              <p:nvPr userDrawn="1"/>
            </p:nvSpPr>
            <p:spPr bwMode="auto">
              <a:xfrm>
                <a:off x="1511" y="1739"/>
                <a:ext cx="30" cy="29"/>
              </a:xfrm>
              <a:custGeom>
                <a:avLst/>
                <a:gdLst>
                  <a:gd name="T0" fmla="*/ 20 w 48"/>
                  <a:gd name="T1" fmla="*/ 47 h 47"/>
                  <a:gd name="T2" fmla="*/ 3 w 48"/>
                  <a:gd name="T3" fmla="*/ 38 h 47"/>
                  <a:gd name="T4" fmla="*/ 3 w 48"/>
                  <a:gd name="T5" fmla="*/ 24 h 47"/>
                  <a:gd name="T6" fmla="*/ 4 w 48"/>
                  <a:gd name="T7" fmla="*/ 24 h 47"/>
                  <a:gd name="T8" fmla="*/ 17 w 48"/>
                  <a:gd name="T9" fmla="*/ 8 h 47"/>
                  <a:gd name="T10" fmla="*/ 16 w 48"/>
                  <a:gd name="T11" fmla="*/ 6 h 47"/>
                  <a:gd name="T12" fmla="*/ 18 w 48"/>
                  <a:gd name="T13" fmla="*/ 5 h 47"/>
                  <a:gd name="T14" fmla="*/ 33 w 48"/>
                  <a:gd name="T15" fmla="*/ 1 h 47"/>
                  <a:gd name="T16" fmla="*/ 47 w 48"/>
                  <a:gd name="T17" fmla="*/ 11 h 47"/>
                  <a:gd name="T18" fmla="*/ 45 w 48"/>
                  <a:gd name="T19" fmla="*/ 15 h 47"/>
                  <a:gd name="T20" fmla="*/ 41 w 48"/>
                  <a:gd name="T21" fmla="*/ 14 h 47"/>
                  <a:gd name="T22" fmla="*/ 32 w 48"/>
                  <a:gd name="T23" fmla="*/ 7 h 47"/>
                  <a:gd name="T24" fmla="*/ 23 w 48"/>
                  <a:gd name="T25" fmla="*/ 8 h 47"/>
                  <a:gd name="T26" fmla="*/ 7 w 48"/>
                  <a:gd name="T27" fmla="*/ 29 h 47"/>
                  <a:gd name="T28" fmla="*/ 8 w 48"/>
                  <a:gd name="T29" fmla="*/ 35 h 47"/>
                  <a:gd name="T30" fmla="*/ 31 w 48"/>
                  <a:gd name="T31" fmla="*/ 39 h 47"/>
                  <a:gd name="T32" fmla="*/ 35 w 48"/>
                  <a:gd name="T33" fmla="*/ 40 h 47"/>
                  <a:gd name="T34" fmla="*/ 33 w 48"/>
                  <a:gd name="T35" fmla="*/ 44 h 47"/>
                  <a:gd name="T36" fmla="*/ 20 w 48"/>
                  <a:gd name="T3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8" h="47">
                    <a:moveTo>
                      <a:pt x="20" y="47"/>
                    </a:moveTo>
                    <a:cubicBezTo>
                      <a:pt x="9" y="47"/>
                      <a:pt x="4" y="41"/>
                      <a:pt x="3" y="38"/>
                    </a:cubicBezTo>
                    <a:cubicBezTo>
                      <a:pt x="0" y="33"/>
                      <a:pt x="0" y="27"/>
                      <a:pt x="3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20" y="15"/>
                      <a:pt x="19" y="15"/>
                      <a:pt x="17" y="8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1" y="1"/>
                      <a:pt x="27" y="0"/>
                      <a:pt x="33" y="1"/>
                    </a:cubicBezTo>
                    <a:cubicBezTo>
                      <a:pt x="39" y="2"/>
                      <a:pt x="44" y="6"/>
                      <a:pt x="47" y="11"/>
                    </a:cubicBezTo>
                    <a:cubicBezTo>
                      <a:pt x="48" y="13"/>
                      <a:pt x="47" y="14"/>
                      <a:pt x="45" y="15"/>
                    </a:cubicBezTo>
                    <a:cubicBezTo>
                      <a:pt x="44" y="16"/>
                      <a:pt x="42" y="15"/>
                      <a:pt x="41" y="14"/>
                    </a:cubicBezTo>
                    <a:cubicBezTo>
                      <a:pt x="40" y="10"/>
                      <a:pt x="36" y="7"/>
                      <a:pt x="32" y="7"/>
                    </a:cubicBezTo>
                    <a:cubicBezTo>
                      <a:pt x="29" y="6"/>
                      <a:pt x="25" y="7"/>
                      <a:pt x="23" y="8"/>
                    </a:cubicBezTo>
                    <a:cubicBezTo>
                      <a:pt x="26" y="18"/>
                      <a:pt x="21" y="21"/>
                      <a:pt x="7" y="29"/>
                    </a:cubicBezTo>
                    <a:cubicBezTo>
                      <a:pt x="7" y="30"/>
                      <a:pt x="6" y="32"/>
                      <a:pt x="8" y="35"/>
                    </a:cubicBezTo>
                    <a:cubicBezTo>
                      <a:pt x="12" y="41"/>
                      <a:pt x="20" y="43"/>
                      <a:pt x="31" y="39"/>
                    </a:cubicBezTo>
                    <a:cubicBezTo>
                      <a:pt x="33" y="38"/>
                      <a:pt x="34" y="39"/>
                      <a:pt x="35" y="40"/>
                    </a:cubicBezTo>
                    <a:cubicBezTo>
                      <a:pt x="35" y="42"/>
                      <a:pt x="35" y="44"/>
                      <a:pt x="33" y="44"/>
                    </a:cubicBezTo>
                    <a:cubicBezTo>
                      <a:pt x="28" y="46"/>
                      <a:pt x="24" y="47"/>
                      <a:pt x="20" y="47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6" name="Freeform 804"/>
              <p:cNvSpPr>
                <a:spLocks/>
              </p:cNvSpPr>
              <p:nvPr userDrawn="1"/>
            </p:nvSpPr>
            <p:spPr bwMode="auto">
              <a:xfrm>
                <a:off x="1523" y="1721"/>
                <a:ext cx="30" cy="37"/>
              </a:xfrm>
              <a:custGeom>
                <a:avLst/>
                <a:gdLst>
                  <a:gd name="T0" fmla="*/ 36 w 48"/>
                  <a:gd name="T1" fmla="*/ 49 h 59"/>
                  <a:gd name="T2" fmla="*/ 9 w 48"/>
                  <a:gd name="T3" fmla="*/ 32 h 59"/>
                  <a:gd name="T4" fmla="*/ 24 w 48"/>
                  <a:gd name="T5" fmla="*/ 15 h 59"/>
                  <a:gd name="T6" fmla="*/ 48 w 48"/>
                  <a:gd name="T7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59">
                    <a:moveTo>
                      <a:pt x="36" y="49"/>
                    </a:moveTo>
                    <a:cubicBezTo>
                      <a:pt x="7" y="59"/>
                      <a:pt x="0" y="34"/>
                      <a:pt x="9" y="32"/>
                    </a:cubicBezTo>
                    <a:cubicBezTo>
                      <a:pt x="24" y="24"/>
                      <a:pt x="27" y="24"/>
                      <a:pt x="24" y="15"/>
                    </a:cubicBezTo>
                    <a:cubicBezTo>
                      <a:pt x="29" y="0"/>
                      <a:pt x="42" y="3"/>
                      <a:pt x="48" y="18"/>
                    </a:cubicBezTo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7" name="Freeform 805"/>
              <p:cNvSpPr>
                <a:spLocks/>
              </p:cNvSpPr>
              <p:nvPr userDrawn="1"/>
            </p:nvSpPr>
            <p:spPr bwMode="auto">
              <a:xfrm>
                <a:off x="1524" y="1722"/>
                <a:ext cx="32" cy="33"/>
              </a:xfrm>
              <a:custGeom>
                <a:avLst/>
                <a:gdLst>
                  <a:gd name="T0" fmla="*/ 23 w 51"/>
                  <a:gd name="T1" fmla="*/ 53 h 53"/>
                  <a:gd name="T2" fmla="*/ 7 w 51"/>
                  <a:gd name="T3" fmla="*/ 47 h 53"/>
                  <a:gd name="T4" fmla="*/ 1 w 51"/>
                  <a:gd name="T5" fmla="*/ 33 h 53"/>
                  <a:gd name="T6" fmla="*/ 7 w 51"/>
                  <a:gd name="T7" fmla="*/ 27 h 53"/>
                  <a:gd name="T8" fmla="*/ 12 w 51"/>
                  <a:gd name="T9" fmla="*/ 24 h 53"/>
                  <a:gd name="T10" fmla="*/ 20 w 51"/>
                  <a:gd name="T11" fmla="*/ 14 h 53"/>
                  <a:gd name="T12" fmla="*/ 20 w 51"/>
                  <a:gd name="T13" fmla="*/ 13 h 53"/>
                  <a:gd name="T14" fmla="*/ 20 w 51"/>
                  <a:gd name="T15" fmla="*/ 12 h 53"/>
                  <a:gd name="T16" fmla="*/ 34 w 51"/>
                  <a:gd name="T17" fmla="*/ 0 h 53"/>
                  <a:gd name="T18" fmla="*/ 50 w 51"/>
                  <a:gd name="T19" fmla="*/ 15 h 53"/>
                  <a:gd name="T20" fmla="*/ 48 w 51"/>
                  <a:gd name="T21" fmla="*/ 18 h 53"/>
                  <a:gd name="T22" fmla="*/ 45 w 51"/>
                  <a:gd name="T23" fmla="*/ 17 h 53"/>
                  <a:gd name="T24" fmla="*/ 34 w 51"/>
                  <a:gd name="T25" fmla="*/ 6 h 53"/>
                  <a:gd name="T26" fmla="*/ 34 w 51"/>
                  <a:gd name="T27" fmla="*/ 6 h 53"/>
                  <a:gd name="T28" fmla="*/ 26 w 51"/>
                  <a:gd name="T29" fmla="*/ 13 h 53"/>
                  <a:gd name="T30" fmla="*/ 15 w 51"/>
                  <a:gd name="T31" fmla="*/ 30 h 53"/>
                  <a:gd name="T32" fmla="*/ 9 w 51"/>
                  <a:gd name="T33" fmla="*/ 33 h 53"/>
                  <a:gd name="T34" fmla="*/ 9 w 51"/>
                  <a:gd name="T35" fmla="*/ 33 h 53"/>
                  <a:gd name="T36" fmla="*/ 7 w 51"/>
                  <a:gd name="T37" fmla="*/ 34 h 53"/>
                  <a:gd name="T38" fmla="*/ 11 w 51"/>
                  <a:gd name="T39" fmla="*/ 42 h 53"/>
                  <a:gd name="T40" fmla="*/ 34 w 51"/>
                  <a:gd name="T41" fmla="*/ 45 h 53"/>
                  <a:gd name="T42" fmla="*/ 38 w 51"/>
                  <a:gd name="T43" fmla="*/ 46 h 53"/>
                  <a:gd name="T44" fmla="*/ 36 w 51"/>
                  <a:gd name="T45" fmla="*/ 50 h 53"/>
                  <a:gd name="T46" fmla="*/ 23 w 51"/>
                  <a:gd name="T4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1" h="53">
                    <a:moveTo>
                      <a:pt x="23" y="53"/>
                    </a:moveTo>
                    <a:cubicBezTo>
                      <a:pt x="14" y="53"/>
                      <a:pt x="9" y="49"/>
                      <a:pt x="7" y="47"/>
                    </a:cubicBezTo>
                    <a:cubicBezTo>
                      <a:pt x="2" y="43"/>
                      <a:pt x="0" y="37"/>
                      <a:pt x="1" y="33"/>
                    </a:cubicBezTo>
                    <a:cubicBezTo>
                      <a:pt x="2" y="30"/>
                      <a:pt x="4" y="28"/>
                      <a:pt x="7" y="27"/>
                    </a:cubicBezTo>
                    <a:cubicBezTo>
                      <a:pt x="9" y="26"/>
                      <a:pt x="10" y="25"/>
                      <a:pt x="12" y="24"/>
                    </a:cubicBezTo>
                    <a:cubicBezTo>
                      <a:pt x="22" y="19"/>
                      <a:pt x="22" y="19"/>
                      <a:pt x="20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3" y="4"/>
                      <a:pt x="28" y="0"/>
                      <a:pt x="34" y="0"/>
                    </a:cubicBezTo>
                    <a:cubicBezTo>
                      <a:pt x="40" y="0"/>
                      <a:pt x="47" y="6"/>
                      <a:pt x="50" y="15"/>
                    </a:cubicBezTo>
                    <a:cubicBezTo>
                      <a:pt x="51" y="16"/>
                      <a:pt x="50" y="18"/>
                      <a:pt x="48" y="18"/>
                    </a:cubicBezTo>
                    <a:cubicBezTo>
                      <a:pt x="47" y="19"/>
                      <a:pt x="45" y="18"/>
                      <a:pt x="45" y="17"/>
                    </a:cubicBezTo>
                    <a:cubicBezTo>
                      <a:pt x="42" y="10"/>
                      <a:pt x="38" y="6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1" y="6"/>
                      <a:pt x="28" y="9"/>
                      <a:pt x="26" y="13"/>
                    </a:cubicBezTo>
                    <a:cubicBezTo>
                      <a:pt x="29" y="23"/>
                      <a:pt x="25" y="25"/>
                      <a:pt x="15" y="30"/>
                    </a:cubicBezTo>
                    <a:cubicBezTo>
                      <a:pt x="13" y="31"/>
                      <a:pt x="11" y="32"/>
                      <a:pt x="9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7" y="36"/>
                      <a:pt x="8" y="40"/>
                      <a:pt x="11" y="42"/>
                    </a:cubicBezTo>
                    <a:cubicBezTo>
                      <a:pt x="14" y="45"/>
                      <a:pt x="21" y="49"/>
                      <a:pt x="34" y="45"/>
                    </a:cubicBezTo>
                    <a:cubicBezTo>
                      <a:pt x="36" y="44"/>
                      <a:pt x="38" y="45"/>
                      <a:pt x="38" y="46"/>
                    </a:cubicBezTo>
                    <a:cubicBezTo>
                      <a:pt x="39" y="48"/>
                      <a:pt x="38" y="50"/>
                      <a:pt x="36" y="50"/>
                    </a:cubicBezTo>
                    <a:cubicBezTo>
                      <a:pt x="31" y="52"/>
                      <a:pt x="27" y="53"/>
                      <a:pt x="23" y="53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8" name="Freeform 806"/>
              <p:cNvSpPr>
                <a:spLocks noEditPoints="1"/>
              </p:cNvSpPr>
              <p:nvPr userDrawn="1"/>
            </p:nvSpPr>
            <p:spPr bwMode="auto">
              <a:xfrm>
                <a:off x="1497" y="1745"/>
                <a:ext cx="22" cy="27"/>
              </a:xfrm>
              <a:custGeom>
                <a:avLst/>
                <a:gdLst>
                  <a:gd name="T0" fmla="*/ 18 w 35"/>
                  <a:gd name="T1" fmla="*/ 43 h 43"/>
                  <a:gd name="T2" fmla="*/ 12 w 35"/>
                  <a:gd name="T3" fmla="*/ 42 h 43"/>
                  <a:gd name="T4" fmla="*/ 1 w 35"/>
                  <a:gd name="T5" fmla="*/ 29 h 43"/>
                  <a:gd name="T6" fmla="*/ 5 w 35"/>
                  <a:gd name="T7" fmla="*/ 7 h 43"/>
                  <a:gd name="T8" fmla="*/ 12 w 35"/>
                  <a:gd name="T9" fmla="*/ 0 h 43"/>
                  <a:gd name="T10" fmla="*/ 15 w 35"/>
                  <a:gd name="T11" fmla="*/ 9 h 43"/>
                  <a:gd name="T12" fmla="*/ 21 w 35"/>
                  <a:gd name="T13" fmla="*/ 16 h 43"/>
                  <a:gd name="T14" fmla="*/ 25 w 35"/>
                  <a:gd name="T15" fmla="*/ 15 h 43"/>
                  <a:gd name="T16" fmla="*/ 28 w 35"/>
                  <a:gd name="T17" fmla="*/ 18 h 43"/>
                  <a:gd name="T18" fmla="*/ 32 w 35"/>
                  <a:gd name="T19" fmla="*/ 34 h 43"/>
                  <a:gd name="T20" fmla="*/ 18 w 35"/>
                  <a:gd name="T21" fmla="*/ 43 h 43"/>
                  <a:gd name="T22" fmla="*/ 13 w 35"/>
                  <a:gd name="T23" fmla="*/ 26 h 43"/>
                  <a:gd name="T24" fmla="*/ 13 w 35"/>
                  <a:gd name="T25" fmla="*/ 26 h 43"/>
                  <a:gd name="T26" fmla="*/ 16 w 35"/>
                  <a:gd name="T27" fmla="*/ 31 h 43"/>
                  <a:gd name="T28" fmla="*/ 18 w 35"/>
                  <a:gd name="T29" fmla="*/ 31 h 43"/>
                  <a:gd name="T30" fmla="*/ 21 w 35"/>
                  <a:gd name="T31" fmla="*/ 30 h 43"/>
                  <a:gd name="T32" fmla="*/ 20 w 35"/>
                  <a:gd name="T33" fmla="*/ 28 h 43"/>
                  <a:gd name="T34" fmla="*/ 13 w 35"/>
                  <a:gd name="T35" fmla="*/ 2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" h="43">
                    <a:moveTo>
                      <a:pt x="18" y="43"/>
                    </a:moveTo>
                    <a:cubicBezTo>
                      <a:pt x="16" y="43"/>
                      <a:pt x="14" y="43"/>
                      <a:pt x="12" y="42"/>
                    </a:cubicBezTo>
                    <a:cubicBezTo>
                      <a:pt x="7" y="40"/>
                      <a:pt x="3" y="36"/>
                      <a:pt x="1" y="29"/>
                    </a:cubicBezTo>
                    <a:cubicBezTo>
                      <a:pt x="0" y="23"/>
                      <a:pt x="0" y="13"/>
                      <a:pt x="5" y="7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14"/>
                      <a:pt x="20" y="16"/>
                      <a:pt x="21" y="16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5" y="25"/>
                      <a:pt x="33" y="32"/>
                      <a:pt x="32" y="34"/>
                    </a:cubicBezTo>
                    <a:cubicBezTo>
                      <a:pt x="30" y="40"/>
                      <a:pt x="24" y="43"/>
                      <a:pt x="18" y="43"/>
                    </a:cubicBezTo>
                    <a:close/>
                    <a:moveTo>
                      <a:pt x="13" y="26"/>
                    </a:moveTo>
                    <a:cubicBezTo>
                      <a:pt x="13" y="26"/>
                      <a:pt x="13" y="26"/>
                      <a:pt x="13" y="26"/>
                    </a:cubicBezTo>
                    <a:cubicBezTo>
                      <a:pt x="14" y="28"/>
                      <a:pt x="15" y="30"/>
                      <a:pt x="16" y="31"/>
                    </a:cubicBezTo>
                    <a:cubicBezTo>
                      <a:pt x="17" y="31"/>
                      <a:pt x="17" y="31"/>
                      <a:pt x="18" y="31"/>
                    </a:cubicBezTo>
                    <a:cubicBezTo>
                      <a:pt x="19" y="31"/>
                      <a:pt x="20" y="30"/>
                      <a:pt x="21" y="30"/>
                    </a:cubicBezTo>
                    <a:cubicBezTo>
                      <a:pt x="21" y="29"/>
                      <a:pt x="21" y="29"/>
                      <a:pt x="20" y="28"/>
                    </a:cubicBezTo>
                    <a:cubicBezTo>
                      <a:pt x="18" y="28"/>
                      <a:pt x="15" y="27"/>
                      <a:pt x="13" y="26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9" name="Freeform 807"/>
              <p:cNvSpPr>
                <a:spLocks/>
              </p:cNvSpPr>
              <p:nvPr userDrawn="1"/>
            </p:nvSpPr>
            <p:spPr bwMode="auto">
              <a:xfrm>
                <a:off x="1499" y="1752"/>
                <a:ext cx="18" cy="18"/>
              </a:xfrm>
              <a:custGeom>
                <a:avLst/>
                <a:gdLst>
                  <a:gd name="T0" fmla="*/ 5 w 28"/>
                  <a:gd name="T1" fmla="*/ 0 h 28"/>
                  <a:gd name="T2" fmla="*/ 10 w 28"/>
                  <a:gd name="T3" fmla="*/ 25 h 28"/>
                  <a:gd name="T4" fmla="*/ 19 w 28"/>
                  <a:gd name="T5" fmla="*/ 11 h 28"/>
                  <a:gd name="T6" fmla="*/ 5 w 28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8">
                    <a:moveTo>
                      <a:pt x="5" y="0"/>
                    </a:moveTo>
                    <a:cubicBezTo>
                      <a:pt x="0" y="6"/>
                      <a:pt x="2" y="23"/>
                      <a:pt x="10" y="25"/>
                    </a:cubicBezTo>
                    <a:cubicBezTo>
                      <a:pt x="19" y="28"/>
                      <a:pt x="28" y="20"/>
                      <a:pt x="19" y="11"/>
                    </a:cubicBezTo>
                    <a:cubicBezTo>
                      <a:pt x="14" y="13"/>
                      <a:pt x="8" y="8"/>
                      <a:pt x="5" y="0"/>
                    </a:cubicBezTo>
                    <a:close/>
                  </a:path>
                </a:pathLst>
              </a:custGeom>
              <a:solidFill>
                <a:srgbClr val="8689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64" name="Freeform 809"/>
            <p:cNvSpPr>
              <a:spLocks noEditPoints="1"/>
            </p:cNvSpPr>
            <p:nvPr userDrawn="1"/>
          </p:nvSpPr>
          <p:spPr bwMode="auto">
            <a:xfrm>
              <a:off x="1508" y="1730"/>
              <a:ext cx="21" cy="27"/>
            </a:xfrm>
            <a:custGeom>
              <a:avLst/>
              <a:gdLst>
                <a:gd name="T0" fmla="*/ 18 w 35"/>
                <a:gd name="T1" fmla="*/ 43 h 43"/>
                <a:gd name="T2" fmla="*/ 13 w 35"/>
                <a:gd name="T3" fmla="*/ 42 h 43"/>
                <a:gd name="T4" fmla="*/ 2 w 35"/>
                <a:gd name="T5" fmla="*/ 29 h 43"/>
                <a:gd name="T6" fmla="*/ 5 w 35"/>
                <a:gd name="T7" fmla="*/ 8 h 43"/>
                <a:gd name="T8" fmla="*/ 12 w 35"/>
                <a:gd name="T9" fmla="*/ 0 h 43"/>
                <a:gd name="T10" fmla="*/ 16 w 35"/>
                <a:gd name="T11" fmla="*/ 9 h 43"/>
                <a:gd name="T12" fmla="*/ 24 w 35"/>
                <a:gd name="T13" fmla="*/ 17 h 43"/>
                <a:gd name="T14" fmla="*/ 28 w 35"/>
                <a:gd name="T15" fmla="*/ 16 h 43"/>
                <a:gd name="T16" fmla="*/ 30 w 35"/>
                <a:gd name="T17" fmla="*/ 19 h 43"/>
                <a:gd name="T18" fmla="*/ 33 w 35"/>
                <a:gd name="T19" fmla="*/ 35 h 43"/>
                <a:gd name="T20" fmla="*/ 18 w 35"/>
                <a:gd name="T21" fmla="*/ 43 h 43"/>
                <a:gd name="T22" fmla="*/ 13 w 35"/>
                <a:gd name="T23" fmla="*/ 25 h 43"/>
                <a:gd name="T24" fmla="*/ 13 w 35"/>
                <a:gd name="T25" fmla="*/ 26 h 43"/>
                <a:gd name="T26" fmla="*/ 16 w 35"/>
                <a:gd name="T27" fmla="*/ 31 h 43"/>
                <a:gd name="T28" fmla="*/ 22 w 35"/>
                <a:gd name="T29" fmla="*/ 29 h 43"/>
                <a:gd name="T30" fmla="*/ 22 w 35"/>
                <a:gd name="T31" fmla="*/ 29 h 43"/>
                <a:gd name="T32" fmla="*/ 13 w 35"/>
                <a:gd name="T33" fmla="*/ 2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43">
                  <a:moveTo>
                    <a:pt x="18" y="43"/>
                  </a:moveTo>
                  <a:cubicBezTo>
                    <a:pt x="16" y="43"/>
                    <a:pt x="14" y="43"/>
                    <a:pt x="13" y="42"/>
                  </a:cubicBezTo>
                  <a:cubicBezTo>
                    <a:pt x="7" y="41"/>
                    <a:pt x="4" y="36"/>
                    <a:pt x="2" y="29"/>
                  </a:cubicBezTo>
                  <a:cubicBezTo>
                    <a:pt x="0" y="23"/>
                    <a:pt x="0" y="13"/>
                    <a:pt x="5" y="8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14"/>
                    <a:pt x="22" y="17"/>
                    <a:pt x="24" y="17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4" y="24"/>
                    <a:pt x="35" y="30"/>
                    <a:pt x="33" y="35"/>
                  </a:cubicBezTo>
                  <a:cubicBezTo>
                    <a:pt x="30" y="40"/>
                    <a:pt x="24" y="43"/>
                    <a:pt x="18" y="43"/>
                  </a:cubicBezTo>
                  <a:close/>
                  <a:moveTo>
                    <a:pt x="13" y="25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4" y="29"/>
                    <a:pt x="15" y="30"/>
                    <a:pt x="16" y="31"/>
                  </a:cubicBezTo>
                  <a:cubicBezTo>
                    <a:pt x="19" y="32"/>
                    <a:pt x="21" y="31"/>
                    <a:pt x="22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19" y="28"/>
                    <a:pt x="16" y="27"/>
                    <a:pt x="13" y="25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810"/>
            <p:cNvSpPr>
              <a:spLocks/>
            </p:cNvSpPr>
            <p:nvPr userDrawn="1"/>
          </p:nvSpPr>
          <p:spPr bwMode="auto">
            <a:xfrm>
              <a:off x="1511" y="1738"/>
              <a:ext cx="17" cy="17"/>
            </a:xfrm>
            <a:custGeom>
              <a:avLst/>
              <a:gdLst>
                <a:gd name="T0" fmla="*/ 5 w 27"/>
                <a:gd name="T1" fmla="*/ 0 h 27"/>
                <a:gd name="T2" fmla="*/ 10 w 27"/>
                <a:gd name="T3" fmla="*/ 25 h 27"/>
                <a:gd name="T4" fmla="*/ 20 w 27"/>
                <a:gd name="T5" fmla="*/ 11 h 27"/>
                <a:gd name="T6" fmla="*/ 5 w 27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7">
                  <a:moveTo>
                    <a:pt x="5" y="0"/>
                  </a:moveTo>
                  <a:cubicBezTo>
                    <a:pt x="0" y="5"/>
                    <a:pt x="1" y="22"/>
                    <a:pt x="10" y="25"/>
                  </a:cubicBezTo>
                  <a:cubicBezTo>
                    <a:pt x="18" y="27"/>
                    <a:pt x="27" y="19"/>
                    <a:pt x="20" y="11"/>
                  </a:cubicBezTo>
                  <a:cubicBezTo>
                    <a:pt x="16" y="12"/>
                    <a:pt x="8" y="7"/>
                    <a:pt x="5" y="0"/>
                  </a:cubicBezTo>
                  <a:close/>
                </a:path>
              </a:pathLst>
            </a:custGeom>
            <a:solidFill>
              <a:srgbClr val="868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811"/>
            <p:cNvSpPr>
              <a:spLocks noEditPoints="1"/>
            </p:cNvSpPr>
            <p:nvPr userDrawn="1"/>
          </p:nvSpPr>
          <p:spPr bwMode="auto">
            <a:xfrm>
              <a:off x="1522" y="1716"/>
              <a:ext cx="22" cy="27"/>
            </a:xfrm>
            <a:custGeom>
              <a:avLst/>
              <a:gdLst>
                <a:gd name="T0" fmla="*/ 18 w 35"/>
                <a:gd name="T1" fmla="*/ 43 h 43"/>
                <a:gd name="T2" fmla="*/ 13 w 35"/>
                <a:gd name="T3" fmla="*/ 42 h 43"/>
                <a:gd name="T4" fmla="*/ 2 w 35"/>
                <a:gd name="T5" fmla="*/ 29 h 43"/>
                <a:gd name="T6" fmla="*/ 6 w 35"/>
                <a:gd name="T7" fmla="*/ 8 h 43"/>
                <a:gd name="T8" fmla="*/ 12 w 35"/>
                <a:gd name="T9" fmla="*/ 0 h 43"/>
                <a:gd name="T10" fmla="*/ 16 w 35"/>
                <a:gd name="T11" fmla="*/ 10 h 43"/>
                <a:gd name="T12" fmla="*/ 22 w 35"/>
                <a:gd name="T13" fmla="*/ 17 h 43"/>
                <a:gd name="T14" fmla="*/ 26 w 35"/>
                <a:gd name="T15" fmla="*/ 15 h 43"/>
                <a:gd name="T16" fmla="*/ 28 w 35"/>
                <a:gd name="T17" fmla="*/ 18 h 43"/>
                <a:gd name="T18" fmla="*/ 32 w 35"/>
                <a:gd name="T19" fmla="*/ 35 h 43"/>
                <a:gd name="T20" fmla="*/ 18 w 35"/>
                <a:gd name="T21" fmla="*/ 43 h 43"/>
                <a:gd name="T22" fmla="*/ 14 w 35"/>
                <a:gd name="T23" fmla="*/ 26 h 43"/>
                <a:gd name="T24" fmla="*/ 14 w 35"/>
                <a:gd name="T25" fmla="*/ 26 h 43"/>
                <a:gd name="T26" fmla="*/ 17 w 35"/>
                <a:gd name="T27" fmla="*/ 31 h 43"/>
                <a:gd name="T28" fmla="*/ 18 w 35"/>
                <a:gd name="T29" fmla="*/ 31 h 43"/>
                <a:gd name="T30" fmla="*/ 21 w 35"/>
                <a:gd name="T31" fmla="*/ 30 h 43"/>
                <a:gd name="T32" fmla="*/ 21 w 35"/>
                <a:gd name="T33" fmla="*/ 29 h 43"/>
                <a:gd name="T34" fmla="*/ 14 w 35"/>
                <a:gd name="T35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43">
                  <a:moveTo>
                    <a:pt x="18" y="43"/>
                  </a:moveTo>
                  <a:cubicBezTo>
                    <a:pt x="17" y="43"/>
                    <a:pt x="15" y="43"/>
                    <a:pt x="13" y="42"/>
                  </a:cubicBezTo>
                  <a:cubicBezTo>
                    <a:pt x="8" y="41"/>
                    <a:pt x="4" y="36"/>
                    <a:pt x="2" y="29"/>
                  </a:cubicBezTo>
                  <a:cubicBezTo>
                    <a:pt x="0" y="23"/>
                    <a:pt x="1" y="13"/>
                    <a:pt x="6" y="8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4"/>
                    <a:pt x="21" y="17"/>
                    <a:pt x="22" y="17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35" y="25"/>
                    <a:pt x="34" y="32"/>
                    <a:pt x="32" y="35"/>
                  </a:cubicBezTo>
                  <a:cubicBezTo>
                    <a:pt x="30" y="40"/>
                    <a:pt x="25" y="43"/>
                    <a:pt x="18" y="43"/>
                  </a:cubicBezTo>
                  <a:close/>
                  <a:moveTo>
                    <a:pt x="14" y="26"/>
                  </a:moveTo>
                  <a:cubicBezTo>
                    <a:pt x="14" y="26"/>
                    <a:pt x="14" y="26"/>
                    <a:pt x="14" y="26"/>
                  </a:cubicBezTo>
                  <a:cubicBezTo>
                    <a:pt x="14" y="29"/>
                    <a:pt x="15" y="31"/>
                    <a:pt x="17" y="31"/>
                  </a:cubicBezTo>
                  <a:cubicBezTo>
                    <a:pt x="17" y="31"/>
                    <a:pt x="18" y="31"/>
                    <a:pt x="18" y="31"/>
                  </a:cubicBezTo>
                  <a:cubicBezTo>
                    <a:pt x="20" y="31"/>
                    <a:pt x="21" y="30"/>
                    <a:pt x="21" y="30"/>
                  </a:cubicBezTo>
                  <a:cubicBezTo>
                    <a:pt x="21" y="30"/>
                    <a:pt x="21" y="29"/>
                    <a:pt x="21" y="29"/>
                  </a:cubicBezTo>
                  <a:cubicBezTo>
                    <a:pt x="19" y="28"/>
                    <a:pt x="16" y="27"/>
                    <a:pt x="14" y="26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812"/>
            <p:cNvSpPr>
              <a:spLocks/>
            </p:cNvSpPr>
            <p:nvPr userDrawn="1"/>
          </p:nvSpPr>
          <p:spPr bwMode="auto">
            <a:xfrm>
              <a:off x="1525" y="1723"/>
              <a:ext cx="17" cy="17"/>
            </a:xfrm>
            <a:custGeom>
              <a:avLst/>
              <a:gdLst>
                <a:gd name="T0" fmla="*/ 5 w 28"/>
                <a:gd name="T1" fmla="*/ 0 h 27"/>
                <a:gd name="T2" fmla="*/ 10 w 28"/>
                <a:gd name="T3" fmla="*/ 25 h 27"/>
                <a:gd name="T4" fmla="*/ 19 w 28"/>
                <a:gd name="T5" fmla="*/ 10 h 27"/>
                <a:gd name="T6" fmla="*/ 5 w 28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7">
                  <a:moveTo>
                    <a:pt x="5" y="0"/>
                  </a:moveTo>
                  <a:cubicBezTo>
                    <a:pt x="0" y="5"/>
                    <a:pt x="1" y="22"/>
                    <a:pt x="10" y="25"/>
                  </a:cubicBezTo>
                  <a:cubicBezTo>
                    <a:pt x="18" y="27"/>
                    <a:pt x="28" y="20"/>
                    <a:pt x="19" y="10"/>
                  </a:cubicBezTo>
                  <a:cubicBezTo>
                    <a:pt x="14" y="12"/>
                    <a:pt x="8" y="7"/>
                    <a:pt x="5" y="0"/>
                  </a:cubicBezTo>
                  <a:close/>
                </a:path>
              </a:pathLst>
            </a:custGeom>
            <a:solidFill>
              <a:srgbClr val="868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813"/>
            <p:cNvSpPr>
              <a:spLocks/>
            </p:cNvSpPr>
            <p:nvPr userDrawn="1"/>
          </p:nvSpPr>
          <p:spPr bwMode="auto">
            <a:xfrm>
              <a:off x="1545" y="1740"/>
              <a:ext cx="9" cy="12"/>
            </a:xfrm>
            <a:custGeom>
              <a:avLst/>
              <a:gdLst>
                <a:gd name="T0" fmla="*/ 13 w 14"/>
                <a:gd name="T1" fmla="*/ 0 h 20"/>
                <a:gd name="T2" fmla="*/ 0 w 14"/>
                <a:gd name="T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" h="20">
                  <a:moveTo>
                    <a:pt x="13" y="0"/>
                  </a:moveTo>
                  <a:cubicBezTo>
                    <a:pt x="14" y="7"/>
                    <a:pt x="5" y="17"/>
                    <a:pt x="0" y="20"/>
                  </a:cubicBezTo>
                </a:path>
              </a:pathLst>
            </a:custGeom>
            <a:solidFill>
              <a:srgbClr val="868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814"/>
            <p:cNvSpPr>
              <a:spLocks/>
            </p:cNvSpPr>
            <p:nvPr userDrawn="1"/>
          </p:nvSpPr>
          <p:spPr bwMode="auto">
            <a:xfrm>
              <a:off x="1544" y="1740"/>
              <a:ext cx="9" cy="13"/>
            </a:xfrm>
            <a:custGeom>
              <a:avLst/>
              <a:gdLst>
                <a:gd name="T0" fmla="*/ 2 w 14"/>
                <a:gd name="T1" fmla="*/ 22 h 22"/>
                <a:gd name="T2" fmla="*/ 5 w 14"/>
                <a:gd name="T3" fmla="*/ 19 h 22"/>
                <a:gd name="T4" fmla="*/ 11 w 14"/>
                <a:gd name="T5" fmla="*/ 12 h 22"/>
                <a:gd name="T6" fmla="*/ 14 w 14"/>
                <a:gd name="T7" fmla="*/ 4 h 22"/>
                <a:gd name="T8" fmla="*/ 14 w 14"/>
                <a:gd name="T9" fmla="*/ 1 h 22"/>
                <a:gd name="T10" fmla="*/ 14 w 14"/>
                <a:gd name="T11" fmla="*/ 0 h 22"/>
                <a:gd name="T12" fmla="*/ 14 w 14"/>
                <a:gd name="T13" fmla="*/ 1 h 22"/>
                <a:gd name="T14" fmla="*/ 13 w 14"/>
                <a:gd name="T15" fmla="*/ 4 h 22"/>
                <a:gd name="T16" fmla="*/ 9 w 14"/>
                <a:gd name="T17" fmla="*/ 11 h 22"/>
                <a:gd name="T18" fmla="*/ 3 w 14"/>
                <a:gd name="T19" fmla="*/ 16 h 22"/>
                <a:gd name="T20" fmla="*/ 0 w 14"/>
                <a:gd name="T21" fmla="*/ 18 h 22"/>
                <a:gd name="T22" fmla="*/ 2 w 14"/>
                <a:gd name="T2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22">
                  <a:moveTo>
                    <a:pt x="2" y="22"/>
                  </a:moveTo>
                  <a:cubicBezTo>
                    <a:pt x="2" y="22"/>
                    <a:pt x="3" y="21"/>
                    <a:pt x="5" y="19"/>
                  </a:cubicBezTo>
                  <a:cubicBezTo>
                    <a:pt x="7" y="17"/>
                    <a:pt x="9" y="15"/>
                    <a:pt x="11" y="12"/>
                  </a:cubicBezTo>
                  <a:cubicBezTo>
                    <a:pt x="12" y="10"/>
                    <a:pt x="14" y="7"/>
                    <a:pt x="14" y="4"/>
                  </a:cubicBezTo>
                  <a:cubicBezTo>
                    <a:pt x="14" y="3"/>
                    <a:pt x="14" y="2"/>
                    <a:pt x="14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4" y="0"/>
                    <a:pt x="14" y="1"/>
                    <a:pt x="14" y="1"/>
                  </a:cubicBezTo>
                  <a:cubicBezTo>
                    <a:pt x="14" y="2"/>
                    <a:pt x="14" y="3"/>
                    <a:pt x="13" y="4"/>
                  </a:cubicBezTo>
                  <a:cubicBezTo>
                    <a:pt x="13" y="6"/>
                    <a:pt x="11" y="9"/>
                    <a:pt x="9" y="11"/>
                  </a:cubicBezTo>
                  <a:cubicBezTo>
                    <a:pt x="7" y="13"/>
                    <a:pt x="5" y="15"/>
                    <a:pt x="3" y="16"/>
                  </a:cubicBezTo>
                  <a:cubicBezTo>
                    <a:pt x="1" y="17"/>
                    <a:pt x="0" y="18"/>
                    <a:pt x="0" y="18"/>
                  </a:cubicBezTo>
                  <a:lnTo>
                    <a:pt x="2" y="22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815"/>
            <p:cNvSpPr>
              <a:spLocks/>
            </p:cNvSpPr>
            <p:nvPr userDrawn="1"/>
          </p:nvSpPr>
          <p:spPr bwMode="auto">
            <a:xfrm>
              <a:off x="1528" y="1756"/>
              <a:ext cx="10" cy="11"/>
            </a:xfrm>
            <a:custGeom>
              <a:avLst/>
              <a:gdLst>
                <a:gd name="T0" fmla="*/ 1 w 17"/>
                <a:gd name="T1" fmla="*/ 18 h 18"/>
                <a:gd name="T2" fmla="*/ 5 w 17"/>
                <a:gd name="T3" fmla="*/ 16 h 18"/>
                <a:gd name="T4" fmla="*/ 12 w 17"/>
                <a:gd name="T5" fmla="*/ 11 h 18"/>
                <a:gd name="T6" fmla="*/ 17 w 17"/>
                <a:gd name="T7" fmla="*/ 4 h 18"/>
                <a:gd name="T8" fmla="*/ 17 w 17"/>
                <a:gd name="T9" fmla="*/ 1 h 18"/>
                <a:gd name="T10" fmla="*/ 17 w 17"/>
                <a:gd name="T11" fmla="*/ 0 h 18"/>
                <a:gd name="T12" fmla="*/ 17 w 17"/>
                <a:gd name="T13" fmla="*/ 1 h 18"/>
                <a:gd name="T14" fmla="*/ 16 w 17"/>
                <a:gd name="T15" fmla="*/ 4 h 18"/>
                <a:gd name="T16" fmla="*/ 10 w 17"/>
                <a:gd name="T17" fmla="*/ 9 h 18"/>
                <a:gd name="T18" fmla="*/ 4 w 17"/>
                <a:gd name="T19" fmla="*/ 13 h 18"/>
                <a:gd name="T20" fmla="*/ 0 w 17"/>
                <a:gd name="T21" fmla="*/ 14 h 18"/>
                <a:gd name="T22" fmla="*/ 1 w 17"/>
                <a:gd name="T2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8">
                  <a:moveTo>
                    <a:pt x="1" y="18"/>
                  </a:moveTo>
                  <a:cubicBezTo>
                    <a:pt x="1" y="18"/>
                    <a:pt x="3" y="17"/>
                    <a:pt x="5" y="16"/>
                  </a:cubicBezTo>
                  <a:cubicBezTo>
                    <a:pt x="7" y="15"/>
                    <a:pt x="10" y="13"/>
                    <a:pt x="12" y="11"/>
                  </a:cubicBezTo>
                  <a:cubicBezTo>
                    <a:pt x="14" y="9"/>
                    <a:pt x="16" y="6"/>
                    <a:pt x="17" y="4"/>
                  </a:cubicBezTo>
                  <a:cubicBezTo>
                    <a:pt x="17" y="3"/>
                    <a:pt x="17" y="2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2"/>
                    <a:pt x="16" y="3"/>
                    <a:pt x="16" y="4"/>
                  </a:cubicBezTo>
                  <a:cubicBezTo>
                    <a:pt x="15" y="6"/>
                    <a:pt x="13" y="8"/>
                    <a:pt x="10" y="9"/>
                  </a:cubicBezTo>
                  <a:cubicBezTo>
                    <a:pt x="8" y="11"/>
                    <a:pt x="5" y="12"/>
                    <a:pt x="4" y="13"/>
                  </a:cubicBezTo>
                  <a:cubicBezTo>
                    <a:pt x="1" y="14"/>
                    <a:pt x="0" y="14"/>
                    <a:pt x="0" y="14"/>
                  </a:cubicBezTo>
                  <a:lnTo>
                    <a:pt x="1" y="18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816"/>
            <p:cNvSpPr>
              <a:spLocks/>
            </p:cNvSpPr>
            <p:nvPr userDrawn="1"/>
          </p:nvSpPr>
          <p:spPr bwMode="auto">
            <a:xfrm>
              <a:off x="1518" y="1771"/>
              <a:ext cx="10" cy="11"/>
            </a:xfrm>
            <a:custGeom>
              <a:avLst/>
              <a:gdLst>
                <a:gd name="T0" fmla="*/ 1 w 17"/>
                <a:gd name="T1" fmla="*/ 18 h 18"/>
                <a:gd name="T2" fmla="*/ 5 w 17"/>
                <a:gd name="T3" fmla="*/ 16 h 18"/>
                <a:gd name="T4" fmla="*/ 12 w 17"/>
                <a:gd name="T5" fmla="*/ 11 h 18"/>
                <a:gd name="T6" fmla="*/ 16 w 17"/>
                <a:gd name="T7" fmla="*/ 3 h 18"/>
                <a:gd name="T8" fmla="*/ 17 w 17"/>
                <a:gd name="T9" fmla="*/ 1 h 18"/>
                <a:gd name="T10" fmla="*/ 16 w 17"/>
                <a:gd name="T11" fmla="*/ 0 h 18"/>
                <a:gd name="T12" fmla="*/ 16 w 17"/>
                <a:gd name="T13" fmla="*/ 1 h 18"/>
                <a:gd name="T14" fmla="*/ 16 w 17"/>
                <a:gd name="T15" fmla="*/ 3 h 18"/>
                <a:gd name="T16" fmla="*/ 10 w 17"/>
                <a:gd name="T17" fmla="*/ 9 h 18"/>
                <a:gd name="T18" fmla="*/ 3 w 17"/>
                <a:gd name="T19" fmla="*/ 13 h 18"/>
                <a:gd name="T20" fmla="*/ 0 w 17"/>
                <a:gd name="T21" fmla="*/ 14 h 18"/>
                <a:gd name="T22" fmla="*/ 1 w 17"/>
                <a:gd name="T2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8">
                  <a:moveTo>
                    <a:pt x="1" y="18"/>
                  </a:moveTo>
                  <a:cubicBezTo>
                    <a:pt x="1" y="18"/>
                    <a:pt x="3" y="17"/>
                    <a:pt x="5" y="16"/>
                  </a:cubicBezTo>
                  <a:cubicBezTo>
                    <a:pt x="7" y="15"/>
                    <a:pt x="9" y="13"/>
                    <a:pt x="12" y="11"/>
                  </a:cubicBezTo>
                  <a:cubicBezTo>
                    <a:pt x="14" y="8"/>
                    <a:pt x="16" y="6"/>
                    <a:pt x="16" y="3"/>
                  </a:cubicBezTo>
                  <a:cubicBezTo>
                    <a:pt x="17" y="2"/>
                    <a:pt x="17" y="1"/>
                    <a:pt x="17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6" y="1"/>
                    <a:pt x="16" y="2"/>
                    <a:pt x="16" y="3"/>
                  </a:cubicBezTo>
                  <a:cubicBezTo>
                    <a:pt x="15" y="5"/>
                    <a:pt x="13" y="7"/>
                    <a:pt x="10" y="9"/>
                  </a:cubicBezTo>
                  <a:cubicBezTo>
                    <a:pt x="8" y="11"/>
                    <a:pt x="5" y="12"/>
                    <a:pt x="3" y="13"/>
                  </a:cubicBezTo>
                  <a:cubicBezTo>
                    <a:pt x="1" y="14"/>
                    <a:pt x="0" y="14"/>
                    <a:pt x="0" y="14"/>
                  </a:cubicBezTo>
                  <a:lnTo>
                    <a:pt x="1" y="18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817"/>
            <p:cNvSpPr>
              <a:spLocks/>
            </p:cNvSpPr>
            <p:nvPr userDrawn="1"/>
          </p:nvSpPr>
          <p:spPr bwMode="auto">
            <a:xfrm>
              <a:off x="4061" y="1337"/>
              <a:ext cx="194" cy="406"/>
            </a:xfrm>
            <a:custGeom>
              <a:avLst/>
              <a:gdLst>
                <a:gd name="T0" fmla="*/ 58 w 312"/>
                <a:gd name="T1" fmla="*/ 3 h 651"/>
                <a:gd name="T2" fmla="*/ 2 w 312"/>
                <a:gd name="T3" fmla="*/ 44 h 651"/>
                <a:gd name="T4" fmla="*/ 0 w 312"/>
                <a:gd name="T5" fmla="*/ 48 h 651"/>
                <a:gd name="T6" fmla="*/ 0 w 312"/>
                <a:gd name="T7" fmla="*/ 646 h 651"/>
                <a:gd name="T8" fmla="*/ 6 w 312"/>
                <a:gd name="T9" fmla="*/ 651 h 651"/>
                <a:gd name="T10" fmla="*/ 306 w 312"/>
                <a:gd name="T11" fmla="*/ 651 h 651"/>
                <a:gd name="T12" fmla="*/ 312 w 312"/>
                <a:gd name="T13" fmla="*/ 646 h 651"/>
                <a:gd name="T14" fmla="*/ 312 w 312"/>
                <a:gd name="T15" fmla="*/ 584 h 651"/>
                <a:gd name="T16" fmla="*/ 306 w 312"/>
                <a:gd name="T17" fmla="*/ 579 h 651"/>
                <a:gd name="T18" fmla="*/ 284 w 312"/>
                <a:gd name="T19" fmla="*/ 579 h 651"/>
                <a:gd name="T20" fmla="*/ 278 w 312"/>
                <a:gd name="T21" fmla="*/ 574 h 651"/>
                <a:gd name="T22" fmla="*/ 278 w 312"/>
                <a:gd name="T23" fmla="*/ 52 h 651"/>
                <a:gd name="T24" fmla="*/ 276 w 312"/>
                <a:gd name="T25" fmla="*/ 48 h 651"/>
                <a:gd name="T26" fmla="*/ 222 w 312"/>
                <a:gd name="T27" fmla="*/ 7 h 651"/>
                <a:gd name="T28" fmla="*/ 212 w 312"/>
                <a:gd name="T29" fmla="*/ 11 h 651"/>
                <a:gd name="T30" fmla="*/ 212 w 312"/>
                <a:gd name="T31" fmla="*/ 574 h 651"/>
                <a:gd name="T32" fmla="*/ 206 w 312"/>
                <a:gd name="T33" fmla="*/ 579 h 651"/>
                <a:gd name="T34" fmla="*/ 75 w 312"/>
                <a:gd name="T35" fmla="*/ 579 h 651"/>
                <a:gd name="T36" fmla="*/ 69 w 312"/>
                <a:gd name="T37" fmla="*/ 574 h 651"/>
                <a:gd name="T38" fmla="*/ 69 w 312"/>
                <a:gd name="T39" fmla="*/ 7 h 651"/>
                <a:gd name="T40" fmla="*/ 58 w 312"/>
                <a:gd name="T41" fmla="*/ 3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2" h="651">
                  <a:moveTo>
                    <a:pt x="58" y="3"/>
                  </a:moveTo>
                  <a:cubicBezTo>
                    <a:pt x="2" y="44"/>
                    <a:pt x="2" y="44"/>
                    <a:pt x="2" y="44"/>
                  </a:cubicBezTo>
                  <a:cubicBezTo>
                    <a:pt x="1" y="45"/>
                    <a:pt x="0" y="47"/>
                    <a:pt x="0" y="48"/>
                  </a:cubicBezTo>
                  <a:cubicBezTo>
                    <a:pt x="0" y="646"/>
                    <a:pt x="0" y="646"/>
                    <a:pt x="0" y="646"/>
                  </a:cubicBezTo>
                  <a:cubicBezTo>
                    <a:pt x="0" y="649"/>
                    <a:pt x="3" y="651"/>
                    <a:pt x="6" y="651"/>
                  </a:cubicBezTo>
                  <a:cubicBezTo>
                    <a:pt x="306" y="651"/>
                    <a:pt x="306" y="651"/>
                    <a:pt x="306" y="651"/>
                  </a:cubicBezTo>
                  <a:cubicBezTo>
                    <a:pt x="309" y="651"/>
                    <a:pt x="312" y="649"/>
                    <a:pt x="312" y="646"/>
                  </a:cubicBezTo>
                  <a:cubicBezTo>
                    <a:pt x="312" y="584"/>
                    <a:pt x="312" y="584"/>
                    <a:pt x="312" y="584"/>
                  </a:cubicBezTo>
                  <a:cubicBezTo>
                    <a:pt x="312" y="582"/>
                    <a:pt x="309" y="579"/>
                    <a:pt x="306" y="579"/>
                  </a:cubicBezTo>
                  <a:cubicBezTo>
                    <a:pt x="284" y="579"/>
                    <a:pt x="284" y="579"/>
                    <a:pt x="284" y="579"/>
                  </a:cubicBezTo>
                  <a:cubicBezTo>
                    <a:pt x="281" y="579"/>
                    <a:pt x="278" y="577"/>
                    <a:pt x="278" y="574"/>
                  </a:cubicBezTo>
                  <a:cubicBezTo>
                    <a:pt x="278" y="52"/>
                    <a:pt x="278" y="52"/>
                    <a:pt x="278" y="52"/>
                  </a:cubicBezTo>
                  <a:cubicBezTo>
                    <a:pt x="278" y="50"/>
                    <a:pt x="277" y="49"/>
                    <a:pt x="276" y="48"/>
                  </a:cubicBezTo>
                  <a:cubicBezTo>
                    <a:pt x="222" y="7"/>
                    <a:pt x="222" y="7"/>
                    <a:pt x="222" y="7"/>
                  </a:cubicBezTo>
                  <a:cubicBezTo>
                    <a:pt x="218" y="4"/>
                    <a:pt x="212" y="6"/>
                    <a:pt x="212" y="11"/>
                  </a:cubicBezTo>
                  <a:cubicBezTo>
                    <a:pt x="212" y="574"/>
                    <a:pt x="212" y="574"/>
                    <a:pt x="212" y="574"/>
                  </a:cubicBezTo>
                  <a:cubicBezTo>
                    <a:pt x="212" y="577"/>
                    <a:pt x="209" y="579"/>
                    <a:pt x="206" y="579"/>
                  </a:cubicBezTo>
                  <a:cubicBezTo>
                    <a:pt x="75" y="579"/>
                    <a:pt x="75" y="579"/>
                    <a:pt x="75" y="579"/>
                  </a:cubicBezTo>
                  <a:cubicBezTo>
                    <a:pt x="72" y="579"/>
                    <a:pt x="69" y="577"/>
                    <a:pt x="69" y="574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2"/>
                    <a:pt x="62" y="0"/>
                    <a:pt x="5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818"/>
            <p:cNvSpPr>
              <a:spLocks/>
            </p:cNvSpPr>
            <p:nvPr userDrawn="1"/>
          </p:nvSpPr>
          <p:spPr bwMode="auto">
            <a:xfrm>
              <a:off x="4268" y="1399"/>
              <a:ext cx="123" cy="344"/>
            </a:xfrm>
            <a:custGeom>
              <a:avLst/>
              <a:gdLst>
                <a:gd name="T0" fmla="*/ 158 w 197"/>
                <a:gd name="T1" fmla="*/ 323 h 552"/>
                <a:gd name="T2" fmla="*/ 188 w 197"/>
                <a:gd name="T3" fmla="*/ 330 h 552"/>
                <a:gd name="T4" fmla="*/ 197 w 197"/>
                <a:gd name="T5" fmla="*/ 324 h 552"/>
                <a:gd name="T6" fmla="*/ 197 w 197"/>
                <a:gd name="T7" fmla="*/ 199 h 552"/>
                <a:gd name="T8" fmla="*/ 197 w 197"/>
                <a:gd name="T9" fmla="*/ 148 h 552"/>
                <a:gd name="T10" fmla="*/ 195 w 197"/>
                <a:gd name="T11" fmla="*/ 144 h 552"/>
                <a:gd name="T12" fmla="*/ 51 w 197"/>
                <a:gd name="T13" fmla="*/ 33 h 552"/>
                <a:gd name="T14" fmla="*/ 13 w 197"/>
                <a:gd name="T15" fmla="*/ 4 h 552"/>
                <a:gd name="T16" fmla="*/ 0 w 197"/>
                <a:gd name="T17" fmla="*/ 9 h 552"/>
                <a:gd name="T18" fmla="*/ 0 w 197"/>
                <a:gd name="T19" fmla="*/ 543 h 552"/>
                <a:gd name="T20" fmla="*/ 12 w 197"/>
                <a:gd name="T21" fmla="*/ 552 h 552"/>
                <a:gd name="T22" fmla="*/ 186 w 197"/>
                <a:gd name="T23" fmla="*/ 552 h 552"/>
                <a:gd name="T24" fmla="*/ 197 w 197"/>
                <a:gd name="T25" fmla="*/ 543 h 552"/>
                <a:gd name="T26" fmla="*/ 197 w 197"/>
                <a:gd name="T27" fmla="*/ 419 h 552"/>
                <a:gd name="T28" fmla="*/ 191 w 197"/>
                <a:gd name="T29" fmla="*/ 413 h 552"/>
                <a:gd name="T30" fmla="*/ 161 w 197"/>
                <a:gd name="T31" fmla="*/ 407 h 552"/>
                <a:gd name="T32" fmla="*/ 152 w 197"/>
                <a:gd name="T33" fmla="*/ 413 h 552"/>
                <a:gd name="T34" fmla="*/ 152 w 197"/>
                <a:gd name="T35" fmla="*/ 474 h 552"/>
                <a:gd name="T36" fmla="*/ 145 w 197"/>
                <a:gd name="T37" fmla="*/ 480 h 552"/>
                <a:gd name="T38" fmla="*/ 58 w 197"/>
                <a:gd name="T39" fmla="*/ 480 h 552"/>
                <a:gd name="T40" fmla="*/ 51 w 197"/>
                <a:gd name="T41" fmla="*/ 474 h 552"/>
                <a:gd name="T42" fmla="*/ 51 w 197"/>
                <a:gd name="T43" fmla="*/ 115 h 552"/>
                <a:gd name="T44" fmla="*/ 63 w 197"/>
                <a:gd name="T45" fmla="*/ 110 h 552"/>
                <a:gd name="T46" fmla="*/ 152 w 197"/>
                <a:gd name="T47" fmla="*/ 169 h 552"/>
                <a:gd name="T48" fmla="*/ 152 w 197"/>
                <a:gd name="T49" fmla="*/ 317 h 552"/>
                <a:gd name="T50" fmla="*/ 158 w 197"/>
                <a:gd name="T51" fmla="*/ 323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7" h="552">
                  <a:moveTo>
                    <a:pt x="158" y="323"/>
                  </a:moveTo>
                  <a:cubicBezTo>
                    <a:pt x="188" y="330"/>
                    <a:pt x="188" y="330"/>
                    <a:pt x="188" y="330"/>
                  </a:cubicBezTo>
                  <a:cubicBezTo>
                    <a:pt x="192" y="332"/>
                    <a:pt x="197" y="329"/>
                    <a:pt x="197" y="324"/>
                  </a:cubicBezTo>
                  <a:cubicBezTo>
                    <a:pt x="197" y="199"/>
                    <a:pt x="197" y="199"/>
                    <a:pt x="197" y="199"/>
                  </a:cubicBezTo>
                  <a:cubicBezTo>
                    <a:pt x="197" y="148"/>
                    <a:pt x="197" y="148"/>
                    <a:pt x="197" y="148"/>
                  </a:cubicBezTo>
                  <a:cubicBezTo>
                    <a:pt x="197" y="146"/>
                    <a:pt x="196" y="145"/>
                    <a:pt x="195" y="144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8" y="0"/>
                    <a:pt x="0" y="3"/>
                    <a:pt x="0" y="9"/>
                  </a:cubicBezTo>
                  <a:cubicBezTo>
                    <a:pt x="0" y="543"/>
                    <a:pt x="0" y="543"/>
                    <a:pt x="0" y="543"/>
                  </a:cubicBezTo>
                  <a:cubicBezTo>
                    <a:pt x="0" y="548"/>
                    <a:pt x="5" y="552"/>
                    <a:pt x="12" y="552"/>
                  </a:cubicBezTo>
                  <a:cubicBezTo>
                    <a:pt x="186" y="552"/>
                    <a:pt x="186" y="552"/>
                    <a:pt x="186" y="552"/>
                  </a:cubicBezTo>
                  <a:cubicBezTo>
                    <a:pt x="192" y="552"/>
                    <a:pt x="197" y="548"/>
                    <a:pt x="197" y="543"/>
                  </a:cubicBezTo>
                  <a:cubicBezTo>
                    <a:pt x="197" y="419"/>
                    <a:pt x="197" y="419"/>
                    <a:pt x="197" y="419"/>
                  </a:cubicBezTo>
                  <a:cubicBezTo>
                    <a:pt x="197" y="416"/>
                    <a:pt x="195" y="413"/>
                    <a:pt x="191" y="413"/>
                  </a:cubicBezTo>
                  <a:cubicBezTo>
                    <a:pt x="161" y="407"/>
                    <a:pt x="161" y="407"/>
                    <a:pt x="161" y="407"/>
                  </a:cubicBezTo>
                  <a:cubicBezTo>
                    <a:pt x="157" y="406"/>
                    <a:pt x="152" y="409"/>
                    <a:pt x="152" y="413"/>
                  </a:cubicBezTo>
                  <a:cubicBezTo>
                    <a:pt x="152" y="474"/>
                    <a:pt x="152" y="474"/>
                    <a:pt x="152" y="474"/>
                  </a:cubicBezTo>
                  <a:cubicBezTo>
                    <a:pt x="152" y="477"/>
                    <a:pt x="149" y="480"/>
                    <a:pt x="145" y="480"/>
                  </a:cubicBezTo>
                  <a:cubicBezTo>
                    <a:pt x="58" y="480"/>
                    <a:pt x="58" y="480"/>
                    <a:pt x="58" y="480"/>
                  </a:cubicBezTo>
                  <a:cubicBezTo>
                    <a:pt x="54" y="480"/>
                    <a:pt x="51" y="477"/>
                    <a:pt x="51" y="474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0"/>
                    <a:pt x="58" y="107"/>
                    <a:pt x="63" y="110"/>
                  </a:cubicBezTo>
                  <a:cubicBezTo>
                    <a:pt x="152" y="169"/>
                    <a:pt x="152" y="169"/>
                    <a:pt x="152" y="169"/>
                  </a:cubicBezTo>
                  <a:cubicBezTo>
                    <a:pt x="152" y="317"/>
                    <a:pt x="152" y="317"/>
                    <a:pt x="152" y="317"/>
                  </a:cubicBezTo>
                  <a:cubicBezTo>
                    <a:pt x="152" y="320"/>
                    <a:pt x="155" y="322"/>
                    <a:pt x="158" y="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819"/>
            <p:cNvSpPr>
              <a:spLocks/>
            </p:cNvSpPr>
            <p:nvPr userDrawn="1"/>
          </p:nvSpPr>
          <p:spPr bwMode="auto">
            <a:xfrm>
              <a:off x="3833" y="1246"/>
              <a:ext cx="624" cy="253"/>
            </a:xfrm>
            <a:custGeom>
              <a:avLst/>
              <a:gdLst>
                <a:gd name="T0" fmla="*/ 15 w 1002"/>
                <a:gd name="T1" fmla="*/ 402 h 405"/>
                <a:gd name="T2" fmla="*/ 22 w 1002"/>
                <a:gd name="T3" fmla="*/ 405 h 405"/>
                <a:gd name="T4" fmla="*/ 28 w 1002"/>
                <a:gd name="T5" fmla="*/ 402 h 405"/>
                <a:gd name="T6" fmla="*/ 501 w 1002"/>
                <a:gd name="T7" fmla="*/ 41 h 405"/>
                <a:gd name="T8" fmla="*/ 501 w 1002"/>
                <a:gd name="T9" fmla="*/ 41 h 405"/>
                <a:gd name="T10" fmla="*/ 501 w 1002"/>
                <a:gd name="T11" fmla="*/ 41 h 405"/>
                <a:gd name="T12" fmla="*/ 501 w 1002"/>
                <a:gd name="T13" fmla="*/ 41 h 405"/>
                <a:gd name="T14" fmla="*/ 502 w 1002"/>
                <a:gd name="T15" fmla="*/ 41 h 405"/>
                <a:gd name="T16" fmla="*/ 974 w 1002"/>
                <a:gd name="T17" fmla="*/ 402 h 405"/>
                <a:gd name="T18" fmla="*/ 981 w 1002"/>
                <a:gd name="T19" fmla="*/ 405 h 405"/>
                <a:gd name="T20" fmla="*/ 987 w 1002"/>
                <a:gd name="T21" fmla="*/ 402 h 405"/>
                <a:gd name="T22" fmla="*/ 999 w 1002"/>
                <a:gd name="T23" fmla="*/ 393 h 405"/>
                <a:gd name="T24" fmla="*/ 1002 w 1002"/>
                <a:gd name="T25" fmla="*/ 386 h 405"/>
                <a:gd name="T26" fmla="*/ 1000 w 1002"/>
                <a:gd name="T27" fmla="*/ 380 h 405"/>
                <a:gd name="T28" fmla="*/ 999 w 1002"/>
                <a:gd name="T29" fmla="*/ 380 h 405"/>
                <a:gd name="T30" fmla="*/ 999 w 1002"/>
                <a:gd name="T31" fmla="*/ 379 h 405"/>
                <a:gd name="T32" fmla="*/ 999 w 1002"/>
                <a:gd name="T33" fmla="*/ 379 h 405"/>
                <a:gd name="T34" fmla="*/ 999 w 1002"/>
                <a:gd name="T35" fmla="*/ 379 h 405"/>
                <a:gd name="T36" fmla="*/ 885 w 1002"/>
                <a:gd name="T37" fmla="*/ 292 h 405"/>
                <a:gd name="T38" fmla="*/ 510 w 1002"/>
                <a:gd name="T39" fmla="*/ 3 h 405"/>
                <a:gd name="T40" fmla="*/ 501 w 1002"/>
                <a:gd name="T41" fmla="*/ 0 h 405"/>
                <a:gd name="T42" fmla="*/ 492 w 1002"/>
                <a:gd name="T43" fmla="*/ 3 h 405"/>
                <a:gd name="T44" fmla="*/ 115 w 1002"/>
                <a:gd name="T45" fmla="*/ 294 h 405"/>
                <a:gd name="T46" fmla="*/ 3 w 1002"/>
                <a:gd name="T47" fmla="*/ 379 h 405"/>
                <a:gd name="T48" fmla="*/ 3 w 1002"/>
                <a:gd name="T49" fmla="*/ 379 h 405"/>
                <a:gd name="T50" fmla="*/ 3 w 1002"/>
                <a:gd name="T51" fmla="*/ 379 h 405"/>
                <a:gd name="T52" fmla="*/ 3 w 1002"/>
                <a:gd name="T53" fmla="*/ 380 h 405"/>
                <a:gd name="T54" fmla="*/ 2 w 1002"/>
                <a:gd name="T55" fmla="*/ 380 h 405"/>
                <a:gd name="T56" fmla="*/ 0 w 1002"/>
                <a:gd name="T57" fmla="*/ 386 h 405"/>
                <a:gd name="T58" fmla="*/ 3 w 1002"/>
                <a:gd name="T59" fmla="*/ 393 h 405"/>
                <a:gd name="T60" fmla="*/ 15 w 1002"/>
                <a:gd name="T61" fmla="*/ 40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02" h="405">
                  <a:moveTo>
                    <a:pt x="15" y="402"/>
                  </a:moveTo>
                  <a:cubicBezTo>
                    <a:pt x="17" y="404"/>
                    <a:pt x="19" y="405"/>
                    <a:pt x="22" y="405"/>
                  </a:cubicBezTo>
                  <a:cubicBezTo>
                    <a:pt x="24" y="405"/>
                    <a:pt x="26" y="404"/>
                    <a:pt x="28" y="402"/>
                  </a:cubicBezTo>
                  <a:cubicBezTo>
                    <a:pt x="501" y="41"/>
                    <a:pt x="501" y="41"/>
                    <a:pt x="501" y="41"/>
                  </a:cubicBezTo>
                  <a:cubicBezTo>
                    <a:pt x="501" y="41"/>
                    <a:pt x="501" y="41"/>
                    <a:pt x="501" y="41"/>
                  </a:cubicBezTo>
                  <a:cubicBezTo>
                    <a:pt x="501" y="41"/>
                    <a:pt x="501" y="41"/>
                    <a:pt x="501" y="41"/>
                  </a:cubicBezTo>
                  <a:cubicBezTo>
                    <a:pt x="501" y="41"/>
                    <a:pt x="501" y="41"/>
                    <a:pt x="501" y="41"/>
                  </a:cubicBezTo>
                  <a:cubicBezTo>
                    <a:pt x="501" y="41"/>
                    <a:pt x="502" y="41"/>
                    <a:pt x="502" y="41"/>
                  </a:cubicBezTo>
                  <a:cubicBezTo>
                    <a:pt x="974" y="402"/>
                    <a:pt x="974" y="402"/>
                    <a:pt x="974" y="402"/>
                  </a:cubicBezTo>
                  <a:cubicBezTo>
                    <a:pt x="976" y="404"/>
                    <a:pt x="979" y="405"/>
                    <a:pt x="981" y="405"/>
                  </a:cubicBezTo>
                  <a:cubicBezTo>
                    <a:pt x="983" y="405"/>
                    <a:pt x="986" y="404"/>
                    <a:pt x="987" y="402"/>
                  </a:cubicBezTo>
                  <a:cubicBezTo>
                    <a:pt x="999" y="393"/>
                    <a:pt x="999" y="393"/>
                    <a:pt x="999" y="393"/>
                  </a:cubicBezTo>
                  <a:cubicBezTo>
                    <a:pt x="1001" y="391"/>
                    <a:pt x="1002" y="388"/>
                    <a:pt x="1002" y="386"/>
                  </a:cubicBezTo>
                  <a:cubicBezTo>
                    <a:pt x="1002" y="384"/>
                    <a:pt x="1002" y="382"/>
                    <a:pt x="1000" y="380"/>
                  </a:cubicBezTo>
                  <a:cubicBezTo>
                    <a:pt x="1000" y="380"/>
                    <a:pt x="1000" y="380"/>
                    <a:pt x="999" y="380"/>
                  </a:cubicBezTo>
                  <a:cubicBezTo>
                    <a:pt x="999" y="379"/>
                    <a:pt x="999" y="379"/>
                    <a:pt x="999" y="379"/>
                  </a:cubicBezTo>
                  <a:cubicBezTo>
                    <a:pt x="999" y="379"/>
                    <a:pt x="999" y="379"/>
                    <a:pt x="999" y="379"/>
                  </a:cubicBezTo>
                  <a:cubicBezTo>
                    <a:pt x="999" y="379"/>
                    <a:pt x="999" y="379"/>
                    <a:pt x="999" y="379"/>
                  </a:cubicBezTo>
                  <a:cubicBezTo>
                    <a:pt x="885" y="292"/>
                    <a:pt x="885" y="292"/>
                    <a:pt x="885" y="292"/>
                  </a:cubicBezTo>
                  <a:cubicBezTo>
                    <a:pt x="510" y="3"/>
                    <a:pt x="510" y="3"/>
                    <a:pt x="510" y="3"/>
                  </a:cubicBezTo>
                  <a:cubicBezTo>
                    <a:pt x="508" y="1"/>
                    <a:pt x="504" y="0"/>
                    <a:pt x="501" y="0"/>
                  </a:cubicBezTo>
                  <a:cubicBezTo>
                    <a:pt x="498" y="0"/>
                    <a:pt x="495" y="1"/>
                    <a:pt x="492" y="3"/>
                  </a:cubicBezTo>
                  <a:cubicBezTo>
                    <a:pt x="115" y="294"/>
                    <a:pt x="115" y="294"/>
                    <a:pt x="115" y="294"/>
                  </a:cubicBezTo>
                  <a:cubicBezTo>
                    <a:pt x="3" y="379"/>
                    <a:pt x="3" y="379"/>
                    <a:pt x="3" y="379"/>
                  </a:cubicBezTo>
                  <a:cubicBezTo>
                    <a:pt x="3" y="379"/>
                    <a:pt x="3" y="379"/>
                    <a:pt x="3" y="379"/>
                  </a:cubicBezTo>
                  <a:cubicBezTo>
                    <a:pt x="3" y="379"/>
                    <a:pt x="3" y="379"/>
                    <a:pt x="3" y="379"/>
                  </a:cubicBezTo>
                  <a:cubicBezTo>
                    <a:pt x="3" y="379"/>
                    <a:pt x="3" y="379"/>
                    <a:pt x="3" y="380"/>
                  </a:cubicBezTo>
                  <a:cubicBezTo>
                    <a:pt x="3" y="380"/>
                    <a:pt x="2" y="380"/>
                    <a:pt x="2" y="380"/>
                  </a:cubicBezTo>
                  <a:cubicBezTo>
                    <a:pt x="1" y="382"/>
                    <a:pt x="0" y="384"/>
                    <a:pt x="0" y="386"/>
                  </a:cubicBezTo>
                  <a:cubicBezTo>
                    <a:pt x="0" y="388"/>
                    <a:pt x="1" y="391"/>
                    <a:pt x="3" y="393"/>
                  </a:cubicBezTo>
                  <a:lnTo>
                    <a:pt x="15" y="4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820"/>
            <p:cNvSpPr>
              <a:spLocks/>
            </p:cNvSpPr>
            <p:nvPr userDrawn="1"/>
          </p:nvSpPr>
          <p:spPr bwMode="auto">
            <a:xfrm>
              <a:off x="3820" y="1794"/>
              <a:ext cx="651" cy="45"/>
            </a:xfrm>
            <a:custGeom>
              <a:avLst/>
              <a:gdLst>
                <a:gd name="T0" fmla="*/ 1045 w 1045"/>
                <a:gd name="T1" fmla="*/ 17 h 72"/>
                <a:gd name="T2" fmla="*/ 1023 w 1045"/>
                <a:gd name="T3" fmla="*/ 0 h 72"/>
                <a:gd name="T4" fmla="*/ 1015 w 1045"/>
                <a:gd name="T5" fmla="*/ 0 h 72"/>
                <a:gd name="T6" fmla="*/ 29 w 1045"/>
                <a:gd name="T7" fmla="*/ 0 h 72"/>
                <a:gd name="T8" fmla="*/ 21 w 1045"/>
                <a:gd name="T9" fmla="*/ 0 h 72"/>
                <a:gd name="T10" fmla="*/ 0 w 1045"/>
                <a:gd name="T11" fmla="*/ 17 h 72"/>
                <a:gd name="T12" fmla="*/ 0 w 1045"/>
                <a:gd name="T13" fmla="*/ 24 h 72"/>
                <a:gd name="T14" fmla="*/ 0 w 1045"/>
                <a:gd name="T15" fmla="*/ 24 h 72"/>
                <a:gd name="T16" fmla="*/ 0 w 1045"/>
                <a:gd name="T17" fmla="*/ 54 h 72"/>
                <a:gd name="T18" fmla="*/ 21 w 1045"/>
                <a:gd name="T19" fmla="*/ 72 h 72"/>
                <a:gd name="T20" fmla="*/ 21 w 1045"/>
                <a:gd name="T21" fmla="*/ 72 h 72"/>
                <a:gd name="T22" fmla="*/ 1023 w 1045"/>
                <a:gd name="T23" fmla="*/ 72 h 72"/>
                <a:gd name="T24" fmla="*/ 1023 w 1045"/>
                <a:gd name="T25" fmla="*/ 72 h 72"/>
                <a:gd name="T26" fmla="*/ 1045 w 1045"/>
                <a:gd name="T27" fmla="*/ 54 h 72"/>
                <a:gd name="T28" fmla="*/ 1045 w 1045"/>
                <a:gd name="T29" fmla="*/ 24 h 72"/>
                <a:gd name="T30" fmla="*/ 1045 w 1045"/>
                <a:gd name="T31" fmla="*/ 24 h 72"/>
                <a:gd name="T32" fmla="*/ 1045 w 1045"/>
                <a:gd name="T33" fmla="*/ 1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45" h="72">
                  <a:moveTo>
                    <a:pt x="1045" y="17"/>
                  </a:moveTo>
                  <a:cubicBezTo>
                    <a:pt x="1045" y="7"/>
                    <a:pt x="1035" y="0"/>
                    <a:pt x="1023" y="0"/>
                  </a:cubicBezTo>
                  <a:cubicBezTo>
                    <a:pt x="1015" y="0"/>
                    <a:pt x="1015" y="0"/>
                    <a:pt x="101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7"/>
                    <a:pt x="0" y="1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4"/>
                    <a:pt x="9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1023" y="72"/>
                    <a:pt x="1023" y="72"/>
                    <a:pt x="1023" y="72"/>
                  </a:cubicBezTo>
                  <a:cubicBezTo>
                    <a:pt x="1023" y="72"/>
                    <a:pt x="1023" y="72"/>
                    <a:pt x="1023" y="72"/>
                  </a:cubicBezTo>
                  <a:cubicBezTo>
                    <a:pt x="1035" y="72"/>
                    <a:pt x="1045" y="64"/>
                    <a:pt x="1045" y="54"/>
                  </a:cubicBezTo>
                  <a:cubicBezTo>
                    <a:pt x="1045" y="24"/>
                    <a:pt x="1045" y="24"/>
                    <a:pt x="1045" y="24"/>
                  </a:cubicBezTo>
                  <a:cubicBezTo>
                    <a:pt x="1045" y="24"/>
                    <a:pt x="1045" y="24"/>
                    <a:pt x="1045" y="24"/>
                  </a:cubicBezTo>
                  <a:lnTo>
                    <a:pt x="1045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821"/>
            <p:cNvSpPr>
              <a:spLocks/>
            </p:cNvSpPr>
            <p:nvPr userDrawn="1"/>
          </p:nvSpPr>
          <p:spPr bwMode="auto">
            <a:xfrm>
              <a:off x="3820" y="1762"/>
              <a:ext cx="651" cy="17"/>
            </a:xfrm>
            <a:custGeom>
              <a:avLst/>
              <a:gdLst>
                <a:gd name="T0" fmla="*/ 1045 w 1045"/>
                <a:gd name="T1" fmla="*/ 7 h 28"/>
                <a:gd name="T2" fmla="*/ 1023 w 1045"/>
                <a:gd name="T3" fmla="*/ 0 h 28"/>
                <a:gd name="T4" fmla="*/ 1015 w 1045"/>
                <a:gd name="T5" fmla="*/ 0 h 28"/>
                <a:gd name="T6" fmla="*/ 29 w 1045"/>
                <a:gd name="T7" fmla="*/ 0 h 28"/>
                <a:gd name="T8" fmla="*/ 21 w 1045"/>
                <a:gd name="T9" fmla="*/ 0 h 28"/>
                <a:gd name="T10" fmla="*/ 0 w 1045"/>
                <a:gd name="T11" fmla="*/ 7 h 28"/>
                <a:gd name="T12" fmla="*/ 0 w 1045"/>
                <a:gd name="T13" fmla="*/ 9 h 28"/>
                <a:gd name="T14" fmla="*/ 0 w 1045"/>
                <a:gd name="T15" fmla="*/ 9 h 28"/>
                <a:gd name="T16" fmla="*/ 0 w 1045"/>
                <a:gd name="T17" fmla="*/ 21 h 28"/>
                <a:gd name="T18" fmla="*/ 21 w 1045"/>
                <a:gd name="T19" fmla="*/ 28 h 28"/>
                <a:gd name="T20" fmla="*/ 21 w 1045"/>
                <a:gd name="T21" fmla="*/ 28 h 28"/>
                <a:gd name="T22" fmla="*/ 1023 w 1045"/>
                <a:gd name="T23" fmla="*/ 28 h 28"/>
                <a:gd name="T24" fmla="*/ 1023 w 1045"/>
                <a:gd name="T25" fmla="*/ 28 h 28"/>
                <a:gd name="T26" fmla="*/ 1045 w 1045"/>
                <a:gd name="T27" fmla="*/ 21 h 28"/>
                <a:gd name="T28" fmla="*/ 1045 w 1045"/>
                <a:gd name="T29" fmla="*/ 9 h 28"/>
                <a:gd name="T30" fmla="*/ 1045 w 1045"/>
                <a:gd name="T31" fmla="*/ 9 h 28"/>
                <a:gd name="T32" fmla="*/ 1045 w 1045"/>
                <a:gd name="T33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45" h="28">
                  <a:moveTo>
                    <a:pt x="1045" y="7"/>
                  </a:moveTo>
                  <a:cubicBezTo>
                    <a:pt x="1045" y="3"/>
                    <a:pt x="1035" y="0"/>
                    <a:pt x="1023" y="0"/>
                  </a:cubicBezTo>
                  <a:cubicBezTo>
                    <a:pt x="1015" y="0"/>
                    <a:pt x="1015" y="0"/>
                    <a:pt x="101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3"/>
                    <a:pt x="0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5"/>
                    <a:pt x="9" y="28"/>
                    <a:pt x="2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1023" y="28"/>
                    <a:pt x="1023" y="28"/>
                    <a:pt x="1023" y="28"/>
                  </a:cubicBezTo>
                  <a:cubicBezTo>
                    <a:pt x="1023" y="28"/>
                    <a:pt x="1023" y="28"/>
                    <a:pt x="1023" y="28"/>
                  </a:cubicBezTo>
                  <a:cubicBezTo>
                    <a:pt x="1035" y="28"/>
                    <a:pt x="1045" y="25"/>
                    <a:pt x="1045" y="21"/>
                  </a:cubicBezTo>
                  <a:cubicBezTo>
                    <a:pt x="1045" y="9"/>
                    <a:pt x="1045" y="9"/>
                    <a:pt x="1045" y="9"/>
                  </a:cubicBezTo>
                  <a:cubicBezTo>
                    <a:pt x="1045" y="9"/>
                    <a:pt x="1045" y="9"/>
                    <a:pt x="1045" y="9"/>
                  </a:cubicBezTo>
                  <a:lnTo>
                    <a:pt x="1045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822"/>
            <p:cNvSpPr>
              <a:spLocks/>
            </p:cNvSpPr>
            <p:nvPr userDrawn="1"/>
          </p:nvSpPr>
          <p:spPr bwMode="auto">
            <a:xfrm>
              <a:off x="3820" y="1174"/>
              <a:ext cx="651" cy="293"/>
            </a:xfrm>
            <a:custGeom>
              <a:avLst/>
              <a:gdLst>
                <a:gd name="T0" fmla="*/ 1044 w 1045"/>
                <a:gd name="T1" fmla="*/ 399 h 469"/>
                <a:gd name="T2" fmla="*/ 1044 w 1045"/>
                <a:gd name="T3" fmla="*/ 399 h 469"/>
                <a:gd name="T4" fmla="*/ 1042 w 1045"/>
                <a:gd name="T5" fmla="*/ 397 h 469"/>
                <a:gd name="T6" fmla="*/ 530 w 1045"/>
                <a:gd name="T7" fmla="*/ 3 h 469"/>
                <a:gd name="T8" fmla="*/ 522 w 1045"/>
                <a:gd name="T9" fmla="*/ 0 h 469"/>
                <a:gd name="T10" fmla="*/ 514 w 1045"/>
                <a:gd name="T11" fmla="*/ 3 h 469"/>
                <a:gd name="T12" fmla="*/ 2 w 1045"/>
                <a:gd name="T13" fmla="*/ 397 h 469"/>
                <a:gd name="T14" fmla="*/ 0 w 1045"/>
                <a:gd name="T15" fmla="*/ 399 h 469"/>
                <a:gd name="T16" fmla="*/ 0 w 1045"/>
                <a:gd name="T17" fmla="*/ 399 h 469"/>
                <a:gd name="T18" fmla="*/ 0 w 1045"/>
                <a:gd name="T19" fmla="*/ 402 h 469"/>
                <a:gd name="T20" fmla="*/ 0 w 1045"/>
                <a:gd name="T21" fmla="*/ 462 h 469"/>
                <a:gd name="T22" fmla="*/ 0 w 1045"/>
                <a:gd name="T23" fmla="*/ 465 h 469"/>
                <a:gd name="T24" fmla="*/ 7 w 1045"/>
                <a:gd name="T25" fmla="*/ 469 h 469"/>
                <a:gd name="T26" fmla="*/ 15 w 1045"/>
                <a:gd name="T27" fmla="*/ 467 h 469"/>
                <a:gd name="T28" fmla="*/ 516 w 1045"/>
                <a:gd name="T29" fmla="*/ 81 h 469"/>
                <a:gd name="T30" fmla="*/ 522 w 1045"/>
                <a:gd name="T31" fmla="*/ 79 h 469"/>
                <a:gd name="T32" fmla="*/ 528 w 1045"/>
                <a:gd name="T33" fmla="*/ 81 h 469"/>
                <a:gd name="T34" fmla="*/ 1030 w 1045"/>
                <a:gd name="T35" fmla="*/ 467 h 469"/>
                <a:gd name="T36" fmla="*/ 1037 w 1045"/>
                <a:gd name="T37" fmla="*/ 469 h 469"/>
                <a:gd name="T38" fmla="*/ 1044 w 1045"/>
                <a:gd name="T39" fmla="*/ 465 h 469"/>
                <a:gd name="T40" fmla="*/ 1045 w 1045"/>
                <a:gd name="T41" fmla="*/ 462 h 469"/>
                <a:gd name="T42" fmla="*/ 1045 w 1045"/>
                <a:gd name="T43" fmla="*/ 402 h 469"/>
                <a:gd name="T44" fmla="*/ 1044 w 1045"/>
                <a:gd name="T45" fmla="*/ 39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45" h="469">
                  <a:moveTo>
                    <a:pt x="1044" y="399"/>
                  </a:moveTo>
                  <a:cubicBezTo>
                    <a:pt x="1044" y="399"/>
                    <a:pt x="1044" y="399"/>
                    <a:pt x="1044" y="399"/>
                  </a:cubicBezTo>
                  <a:cubicBezTo>
                    <a:pt x="1043" y="398"/>
                    <a:pt x="1043" y="397"/>
                    <a:pt x="1042" y="397"/>
                  </a:cubicBezTo>
                  <a:cubicBezTo>
                    <a:pt x="530" y="3"/>
                    <a:pt x="530" y="3"/>
                    <a:pt x="530" y="3"/>
                  </a:cubicBezTo>
                  <a:cubicBezTo>
                    <a:pt x="528" y="1"/>
                    <a:pt x="525" y="0"/>
                    <a:pt x="522" y="0"/>
                  </a:cubicBezTo>
                  <a:cubicBezTo>
                    <a:pt x="519" y="0"/>
                    <a:pt x="517" y="1"/>
                    <a:pt x="514" y="3"/>
                  </a:cubicBezTo>
                  <a:cubicBezTo>
                    <a:pt x="2" y="397"/>
                    <a:pt x="2" y="397"/>
                    <a:pt x="2" y="397"/>
                  </a:cubicBezTo>
                  <a:cubicBezTo>
                    <a:pt x="2" y="397"/>
                    <a:pt x="1" y="398"/>
                    <a:pt x="0" y="399"/>
                  </a:cubicBezTo>
                  <a:cubicBezTo>
                    <a:pt x="0" y="399"/>
                    <a:pt x="0" y="399"/>
                    <a:pt x="0" y="399"/>
                  </a:cubicBezTo>
                  <a:cubicBezTo>
                    <a:pt x="0" y="400"/>
                    <a:pt x="0" y="401"/>
                    <a:pt x="0" y="402"/>
                  </a:cubicBezTo>
                  <a:cubicBezTo>
                    <a:pt x="0" y="462"/>
                    <a:pt x="0" y="462"/>
                    <a:pt x="0" y="462"/>
                  </a:cubicBezTo>
                  <a:cubicBezTo>
                    <a:pt x="0" y="463"/>
                    <a:pt x="0" y="464"/>
                    <a:pt x="0" y="465"/>
                  </a:cubicBezTo>
                  <a:cubicBezTo>
                    <a:pt x="2" y="467"/>
                    <a:pt x="4" y="469"/>
                    <a:pt x="7" y="469"/>
                  </a:cubicBezTo>
                  <a:cubicBezTo>
                    <a:pt x="10" y="469"/>
                    <a:pt x="13" y="469"/>
                    <a:pt x="15" y="467"/>
                  </a:cubicBezTo>
                  <a:cubicBezTo>
                    <a:pt x="516" y="81"/>
                    <a:pt x="516" y="81"/>
                    <a:pt x="516" y="81"/>
                  </a:cubicBezTo>
                  <a:cubicBezTo>
                    <a:pt x="518" y="80"/>
                    <a:pt x="520" y="79"/>
                    <a:pt x="522" y="79"/>
                  </a:cubicBezTo>
                  <a:cubicBezTo>
                    <a:pt x="524" y="79"/>
                    <a:pt x="527" y="80"/>
                    <a:pt x="528" y="81"/>
                  </a:cubicBezTo>
                  <a:cubicBezTo>
                    <a:pt x="1030" y="467"/>
                    <a:pt x="1030" y="467"/>
                    <a:pt x="1030" y="467"/>
                  </a:cubicBezTo>
                  <a:cubicBezTo>
                    <a:pt x="1032" y="469"/>
                    <a:pt x="1034" y="469"/>
                    <a:pt x="1037" y="469"/>
                  </a:cubicBezTo>
                  <a:cubicBezTo>
                    <a:pt x="1040" y="469"/>
                    <a:pt x="1042" y="467"/>
                    <a:pt x="1044" y="465"/>
                  </a:cubicBezTo>
                  <a:cubicBezTo>
                    <a:pt x="1044" y="464"/>
                    <a:pt x="1045" y="463"/>
                    <a:pt x="1045" y="462"/>
                  </a:cubicBezTo>
                  <a:cubicBezTo>
                    <a:pt x="1045" y="402"/>
                    <a:pt x="1045" y="402"/>
                    <a:pt x="1045" y="402"/>
                  </a:cubicBezTo>
                  <a:cubicBezTo>
                    <a:pt x="1045" y="401"/>
                    <a:pt x="1044" y="400"/>
                    <a:pt x="1044" y="3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823"/>
            <p:cNvSpPr>
              <a:spLocks noEditPoints="1"/>
            </p:cNvSpPr>
            <p:nvPr userDrawn="1"/>
          </p:nvSpPr>
          <p:spPr bwMode="auto">
            <a:xfrm>
              <a:off x="3906" y="1384"/>
              <a:ext cx="129" cy="359"/>
            </a:xfrm>
            <a:custGeom>
              <a:avLst/>
              <a:gdLst>
                <a:gd name="T0" fmla="*/ 199 w 208"/>
                <a:gd name="T1" fmla="*/ 3 h 575"/>
                <a:gd name="T2" fmla="*/ 115 w 208"/>
                <a:gd name="T3" fmla="*/ 67 h 575"/>
                <a:gd name="T4" fmla="*/ 106 w 208"/>
                <a:gd name="T5" fmla="*/ 64 h 575"/>
                <a:gd name="T6" fmla="*/ 98 w 208"/>
                <a:gd name="T7" fmla="*/ 61 h 575"/>
                <a:gd name="T8" fmla="*/ 67 w 208"/>
                <a:gd name="T9" fmla="*/ 86 h 575"/>
                <a:gd name="T10" fmla="*/ 66 w 208"/>
                <a:gd name="T11" fmla="*/ 89 h 575"/>
                <a:gd name="T12" fmla="*/ 66 w 208"/>
                <a:gd name="T13" fmla="*/ 103 h 575"/>
                <a:gd name="T14" fmla="*/ 64 w 208"/>
                <a:gd name="T15" fmla="*/ 106 h 575"/>
                <a:gd name="T16" fmla="*/ 1 w 208"/>
                <a:gd name="T17" fmla="*/ 154 h 575"/>
                <a:gd name="T18" fmla="*/ 0 w 208"/>
                <a:gd name="T19" fmla="*/ 157 h 575"/>
                <a:gd name="T20" fmla="*/ 0 w 208"/>
                <a:gd name="T21" fmla="*/ 566 h 575"/>
                <a:gd name="T22" fmla="*/ 11 w 208"/>
                <a:gd name="T23" fmla="*/ 575 h 575"/>
                <a:gd name="T24" fmla="*/ 196 w 208"/>
                <a:gd name="T25" fmla="*/ 575 h 575"/>
                <a:gd name="T26" fmla="*/ 208 w 208"/>
                <a:gd name="T27" fmla="*/ 566 h 575"/>
                <a:gd name="T28" fmla="*/ 208 w 208"/>
                <a:gd name="T29" fmla="*/ 6 h 575"/>
                <a:gd name="T30" fmla="*/ 199 w 208"/>
                <a:gd name="T31" fmla="*/ 3 h 575"/>
                <a:gd name="T32" fmla="*/ 68 w 208"/>
                <a:gd name="T33" fmla="*/ 499 h 575"/>
                <a:gd name="T34" fmla="*/ 63 w 208"/>
                <a:gd name="T35" fmla="*/ 503 h 575"/>
                <a:gd name="T36" fmla="*/ 37 w 208"/>
                <a:gd name="T37" fmla="*/ 503 h 575"/>
                <a:gd name="T38" fmla="*/ 32 w 208"/>
                <a:gd name="T39" fmla="*/ 499 h 575"/>
                <a:gd name="T40" fmla="*/ 32 w 208"/>
                <a:gd name="T41" fmla="*/ 189 h 575"/>
                <a:gd name="T42" fmla="*/ 34 w 208"/>
                <a:gd name="T43" fmla="*/ 185 h 575"/>
                <a:gd name="T44" fmla="*/ 59 w 208"/>
                <a:gd name="T45" fmla="*/ 168 h 575"/>
                <a:gd name="T46" fmla="*/ 68 w 208"/>
                <a:gd name="T47" fmla="*/ 172 h 575"/>
                <a:gd name="T48" fmla="*/ 68 w 208"/>
                <a:gd name="T49" fmla="*/ 499 h 575"/>
                <a:gd name="T50" fmla="*/ 155 w 208"/>
                <a:gd name="T51" fmla="*/ 499 h 575"/>
                <a:gd name="T52" fmla="*/ 150 w 208"/>
                <a:gd name="T53" fmla="*/ 503 h 575"/>
                <a:gd name="T54" fmla="*/ 113 w 208"/>
                <a:gd name="T55" fmla="*/ 503 h 575"/>
                <a:gd name="T56" fmla="*/ 108 w 208"/>
                <a:gd name="T57" fmla="*/ 499 h 575"/>
                <a:gd name="T58" fmla="*/ 108 w 208"/>
                <a:gd name="T59" fmla="*/ 138 h 575"/>
                <a:gd name="T60" fmla="*/ 110 w 208"/>
                <a:gd name="T61" fmla="*/ 135 h 575"/>
                <a:gd name="T62" fmla="*/ 146 w 208"/>
                <a:gd name="T63" fmla="*/ 111 h 575"/>
                <a:gd name="T64" fmla="*/ 155 w 208"/>
                <a:gd name="T65" fmla="*/ 114 h 575"/>
                <a:gd name="T66" fmla="*/ 155 w 208"/>
                <a:gd name="T67" fmla="*/ 4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8" h="575">
                  <a:moveTo>
                    <a:pt x="199" y="3"/>
                  </a:moveTo>
                  <a:cubicBezTo>
                    <a:pt x="115" y="67"/>
                    <a:pt x="115" y="67"/>
                    <a:pt x="115" y="67"/>
                  </a:cubicBezTo>
                  <a:cubicBezTo>
                    <a:pt x="112" y="70"/>
                    <a:pt x="106" y="68"/>
                    <a:pt x="106" y="64"/>
                  </a:cubicBezTo>
                  <a:cubicBezTo>
                    <a:pt x="106" y="60"/>
                    <a:pt x="101" y="58"/>
                    <a:pt x="98" y="61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6" y="87"/>
                    <a:pt x="66" y="88"/>
                    <a:pt x="66" y="89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104"/>
                    <a:pt x="65" y="105"/>
                    <a:pt x="64" y="106"/>
                  </a:cubicBezTo>
                  <a:cubicBezTo>
                    <a:pt x="1" y="154"/>
                    <a:pt x="1" y="154"/>
                    <a:pt x="1" y="154"/>
                  </a:cubicBezTo>
                  <a:cubicBezTo>
                    <a:pt x="0" y="155"/>
                    <a:pt x="0" y="156"/>
                    <a:pt x="0" y="157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71"/>
                    <a:pt x="5" y="575"/>
                    <a:pt x="11" y="575"/>
                  </a:cubicBezTo>
                  <a:cubicBezTo>
                    <a:pt x="196" y="575"/>
                    <a:pt x="196" y="575"/>
                    <a:pt x="196" y="575"/>
                  </a:cubicBezTo>
                  <a:cubicBezTo>
                    <a:pt x="203" y="575"/>
                    <a:pt x="208" y="571"/>
                    <a:pt x="208" y="566"/>
                  </a:cubicBezTo>
                  <a:cubicBezTo>
                    <a:pt x="208" y="6"/>
                    <a:pt x="208" y="6"/>
                    <a:pt x="208" y="6"/>
                  </a:cubicBezTo>
                  <a:cubicBezTo>
                    <a:pt x="208" y="2"/>
                    <a:pt x="203" y="0"/>
                    <a:pt x="199" y="3"/>
                  </a:cubicBezTo>
                  <a:close/>
                  <a:moveTo>
                    <a:pt x="68" y="499"/>
                  </a:moveTo>
                  <a:cubicBezTo>
                    <a:pt x="68" y="501"/>
                    <a:pt x="65" y="503"/>
                    <a:pt x="63" y="503"/>
                  </a:cubicBezTo>
                  <a:cubicBezTo>
                    <a:pt x="37" y="503"/>
                    <a:pt x="37" y="503"/>
                    <a:pt x="37" y="503"/>
                  </a:cubicBezTo>
                  <a:cubicBezTo>
                    <a:pt x="34" y="503"/>
                    <a:pt x="32" y="501"/>
                    <a:pt x="32" y="499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32" y="187"/>
                    <a:pt x="32" y="186"/>
                    <a:pt x="34" y="185"/>
                  </a:cubicBezTo>
                  <a:cubicBezTo>
                    <a:pt x="59" y="168"/>
                    <a:pt x="59" y="168"/>
                    <a:pt x="59" y="168"/>
                  </a:cubicBezTo>
                  <a:cubicBezTo>
                    <a:pt x="63" y="166"/>
                    <a:pt x="68" y="168"/>
                    <a:pt x="68" y="172"/>
                  </a:cubicBezTo>
                  <a:lnTo>
                    <a:pt x="68" y="499"/>
                  </a:lnTo>
                  <a:close/>
                  <a:moveTo>
                    <a:pt x="155" y="499"/>
                  </a:moveTo>
                  <a:cubicBezTo>
                    <a:pt x="155" y="501"/>
                    <a:pt x="152" y="503"/>
                    <a:pt x="150" y="503"/>
                  </a:cubicBezTo>
                  <a:cubicBezTo>
                    <a:pt x="113" y="503"/>
                    <a:pt x="113" y="503"/>
                    <a:pt x="113" y="503"/>
                  </a:cubicBezTo>
                  <a:cubicBezTo>
                    <a:pt x="111" y="503"/>
                    <a:pt x="108" y="501"/>
                    <a:pt x="108" y="499"/>
                  </a:cubicBezTo>
                  <a:cubicBezTo>
                    <a:pt x="108" y="138"/>
                    <a:pt x="108" y="138"/>
                    <a:pt x="108" y="138"/>
                  </a:cubicBezTo>
                  <a:cubicBezTo>
                    <a:pt x="108" y="137"/>
                    <a:pt x="109" y="135"/>
                    <a:pt x="110" y="135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150" y="108"/>
                    <a:pt x="155" y="110"/>
                    <a:pt x="155" y="114"/>
                  </a:cubicBezTo>
                  <a:lnTo>
                    <a:pt x="155" y="4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824"/>
            <p:cNvSpPr>
              <a:spLocks/>
            </p:cNvSpPr>
            <p:nvPr userDrawn="1"/>
          </p:nvSpPr>
          <p:spPr bwMode="auto">
            <a:xfrm>
              <a:off x="4670" y="1458"/>
              <a:ext cx="88" cy="92"/>
            </a:xfrm>
            <a:custGeom>
              <a:avLst/>
              <a:gdLst>
                <a:gd name="T0" fmla="*/ 21 w 88"/>
                <a:gd name="T1" fmla="*/ 26 h 92"/>
                <a:gd name="T2" fmla="*/ 44 w 88"/>
                <a:gd name="T3" fmla="*/ 61 h 92"/>
                <a:gd name="T4" fmla="*/ 67 w 88"/>
                <a:gd name="T5" fmla="*/ 26 h 92"/>
                <a:gd name="T6" fmla="*/ 67 w 88"/>
                <a:gd name="T7" fmla="*/ 92 h 92"/>
                <a:gd name="T8" fmla="*/ 88 w 88"/>
                <a:gd name="T9" fmla="*/ 92 h 92"/>
                <a:gd name="T10" fmla="*/ 88 w 88"/>
                <a:gd name="T11" fmla="*/ 0 h 92"/>
                <a:gd name="T12" fmla="*/ 66 w 88"/>
                <a:gd name="T13" fmla="*/ 0 h 92"/>
                <a:gd name="T14" fmla="*/ 44 w 88"/>
                <a:gd name="T15" fmla="*/ 34 h 92"/>
                <a:gd name="T16" fmla="*/ 22 w 88"/>
                <a:gd name="T17" fmla="*/ 0 h 92"/>
                <a:gd name="T18" fmla="*/ 0 w 88"/>
                <a:gd name="T19" fmla="*/ 0 h 92"/>
                <a:gd name="T20" fmla="*/ 0 w 88"/>
                <a:gd name="T21" fmla="*/ 92 h 92"/>
                <a:gd name="T22" fmla="*/ 21 w 88"/>
                <a:gd name="T23" fmla="*/ 92 h 92"/>
                <a:gd name="T24" fmla="*/ 21 w 88"/>
                <a:gd name="T25" fmla="*/ 2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92">
                  <a:moveTo>
                    <a:pt x="21" y="26"/>
                  </a:moveTo>
                  <a:lnTo>
                    <a:pt x="44" y="61"/>
                  </a:lnTo>
                  <a:lnTo>
                    <a:pt x="67" y="26"/>
                  </a:lnTo>
                  <a:lnTo>
                    <a:pt x="67" y="92"/>
                  </a:lnTo>
                  <a:lnTo>
                    <a:pt x="88" y="92"/>
                  </a:lnTo>
                  <a:lnTo>
                    <a:pt x="88" y="0"/>
                  </a:lnTo>
                  <a:lnTo>
                    <a:pt x="66" y="0"/>
                  </a:lnTo>
                  <a:lnTo>
                    <a:pt x="44" y="3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92"/>
                  </a:lnTo>
                  <a:lnTo>
                    <a:pt x="21" y="92"/>
                  </a:lnTo>
                  <a:lnTo>
                    <a:pt x="2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825"/>
            <p:cNvSpPr>
              <a:spLocks/>
            </p:cNvSpPr>
            <p:nvPr userDrawn="1"/>
          </p:nvSpPr>
          <p:spPr bwMode="auto">
            <a:xfrm>
              <a:off x="4782" y="1458"/>
              <a:ext cx="70" cy="92"/>
            </a:xfrm>
            <a:custGeom>
              <a:avLst/>
              <a:gdLst>
                <a:gd name="T0" fmla="*/ 49 w 70"/>
                <a:gd name="T1" fmla="*/ 31 h 92"/>
                <a:gd name="T2" fmla="*/ 49 w 70"/>
                <a:gd name="T3" fmla="*/ 92 h 92"/>
                <a:gd name="T4" fmla="*/ 70 w 70"/>
                <a:gd name="T5" fmla="*/ 92 h 92"/>
                <a:gd name="T6" fmla="*/ 70 w 70"/>
                <a:gd name="T7" fmla="*/ 0 h 92"/>
                <a:gd name="T8" fmla="*/ 48 w 70"/>
                <a:gd name="T9" fmla="*/ 0 h 92"/>
                <a:gd name="T10" fmla="*/ 20 w 70"/>
                <a:gd name="T11" fmla="*/ 61 h 92"/>
                <a:gd name="T12" fmla="*/ 20 w 70"/>
                <a:gd name="T13" fmla="*/ 0 h 92"/>
                <a:gd name="T14" fmla="*/ 0 w 70"/>
                <a:gd name="T15" fmla="*/ 0 h 92"/>
                <a:gd name="T16" fmla="*/ 0 w 70"/>
                <a:gd name="T17" fmla="*/ 92 h 92"/>
                <a:gd name="T18" fmla="*/ 21 w 70"/>
                <a:gd name="T19" fmla="*/ 92 h 92"/>
                <a:gd name="T20" fmla="*/ 49 w 70"/>
                <a:gd name="T21" fmla="*/ 3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92">
                  <a:moveTo>
                    <a:pt x="49" y="31"/>
                  </a:moveTo>
                  <a:lnTo>
                    <a:pt x="49" y="92"/>
                  </a:lnTo>
                  <a:lnTo>
                    <a:pt x="70" y="92"/>
                  </a:lnTo>
                  <a:lnTo>
                    <a:pt x="70" y="0"/>
                  </a:lnTo>
                  <a:lnTo>
                    <a:pt x="48" y="0"/>
                  </a:lnTo>
                  <a:lnTo>
                    <a:pt x="20" y="61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92"/>
                  </a:lnTo>
                  <a:lnTo>
                    <a:pt x="21" y="92"/>
                  </a:lnTo>
                  <a:lnTo>
                    <a:pt x="49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826"/>
            <p:cNvSpPr>
              <a:spLocks/>
            </p:cNvSpPr>
            <p:nvPr userDrawn="1"/>
          </p:nvSpPr>
          <p:spPr bwMode="auto">
            <a:xfrm>
              <a:off x="4876" y="1458"/>
              <a:ext cx="67" cy="92"/>
            </a:xfrm>
            <a:custGeom>
              <a:avLst/>
              <a:gdLst>
                <a:gd name="T0" fmla="*/ 21 w 67"/>
                <a:gd name="T1" fmla="*/ 53 h 92"/>
                <a:gd name="T2" fmla="*/ 47 w 67"/>
                <a:gd name="T3" fmla="*/ 53 h 92"/>
                <a:gd name="T4" fmla="*/ 47 w 67"/>
                <a:gd name="T5" fmla="*/ 92 h 92"/>
                <a:gd name="T6" fmla="*/ 67 w 67"/>
                <a:gd name="T7" fmla="*/ 92 h 92"/>
                <a:gd name="T8" fmla="*/ 67 w 67"/>
                <a:gd name="T9" fmla="*/ 0 h 92"/>
                <a:gd name="T10" fmla="*/ 47 w 67"/>
                <a:gd name="T11" fmla="*/ 0 h 92"/>
                <a:gd name="T12" fmla="*/ 47 w 67"/>
                <a:gd name="T13" fmla="*/ 36 h 92"/>
                <a:gd name="T14" fmla="*/ 21 w 67"/>
                <a:gd name="T15" fmla="*/ 36 h 92"/>
                <a:gd name="T16" fmla="*/ 21 w 67"/>
                <a:gd name="T17" fmla="*/ 0 h 92"/>
                <a:gd name="T18" fmla="*/ 0 w 67"/>
                <a:gd name="T19" fmla="*/ 0 h 92"/>
                <a:gd name="T20" fmla="*/ 0 w 67"/>
                <a:gd name="T21" fmla="*/ 92 h 92"/>
                <a:gd name="T22" fmla="*/ 21 w 67"/>
                <a:gd name="T23" fmla="*/ 92 h 92"/>
                <a:gd name="T24" fmla="*/ 21 w 67"/>
                <a:gd name="T25" fmla="*/ 5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92">
                  <a:moveTo>
                    <a:pt x="21" y="53"/>
                  </a:moveTo>
                  <a:lnTo>
                    <a:pt x="47" y="53"/>
                  </a:lnTo>
                  <a:lnTo>
                    <a:pt x="47" y="92"/>
                  </a:lnTo>
                  <a:lnTo>
                    <a:pt x="67" y="92"/>
                  </a:lnTo>
                  <a:lnTo>
                    <a:pt x="67" y="0"/>
                  </a:lnTo>
                  <a:lnTo>
                    <a:pt x="47" y="0"/>
                  </a:lnTo>
                  <a:lnTo>
                    <a:pt x="47" y="36"/>
                  </a:lnTo>
                  <a:lnTo>
                    <a:pt x="21" y="36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92"/>
                  </a:lnTo>
                  <a:lnTo>
                    <a:pt x="21" y="92"/>
                  </a:lnTo>
                  <a:lnTo>
                    <a:pt x="21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827"/>
            <p:cNvSpPr>
              <a:spLocks/>
            </p:cNvSpPr>
            <p:nvPr userDrawn="1"/>
          </p:nvSpPr>
          <p:spPr bwMode="auto">
            <a:xfrm>
              <a:off x="4961" y="1456"/>
              <a:ext cx="74" cy="98"/>
            </a:xfrm>
            <a:custGeom>
              <a:avLst/>
              <a:gdLst>
                <a:gd name="T0" fmla="*/ 21 w 118"/>
                <a:gd name="T1" fmla="*/ 134 h 156"/>
                <a:gd name="T2" fmla="*/ 44 w 118"/>
                <a:gd name="T3" fmla="*/ 149 h 156"/>
                <a:gd name="T4" fmla="*/ 99 w 118"/>
                <a:gd name="T5" fmla="*/ 149 h 156"/>
                <a:gd name="T6" fmla="*/ 118 w 118"/>
                <a:gd name="T7" fmla="*/ 137 h 156"/>
                <a:gd name="T8" fmla="*/ 99 w 118"/>
                <a:gd name="T9" fmla="*/ 110 h 156"/>
                <a:gd name="T10" fmla="*/ 90 w 118"/>
                <a:gd name="T11" fmla="*/ 117 h 156"/>
                <a:gd name="T12" fmla="*/ 72 w 118"/>
                <a:gd name="T13" fmla="*/ 121 h 156"/>
                <a:gd name="T14" fmla="*/ 58 w 118"/>
                <a:gd name="T15" fmla="*/ 118 h 156"/>
                <a:gd name="T16" fmla="*/ 46 w 118"/>
                <a:gd name="T17" fmla="*/ 110 h 156"/>
                <a:gd name="T18" fmla="*/ 38 w 118"/>
                <a:gd name="T19" fmla="*/ 96 h 156"/>
                <a:gd name="T20" fmla="*/ 35 w 118"/>
                <a:gd name="T21" fmla="*/ 77 h 156"/>
                <a:gd name="T22" fmla="*/ 38 w 118"/>
                <a:gd name="T23" fmla="*/ 58 h 156"/>
                <a:gd name="T24" fmla="*/ 46 w 118"/>
                <a:gd name="T25" fmla="*/ 44 h 156"/>
                <a:gd name="T26" fmla="*/ 58 w 118"/>
                <a:gd name="T27" fmla="*/ 35 h 156"/>
                <a:gd name="T28" fmla="*/ 90 w 118"/>
                <a:gd name="T29" fmla="*/ 38 h 156"/>
                <a:gd name="T30" fmla="*/ 98 w 118"/>
                <a:gd name="T31" fmla="*/ 45 h 156"/>
                <a:gd name="T32" fmla="*/ 118 w 118"/>
                <a:gd name="T33" fmla="*/ 21 h 156"/>
                <a:gd name="T34" fmla="*/ 100 w 118"/>
                <a:gd name="T35" fmla="*/ 6 h 156"/>
                <a:gd name="T36" fmla="*/ 72 w 118"/>
                <a:gd name="T37" fmla="*/ 0 h 156"/>
                <a:gd name="T38" fmla="*/ 44 w 118"/>
                <a:gd name="T39" fmla="*/ 5 h 156"/>
                <a:gd name="T40" fmla="*/ 21 w 118"/>
                <a:gd name="T41" fmla="*/ 20 h 156"/>
                <a:gd name="T42" fmla="*/ 6 w 118"/>
                <a:gd name="T43" fmla="*/ 44 h 156"/>
                <a:gd name="T44" fmla="*/ 0 w 118"/>
                <a:gd name="T45" fmla="*/ 77 h 156"/>
                <a:gd name="T46" fmla="*/ 6 w 118"/>
                <a:gd name="T47" fmla="*/ 109 h 156"/>
                <a:gd name="T48" fmla="*/ 21 w 118"/>
                <a:gd name="T49" fmla="*/ 13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8" h="156">
                  <a:moveTo>
                    <a:pt x="21" y="134"/>
                  </a:moveTo>
                  <a:cubicBezTo>
                    <a:pt x="28" y="140"/>
                    <a:pt x="36" y="145"/>
                    <a:pt x="44" y="149"/>
                  </a:cubicBezTo>
                  <a:cubicBezTo>
                    <a:pt x="62" y="156"/>
                    <a:pt x="82" y="156"/>
                    <a:pt x="99" y="149"/>
                  </a:cubicBezTo>
                  <a:cubicBezTo>
                    <a:pt x="106" y="146"/>
                    <a:pt x="112" y="142"/>
                    <a:pt x="118" y="137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96" y="113"/>
                    <a:pt x="93" y="115"/>
                    <a:pt x="90" y="117"/>
                  </a:cubicBezTo>
                  <a:cubicBezTo>
                    <a:pt x="85" y="120"/>
                    <a:pt x="79" y="121"/>
                    <a:pt x="72" y="121"/>
                  </a:cubicBezTo>
                  <a:cubicBezTo>
                    <a:pt x="67" y="121"/>
                    <a:pt x="62" y="120"/>
                    <a:pt x="58" y="118"/>
                  </a:cubicBezTo>
                  <a:cubicBezTo>
                    <a:pt x="53" y="116"/>
                    <a:pt x="49" y="113"/>
                    <a:pt x="46" y="110"/>
                  </a:cubicBezTo>
                  <a:cubicBezTo>
                    <a:pt x="43" y="106"/>
                    <a:pt x="40" y="101"/>
                    <a:pt x="38" y="96"/>
                  </a:cubicBezTo>
                  <a:cubicBezTo>
                    <a:pt x="36" y="90"/>
                    <a:pt x="35" y="84"/>
                    <a:pt x="35" y="77"/>
                  </a:cubicBezTo>
                  <a:cubicBezTo>
                    <a:pt x="35" y="70"/>
                    <a:pt x="36" y="64"/>
                    <a:pt x="38" y="58"/>
                  </a:cubicBezTo>
                  <a:cubicBezTo>
                    <a:pt x="40" y="53"/>
                    <a:pt x="43" y="48"/>
                    <a:pt x="46" y="44"/>
                  </a:cubicBezTo>
                  <a:cubicBezTo>
                    <a:pt x="49" y="40"/>
                    <a:pt x="53" y="37"/>
                    <a:pt x="58" y="35"/>
                  </a:cubicBezTo>
                  <a:cubicBezTo>
                    <a:pt x="69" y="31"/>
                    <a:pt x="81" y="32"/>
                    <a:pt x="90" y="38"/>
                  </a:cubicBezTo>
                  <a:cubicBezTo>
                    <a:pt x="93" y="40"/>
                    <a:pt x="96" y="42"/>
                    <a:pt x="98" y="45"/>
                  </a:cubicBezTo>
                  <a:cubicBezTo>
                    <a:pt x="118" y="21"/>
                    <a:pt x="118" y="21"/>
                    <a:pt x="118" y="21"/>
                  </a:cubicBezTo>
                  <a:cubicBezTo>
                    <a:pt x="113" y="15"/>
                    <a:pt x="107" y="10"/>
                    <a:pt x="100" y="6"/>
                  </a:cubicBezTo>
                  <a:cubicBezTo>
                    <a:pt x="92" y="2"/>
                    <a:pt x="82" y="0"/>
                    <a:pt x="72" y="0"/>
                  </a:cubicBezTo>
                  <a:cubicBezTo>
                    <a:pt x="62" y="0"/>
                    <a:pt x="53" y="1"/>
                    <a:pt x="44" y="5"/>
                  </a:cubicBezTo>
                  <a:cubicBezTo>
                    <a:pt x="36" y="8"/>
                    <a:pt x="28" y="13"/>
                    <a:pt x="21" y="20"/>
                  </a:cubicBezTo>
                  <a:cubicBezTo>
                    <a:pt x="15" y="27"/>
                    <a:pt x="9" y="35"/>
                    <a:pt x="6" y="44"/>
                  </a:cubicBezTo>
                  <a:cubicBezTo>
                    <a:pt x="2" y="54"/>
                    <a:pt x="0" y="65"/>
                    <a:pt x="0" y="77"/>
                  </a:cubicBezTo>
                  <a:cubicBezTo>
                    <a:pt x="0" y="89"/>
                    <a:pt x="2" y="100"/>
                    <a:pt x="6" y="109"/>
                  </a:cubicBezTo>
                  <a:cubicBezTo>
                    <a:pt x="10" y="119"/>
                    <a:pt x="15" y="127"/>
                    <a:pt x="21" y="1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828"/>
            <p:cNvSpPr>
              <a:spLocks/>
            </p:cNvSpPr>
            <p:nvPr userDrawn="1"/>
          </p:nvSpPr>
          <p:spPr bwMode="auto">
            <a:xfrm>
              <a:off x="5046" y="1458"/>
              <a:ext cx="64" cy="92"/>
            </a:xfrm>
            <a:custGeom>
              <a:avLst/>
              <a:gdLst>
                <a:gd name="T0" fmla="*/ 42 w 64"/>
                <a:gd name="T1" fmla="*/ 92 h 92"/>
                <a:gd name="T2" fmla="*/ 42 w 64"/>
                <a:gd name="T3" fmla="*/ 18 h 92"/>
                <a:gd name="T4" fmla="*/ 64 w 64"/>
                <a:gd name="T5" fmla="*/ 18 h 92"/>
                <a:gd name="T6" fmla="*/ 64 w 64"/>
                <a:gd name="T7" fmla="*/ 0 h 92"/>
                <a:gd name="T8" fmla="*/ 0 w 64"/>
                <a:gd name="T9" fmla="*/ 0 h 92"/>
                <a:gd name="T10" fmla="*/ 0 w 64"/>
                <a:gd name="T11" fmla="*/ 18 h 92"/>
                <a:gd name="T12" fmla="*/ 22 w 64"/>
                <a:gd name="T13" fmla="*/ 18 h 92"/>
                <a:gd name="T14" fmla="*/ 22 w 64"/>
                <a:gd name="T15" fmla="*/ 92 h 92"/>
                <a:gd name="T16" fmla="*/ 42 w 64"/>
                <a:gd name="T1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92">
                  <a:moveTo>
                    <a:pt x="42" y="92"/>
                  </a:moveTo>
                  <a:lnTo>
                    <a:pt x="42" y="18"/>
                  </a:lnTo>
                  <a:lnTo>
                    <a:pt x="64" y="18"/>
                  </a:lnTo>
                  <a:lnTo>
                    <a:pt x="64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22" y="18"/>
                  </a:lnTo>
                  <a:lnTo>
                    <a:pt x="22" y="92"/>
                  </a:lnTo>
                  <a:lnTo>
                    <a:pt x="42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829"/>
            <p:cNvSpPr>
              <a:spLocks noEditPoints="1"/>
            </p:cNvSpPr>
            <p:nvPr userDrawn="1"/>
          </p:nvSpPr>
          <p:spPr bwMode="auto">
            <a:xfrm>
              <a:off x="5125" y="1458"/>
              <a:ext cx="62" cy="92"/>
            </a:xfrm>
            <a:custGeom>
              <a:avLst/>
              <a:gdLst>
                <a:gd name="T0" fmla="*/ 69 w 99"/>
                <a:gd name="T1" fmla="*/ 4 h 147"/>
                <a:gd name="T2" fmla="*/ 46 w 99"/>
                <a:gd name="T3" fmla="*/ 0 h 147"/>
                <a:gd name="T4" fmla="*/ 0 w 99"/>
                <a:gd name="T5" fmla="*/ 0 h 147"/>
                <a:gd name="T6" fmla="*/ 0 w 99"/>
                <a:gd name="T7" fmla="*/ 147 h 147"/>
                <a:gd name="T8" fmla="*/ 33 w 99"/>
                <a:gd name="T9" fmla="*/ 147 h 147"/>
                <a:gd name="T10" fmla="*/ 33 w 99"/>
                <a:gd name="T11" fmla="*/ 108 h 147"/>
                <a:gd name="T12" fmla="*/ 47 w 99"/>
                <a:gd name="T13" fmla="*/ 108 h 147"/>
                <a:gd name="T14" fmla="*/ 72 w 99"/>
                <a:gd name="T15" fmla="*/ 104 h 147"/>
                <a:gd name="T16" fmla="*/ 87 w 99"/>
                <a:gd name="T17" fmla="*/ 93 h 147"/>
                <a:gd name="T18" fmla="*/ 96 w 99"/>
                <a:gd name="T19" fmla="*/ 76 h 147"/>
                <a:gd name="T20" fmla="*/ 99 w 99"/>
                <a:gd name="T21" fmla="*/ 54 h 147"/>
                <a:gd name="T22" fmla="*/ 96 w 99"/>
                <a:gd name="T23" fmla="*/ 32 h 147"/>
                <a:gd name="T24" fmla="*/ 85 w 99"/>
                <a:gd name="T25" fmla="*/ 15 h 147"/>
                <a:gd name="T26" fmla="*/ 69 w 99"/>
                <a:gd name="T27" fmla="*/ 4 h 147"/>
                <a:gd name="T28" fmla="*/ 61 w 99"/>
                <a:gd name="T29" fmla="*/ 73 h 147"/>
                <a:gd name="T30" fmla="*/ 45 w 99"/>
                <a:gd name="T31" fmla="*/ 79 h 147"/>
                <a:gd name="T32" fmla="*/ 33 w 99"/>
                <a:gd name="T33" fmla="*/ 79 h 147"/>
                <a:gd name="T34" fmla="*/ 33 w 99"/>
                <a:gd name="T35" fmla="*/ 29 h 147"/>
                <a:gd name="T36" fmla="*/ 45 w 99"/>
                <a:gd name="T37" fmla="*/ 29 h 147"/>
                <a:gd name="T38" fmla="*/ 60 w 99"/>
                <a:gd name="T39" fmla="*/ 35 h 147"/>
                <a:gd name="T40" fmla="*/ 66 w 99"/>
                <a:gd name="T41" fmla="*/ 54 h 147"/>
                <a:gd name="T42" fmla="*/ 61 w 99"/>
                <a:gd name="T43" fmla="*/ 7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9" h="147">
                  <a:moveTo>
                    <a:pt x="69" y="4"/>
                  </a:moveTo>
                  <a:cubicBezTo>
                    <a:pt x="62" y="2"/>
                    <a:pt x="54" y="0"/>
                    <a:pt x="4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33" y="147"/>
                    <a:pt x="33" y="147"/>
                    <a:pt x="33" y="147"/>
                  </a:cubicBezTo>
                  <a:cubicBezTo>
                    <a:pt x="33" y="108"/>
                    <a:pt x="33" y="108"/>
                    <a:pt x="33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57" y="108"/>
                    <a:pt x="65" y="107"/>
                    <a:pt x="72" y="104"/>
                  </a:cubicBezTo>
                  <a:cubicBezTo>
                    <a:pt x="78" y="101"/>
                    <a:pt x="83" y="97"/>
                    <a:pt x="87" y="93"/>
                  </a:cubicBezTo>
                  <a:cubicBezTo>
                    <a:pt x="92" y="88"/>
                    <a:pt x="95" y="82"/>
                    <a:pt x="96" y="76"/>
                  </a:cubicBezTo>
                  <a:cubicBezTo>
                    <a:pt x="98" y="69"/>
                    <a:pt x="99" y="62"/>
                    <a:pt x="99" y="54"/>
                  </a:cubicBezTo>
                  <a:cubicBezTo>
                    <a:pt x="99" y="46"/>
                    <a:pt x="98" y="39"/>
                    <a:pt x="96" y="32"/>
                  </a:cubicBezTo>
                  <a:cubicBezTo>
                    <a:pt x="93" y="26"/>
                    <a:pt x="90" y="20"/>
                    <a:pt x="85" y="15"/>
                  </a:cubicBezTo>
                  <a:cubicBezTo>
                    <a:pt x="81" y="11"/>
                    <a:pt x="75" y="7"/>
                    <a:pt x="69" y="4"/>
                  </a:cubicBezTo>
                  <a:close/>
                  <a:moveTo>
                    <a:pt x="61" y="73"/>
                  </a:moveTo>
                  <a:cubicBezTo>
                    <a:pt x="57" y="77"/>
                    <a:pt x="51" y="79"/>
                    <a:pt x="45" y="79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51" y="29"/>
                    <a:pt x="57" y="31"/>
                    <a:pt x="60" y="35"/>
                  </a:cubicBezTo>
                  <a:cubicBezTo>
                    <a:pt x="64" y="39"/>
                    <a:pt x="66" y="45"/>
                    <a:pt x="66" y="54"/>
                  </a:cubicBezTo>
                  <a:cubicBezTo>
                    <a:pt x="66" y="63"/>
                    <a:pt x="64" y="69"/>
                    <a:pt x="6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830"/>
            <p:cNvSpPr>
              <a:spLocks noEditPoints="1"/>
            </p:cNvSpPr>
            <p:nvPr userDrawn="1"/>
          </p:nvSpPr>
          <p:spPr bwMode="auto">
            <a:xfrm>
              <a:off x="5198" y="1456"/>
              <a:ext cx="90" cy="98"/>
            </a:xfrm>
            <a:custGeom>
              <a:avLst/>
              <a:gdLst>
                <a:gd name="T0" fmla="*/ 100 w 144"/>
                <a:gd name="T1" fmla="*/ 5 h 156"/>
                <a:gd name="T2" fmla="*/ 72 w 144"/>
                <a:gd name="T3" fmla="*/ 0 h 156"/>
                <a:gd name="T4" fmla="*/ 45 w 144"/>
                <a:gd name="T5" fmla="*/ 5 h 156"/>
                <a:gd name="T6" fmla="*/ 22 w 144"/>
                <a:gd name="T7" fmla="*/ 20 h 156"/>
                <a:gd name="T8" fmla="*/ 6 w 144"/>
                <a:gd name="T9" fmla="*/ 44 h 156"/>
                <a:gd name="T10" fmla="*/ 0 w 144"/>
                <a:gd name="T11" fmla="*/ 77 h 156"/>
                <a:gd name="T12" fmla="*/ 6 w 144"/>
                <a:gd name="T13" fmla="*/ 109 h 156"/>
                <a:gd name="T14" fmla="*/ 22 w 144"/>
                <a:gd name="T15" fmla="*/ 134 h 156"/>
                <a:gd name="T16" fmla="*/ 44 w 144"/>
                <a:gd name="T17" fmla="*/ 149 h 156"/>
                <a:gd name="T18" fmla="*/ 100 w 144"/>
                <a:gd name="T19" fmla="*/ 149 h 156"/>
                <a:gd name="T20" fmla="*/ 122 w 144"/>
                <a:gd name="T21" fmla="*/ 134 h 156"/>
                <a:gd name="T22" fmla="*/ 138 w 144"/>
                <a:gd name="T23" fmla="*/ 109 h 156"/>
                <a:gd name="T24" fmla="*/ 144 w 144"/>
                <a:gd name="T25" fmla="*/ 77 h 156"/>
                <a:gd name="T26" fmla="*/ 138 w 144"/>
                <a:gd name="T27" fmla="*/ 44 h 156"/>
                <a:gd name="T28" fmla="*/ 122 w 144"/>
                <a:gd name="T29" fmla="*/ 20 h 156"/>
                <a:gd name="T30" fmla="*/ 100 w 144"/>
                <a:gd name="T31" fmla="*/ 5 h 156"/>
                <a:gd name="T32" fmla="*/ 106 w 144"/>
                <a:gd name="T33" fmla="*/ 96 h 156"/>
                <a:gd name="T34" fmla="*/ 98 w 144"/>
                <a:gd name="T35" fmla="*/ 110 h 156"/>
                <a:gd name="T36" fmla="*/ 86 w 144"/>
                <a:gd name="T37" fmla="*/ 118 h 156"/>
                <a:gd name="T38" fmla="*/ 72 w 144"/>
                <a:gd name="T39" fmla="*/ 121 h 156"/>
                <a:gd name="T40" fmla="*/ 58 w 144"/>
                <a:gd name="T41" fmla="*/ 118 h 156"/>
                <a:gd name="T42" fmla="*/ 46 w 144"/>
                <a:gd name="T43" fmla="*/ 110 h 156"/>
                <a:gd name="T44" fmla="*/ 38 w 144"/>
                <a:gd name="T45" fmla="*/ 96 h 156"/>
                <a:gd name="T46" fmla="*/ 35 w 144"/>
                <a:gd name="T47" fmla="*/ 77 h 156"/>
                <a:gd name="T48" fmla="*/ 38 w 144"/>
                <a:gd name="T49" fmla="*/ 58 h 156"/>
                <a:gd name="T50" fmla="*/ 46 w 144"/>
                <a:gd name="T51" fmla="*/ 44 h 156"/>
                <a:gd name="T52" fmla="*/ 58 w 144"/>
                <a:gd name="T53" fmla="*/ 35 h 156"/>
                <a:gd name="T54" fmla="*/ 86 w 144"/>
                <a:gd name="T55" fmla="*/ 35 h 156"/>
                <a:gd name="T56" fmla="*/ 98 w 144"/>
                <a:gd name="T57" fmla="*/ 44 h 156"/>
                <a:gd name="T58" fmla="*/ 106 w 144"/>
                <a:gd name="T59" fmla="*/ 58 h 156"/>
                <a:gd name="T60" fmla="*/ 109 w 144"/>
                <a:gd name="T61" fmla="*/ 77 h 156"/>
                <a:gd name="T62" fmla="*/ 106 w 144"/>
                <a:gd name="T63" fmla="*/ 9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4" h="156">
                  <a:moveTo>
                    <a:pt x="100" y="5"/>
                  </a:moveTo>
                  <a:cubicBezTo>
                    <a:pt x="91" y="1"/>
                    <a:pt x="82" y="0"/>
                    <a:pt x="72" y="0"/>
                  </a:cubicBezTo>
                  <a:cubicBezTo>
                    <a:pt x="62" y="0"/>
                    <a:pt x="53" y="1"/>
                    <a:pt x="45" y="5"/>
                  </a:cubicBezTo>
                  <a:cubicBezTo>
                    <a:pt x="36" y="8"/>
                    <a:pt x="28" y="13"/>
                    <a:pt x="22" y="20"/>
                  </a:cubicBezTo>
                  <a:cubicBezTo>
                    <a:pt x="15" y="27"/>
                    <a:pt x="10" y="35"/>
                    <a:pt x="6" y="44"/>
                  </a:cubicBezTo>
                  <a:cubicBezTo>
                    <a:pt x="2" y="54"/>
                    <a:pt x="0" y="65"/>
                    <a:pt x="0" y="77"/>
                  </a:cubicBezTo>
                  <a:cubicBezTo>
                    <a:pt x="0" y="89"/>
                    <a:pt x="2" y="100"/>
                    <a:pt x="6" y="109"/>
                  </a:cubicBezTo>
                  <a:cubicBezTo>
                    <a:pt x="10" y="119"/>
                    <a:pt x="15" y="127"/>
                    <a:pt x="22" y="134"/>
                  </a:cubicBezTo>
                  <a:cubicBezTo>
                    <a:pt x="28" y="140"/>
                    <a:pt x="36" y="145"/>
                    <a:pt x="44" y="149"/>
                  </a:cubicBezTo>
                  <a:cubicBezTo>
                    <a:pt x="62" y="156"/>
                    <a:pt x="82" y="156"/>
                    <a:pt x="100" y="149"/>
                  </a:cubicBezTo>
                  <a:cubicBezTo>
                    <a:pt x="108" y="145"/>
                    <a:pt x="116" y="140"/>
                    <a:pt x="122" y="134"/>
                  </a:cubicBezTo>
                  <a:cubicBezTo>
                    <a:pt x="129" y="127"/>
                    <a:pt x="134" y="119"/>
                    <a:pt x="138" y="109"/>
                  </a:cubicBezTo>
                  <a:cubicBezTo>
                    <a:pt x="142" y="100"/>
                    <a:pt x="144" y="89"/>
                    <a:pt x="144" y="77"/>
                  </a:cubicBezTo>
                  <a:cubicBezTo>
                    <a:pt x="144" y="65"/>
                    <a:pt x="142" y="54"/>
                    <a:pt x="138" y="44"/>
                  </a:cubicBezTo>
                  <a:cubicBezTo>
                    <a:pt x="134" y="35"/>
                    <a:pt x="129" y="27"/>
                    <a:pt x="122" y="20"/>
                  </a:cubicBezTo>
                  <a:cubicBezTo>
                    <a:pt x="116" y="13"/>
                    <a:pt x="108" y="8"/>
                    <a:pt x="100" y="5"/>
                  </a:cubicBezTo>
                  <a:close/>
                  <a:moveTo>
                    <a:pt x="106" y="96"/>
                  </a:moveTo>
                  <a:cubicBezTo>
                    <a:pt x="104" y="101"/>
                    <a:pt x="101" y="106"/>
                    <a:pt x="98" y="110"/>
                  </a:cubicBezTo>
                  <a:cubicBezTo>
                    <a:pt x="94" y="113"/>
                    <a:pt x="90" y="116"/>
                    <a:pt x="86" y="118"/>
                  </a:cubicBezTo>
                  <a:cubicBezTo>
                    <a:pt x="82" y="120"/>
                    <a:pt x="77" y="121"/>
                    <a:pt x="72" y="121"/>
                  </a:cubicBezTo>
                  <a:cubicBezTo>
                    <a:pt x="67" y="121"/>
                    <a:pt x="63" y="120"/>
                    <a:pt x="58" y="118"/>
                  </a:cubicBezTo>
                  <a:cubicBezTo>
                    <a:pt x="54" y="116"/>
                    <a:pt x="50" y="113"/>
                    <a:pt x="46" y="110"/>
                  </a:cubicBezTo>
                  <a:cubicBezTo>
                    <a:pt x="43" y="106"/>
                    <a:pt x="40" y="101"/>
                    <a:pt x="38" y="96"/>
                  </a:cubicBezTo>
                  <a:cubicBezTo>
                    <a:pt x="36" y="90"/>
                    <a:pt x="35" y="84"/>
                    <a:pt x="35" y="77"/>
                  </a:cubicBezTo>
                  <a:cubicBezTo>
                    <a:pt x="35" y="70"/>
                    <a:pt x="36" y="64"/>
                    <a:pt x="38" y="58"/>
                  </a:cubicBezTo>
                  <a:cubicBezTo>
                    <a:pt x="40" y="53"/>
                    <a:pt x="43" y="48"/>
                    <a:pt x="46" y="44"/>
                  </a:cubicBezTo>
                  <a:cubicBezTo>
                    <a:pt x="50" y="40"/>
                    <a:pt x="54" y="37"/>
                    <a:pt x="58" y="35"/>
                  </a:cubicBezTo>
                  <a:cubicBezTo>
                    <a:pt x="67" y="31"/>
                    <a:pt x="77" y="31"/>
                    <a:pt x="86" y="35"/>
                  </a:cubicBezTo>
                  <a:cubicBezTo>
                    <a:pt x="90" y="37"/>
                    <a:pt x="94" y="40"/>
                    <a:pt x="98" y="44"/>
                  </a:cubicBezTo>
                  <a:cubicBezTo>
                    <a:pt x="101" y="48"/>
                    <a:pt x="104" y="53"/>
                    <a:pt x="106" y="58"/>
                  </a:cubicBezTo>
                  <a:cubicBezTo>
                    <a:pt x="108" y="64"/>
                    <a:pt x="109" y="70"/>
                    <a:pt x="109" y="77"/>
                  </a:cubicBezTo>
                  <a:cubicBezTo>
                    <a:pt x="109" y="84"/>
                    <a:pt x="108" y="90"/>
                    <a:pt x="106" y="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831"/>
            <p:cNvSpPr>
              <a:spLocks/>
            </p:cNvSpPr>
            <p:nvPr userDrawn="1"/>
          </p:nvSpPr>
          <p:spPr bwMode="auto">
            <a:xfrm>
              <a:off x="5305" y="1458"/>
              <a:ext cx="70" cy="92"/>
            </a:xfrm>
            <a:custGeom>
              <a:avLst/>
              <a:gdLst>
                <a:gd name="T0" fmla="*/ 70 w 70"/>
                <a:gd name="T1" fmla="*/ 92 h 92"/>
                <a:gd name="T2" fmla="*/ 70 w 70"/>
                <a:gd name="T3" fmla="*/ 0 h 92"/>
                <a:gd name="T4" fmla="*/ 49 w 70"/>
                <a:gd name="T5" fmla="*/ 0 h 92"/>
                <a:gd name="T6" fmla="*/ 21 w 70"/>
                <a:gd name="T7" fmla="*/ 61 h 92"/>
                <a:gd name="T8" fmla="*/ 21 w 70"/>
                <a:gd name="T9" fmla="*/ 0 h 92"/>
                <a:gd name="T10" fmla="*/ 0 w 70"/>
                <a:gd name="T11" fmla="*/ 0 h 92"/>
                <a:gd name="T12" fmla="*/ 0 w 70"/>
                <a:gd name="T13" fmla="*/ 92 h 92"/>
                <a:gd name="T14" fmla="*/ 22 w 70"/>
                <a:gd name="T15" fmla="*/ 92 h 92"/>
                <a:gd name="T16" fmla="*/ 50 w 70"/>
                <a:gd name="T17" fmla="*/ 31 h 92"/>
                <a:gd name="T18" fmla="*/ 50 w 70"/>
                <a:gd name="T19" fmla="*/ 92 h 92"/>
                <a:gd name="T20" fmla="*/ 70 w 70"/>
                <a:gd name="T21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92">
                  <a:moveTo>
                    <a:pt x="70" y="92"/>
                  </a:moveTo>
                  <a:lnTo>
                    <a:pt x="70" y="0"/>
                  </a:lnTo>
                  <a:lnTo>
                    <a:pt x="49" y="0"/>
                  </a:lnTo>
                  <a:lnTo>
                    <a:pt x="21" y="61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92"/>
                  </a:lnTo>
                  <a:lnTo>
                    <a:pt x="22" y="92"/>
                  </a:lnTo>
                  <a:lnTo>
                    <a:pt x="50" y="31"/>
                  </a:lnTo>
                  <a:lnTo>
                    <a:pt x="50" y="92"/>
                  </a:lnTo>
                  <a:lnTo>
                    <a:pt x="70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832"/>
            <p:cNvSpPr>
              <a:spLocks/>
            </p:cNvSpPr>
            <p:nvPr userDrawn="1"/>
          </p:nvSpPr>
          <p:spPr bwMode="auto">
            <a:xfrm>
              <a:off x="5324" y="1432"/>
              <a:ext cx="32" cy="15"/>
            </a:xfrm>
            <a:custGeom>
              <a:avLst/>
              <a:gdLst>
                <a:gd name="T0" fmla="*/ 16 w 51"/>
                <a:gd name="T1" fmla="*/ 21 h 24"/>
                <a:gd name="T2" fmla="*/ 35 w 51"/>
                <a:gd name="T3" fmla="*/ 21 h 24"/>
                <a:gd name="T4" fmla="*/ 44 w 51"/>
                <a:gd name="T5" fmla="*/ 15 h 24"/>
                <a:gd name="T6" fmla="*/ 49 w 51"/>
                <a:gd name="T7" fmla="*/ 6 h 24"/>
                <a:gd name="T8" fmla="*/ 51 w 51"/>
                <a:gd name="T9" fmla="*/ 0 h 24"/>
                <a:gd name="T10" fmla="*/ 36 w 51"/>
                <a:gd name="T11" fmla="*/ 0 h 24"/>
                <a:gd name="T12" fmla="*/ 34 w 51"/>
                <a:gd name="T13" fmla="*/ 4 h 24"/>
                <a:gd name="T14" fmla="*/ 25 w 51"/>
                <a:gd name="T15" fmla="*/ 8 h 24"/>
                <a:gd name="T16" fmla="*/ 17 w 51"/>
                <a:gd name="T17" fmla="*/ 4 h 24"/>
                <a:gd name="T18" fmla="*/ 15 w 51"/>
                <a:gd name="T19" fmla="*/ 0 h 24"/>
                <a:gd name="T20" fmla="*/ 0 w 51"/>
                <a:gd name="T21" fmla="*/ 0 h 24"/>
                <a:gd name="T22" fmla="*/ 1 w 51"/>
                <a:gd name="T23" fmla="*/ 6 h 24"/>
                <a:gd name="T24" fmla="*/ 7 w 51"/>
                <a:gd name="T25" fmla="*/ 15 h 24"/>
                <a:gd name="T26" fmla="*/ 16 w 51"/>
                <a:gd name="T2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24">
                  <a:moveTo>
                    <a:pt x="16" y="21"/>
                  </a:moveTo>
                  <a:cubicBezTo>
                    <a:pt x="22" y="24"/>
                    <a:pt x="29" y="24"/>
                    <a:pt x="35" y="21"/>
                  </a:cubicBezTo>
                  <a:cubicBezTo>
                    <a:pt x="38" y="20"/>
                    <a:pt x="41" y="18"/>
                    <a:pt x="44" y="15"/>
                  </a:cubicBezTo>
                  <a:cubicBezTo>
                    <a:pt x="46" y="13"/>
                    <a:pt x="48" y="10"/>
                    <a:pt x="49" y="6"/>
                  </a:cubicBezTo>
                  <a:cubicBezTo>
                    <a:pt x="50" y="4"/>
                    <a:pt x="51" y="2"/>
                    <a:pt x="51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2"/>
                    <a:pt x="35" y="3"/>
                    <a:pt x="34" y="4"/>
                  </a:cubicBezTo>
                  <a:cubicBezTo>
                    <a:pt x="32" y="6"/>
                    <a:pt x="29" y="8"/>
                    <a:pt x="25" y="8"/>
                  </a:cubicBezTo>
                  <a:cubicBezTo>
                    <a:pt x="23" y="8"/>
                    <a:pt x="20" y="7"/>
                    <a:pt x="17" y="4"/>
                  </a:cubicBezTo>
                  <a:cubicBezTo>
                    <a:pt x="16" y="3"/>
                    <a:pt x="16" y="2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4"/>
                    <a:pt x="1" y="6"/>
                  </a:cubicBezTo>
                  <a:cubicBezTo>
                    <a:pt x="3" y="10"/>
                    <a:pt x="5" y="13"/>
                    <a:pt x="7" y="15"/>
                  </a:cubicBezTo>
                  <a:cubicBezTo>
                    <a:pt x="10" y="18"/>
                    <a:pt x="12" y="20"/>
                    <a:pt x="16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833"/>
            <p:cNvSpPr>
              <a:spLocks noEditPoints="1"/>
            </p:cNvSpPr>
            <p:nvPr userDrawn="1"/>
          </p:nvSpPr>
          <p:spPr bwMode="auto">
            <a:xfrm>
              <a:off x="5432" y="1458"/>
              <a:ext cx="61" cy="92"/>
            </a:xfrm>
            <a:custGeom>
              <a:avLst/>
              <a:gdLst>
                <a:gd name="T0" fmla="*/ 68 w 99"/>
                <a:gd name="T1" fmla="*/ 4 h 147"/>
                <a:gd name="T2" fmla="*/ 45 w 99"/>
                <a:gd name="T3" fmla="*/ 0 h 147"/>
                <a:gd name="T4" fmla="*/ 0 w 99"/>
                <a:gd name="T5" fmla="*/ 0 h 147"/>
                <a:gd name="T6" fmla="*/ 0 w 99"/>
                <a:gd name="T7" fmla="*/ 147 h 147"/>
                <a:gd name="T8" fmla="*/ 33 w 99"/>
                <a:gd name="T9" fmla="*/ 147 h 147"/>
                <a:gd name="T10" fmla="*/ 33 w 99"/>
                <a:gd name="T11" fmla="*/ 108 h 147"/>
                <a:gd name="T12" fmla="*/ 46 w 99"/>
                <a:gd name="T13" fmla="*/ 108 h 147"/>
                <a:gd name="T14" fmla="*/ 71 w 99"/>
                <a:gd name="T15" fmla="*/ 104 h 147"/>
                <a:gd name="T16" fmla="*/ 87 w 99"/>
                <a:gd name="T17" fmla="*/ 93 h 147"/>
                <a:gd name="T18" fmla="*/ 96 w 99"/>
                <a:gd name="T19" fmla="*/ 76 h 147"/>
                <a:gd name="T20" fmla="*/ 99 w 99"/>
                <a:gd name="T21" fmla="*/ 54 h 147"/>
                <a:gd name="T22" fmla="*/ 95 w 99"/>
                <a:gd name="T23" fmla="*/ 32 h 147"/>
                <a:gd name="T24" fmla="*/ 84 w 99"/>
                <a:gd name="T25" fmla="*/ 15 h 147"/>
                <a:gd name="T26" fmla="*/ 68 w 99"/>
                <a:gd name="T27" fmla="*/ 4 h 147"/>
                <a:gd name="T28" fmla="*/ 60 w 99"/>
                <a:gd name="T29" fmla="*/ 73 h 147"/>
                <a:gd name="T30" fmla="*/ 44 w 99"/>
                <a:gd name="T31" fmla="*/ 79 h 147"/>
                <a:gd name="T32" fmla="*/ 33 w 99"/>
                <a:gd name="T33" fmla="*/ 79 h 147"/>
                <a:gd name="T34" fmla="*/ 33 w 99"/>
                <a:gd name="T35" fmla="*/ 29 h 147"/>
                <a:gd name="T36" fmla="*/ 44 w 99"/>
                <a:gd name="T37" fmla="*/ 29 h 147"/>
                <a:gd name="T38" fmla="*/ 60 w 99"/>
                <a:gd name="T39" fmla="*/ 35 h 147"/>
                <a:gd name="T40" fmla="*/ 65 w 99"/>
                <a:gd name="T41" fmla="*/ 54 h 147"/>
                <a:gd name="T42" fmla="*/ 60 w 99"/>
                <a:gd name="T43" fmla="*/ 7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9" h="147">
                  <a:moveTo>
                    <a:pt x="68" y="4"/>
                  </a:moveTo>
                  <a:cubicBezTo>
                    <a:pt x="61" y="2"/>
                    <a:pt x="54" y="0"/>
                    <a:pt x="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33" y="147"/>
                    <a:pt x="33" y="147"/>
                    <a:pt x="33" y="147"/>
                  </a:cubicBezTo>
                  <a:cubicBezTo>
                    <a:pt x="33" y="108"/>
                    <a:pt x="33" y="108"/>
                    <a:pt x="33" y="108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56" y="108"/>
                    <a:pt x="64" y="107"/>
                    <a:pt x="71" y="104"/>
                  </a:cubicBezTo>
                  <a:cubicBezTo>
                    <a:pt x="77" y="101"/>
                    <a:pt x="83" y="97"/>
                    <a:pt x="87" y="93"/>
                  </a:cubicBezTo>
                  <a:cubicBezTo>
                    <a:pt x="91" y="88"/>
                    <a:pt x="94" y="82"/>
                    <a:pt x="96" y="76"/>
                  </a:cubicBezTo>
                  <a:cubicBezTo>
                    <a:pt x="98" y="69"/>
                    <a:pt x="99" y="62"/>
                    <a:pt x="99" y="54"/>
                  </a:cubicBezTo>
                  <a:cubicBezTo>
                    <a:pt x="99" y="46"/>
                    <a:pt x="97" y="39"/>
                    <a:pt x="95" y="32"/>
                  </a:cubicBezTo>
                  <a:cubicBezTo>
                    <a:pt x="92" y="26"/>
                    <a:pt x="89" y="20"/>
                    <a:pt x="84" y="15"/>
                  </a:cubicBezTo>
                  <a:cubicBezTo>
                    <a:pt x="80" y="11"/>
                    <a:pt x="74" y="7"/>
                    <a:pt x="68" y="4"/>
                  </a:cubicBezTo>
                  <a:close/>
                  <a:moveTo>
                    <a:pt x="60" y="73"/>
                  </a:moveTo>
                  <a:cubicBezTo>
                    <a:pt x="56" y="77"/>
                    <a:pt x="51" y="79"/>
                    <a:pt x="44" y="79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51" y="29"/>
                    <a:pt x="56" y="31"/>
                    <a:pt x="60" y="35"/>
                  </a:cubicBezTo>
                  <a:cubicBezTo>
                    <a:pt x="64" y="39"/>
                    <a:pt x="65" y="45"/>
                    <a:pt x="65" y="54"/>
                  </a:cubicBezTo>
                  <a:cubicBezTo>
                    <a:pt x="65" y="63"/>
                    <a:pt x="64" y="69"/>
                    <a:pt x="6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834"/>
            <p:cNvSpPr>
              <a:spLocks noEditPoints="1"/>
            </p:cNvSpPr>
            <p:nvPr userDrawn="1"/>
          </p:nvSpPr>
          <p:spPr bwMode="auto">
            <a:xfrm>
              <a:off x="5504" y="1456"/>
              <a:ext cx="89" cy="98"/>
            </a:xfrm>
            <a:custGeom>
              <a:avLst/>
              <a:gdLst>
                <a:gd name="T0" fmla="*/ 100 w 144"/>
                <a:gd name="T1" fmla="*/ 5 h 156"/>
                <a:gd name="T2" fmla="*/ 72 w 144"/>
                <a:gd name="T3" fmla="*/ 0 h 156"/>
                <a:gd name="T4" fmla="*/ 45 w 144"/>
                <a:gd name="T5" fmla="*/ 5 h 156"/>
                <a:gd name="T6" fmla="*/ 22 w 144"/>
                <a:gd name="T7" fmla="*/ 20 h 156"/>
                <a:gd name="T8" fmla="*/ 6 w 144"/>
                <a:gd name="T9" fmla="*/ 44 h 156"/>
                <a:gd name="T10" fmla="*/ 0 w 144"/>
                <a:gd name="T11" fmla="*/ 77 h 156"/>
                <a:gd name="T12" fmla="*/ 6 w 144"/>
                <a:gd name="T13" fmla="*/ 109 h 156"/>
                <a:gd name="T14" fmla="*/ 22 w 144"/>
                <a:gd name="T15" fmla="*/ 134 h 156"/>
                <a:gd name="T16" fmla="*/ 45 w 144"/>
                <a:gd name="T17" fmla="*/ 149 h 156"/>
                <a:gd name="T18" fmla="*/ 100 w 144"/>
                <a:gd name="T19" fmla="*/ 149 h 156"/>
                <a:gd name="T20" fmla="*/ 123 w 144"/>
                <a:gd name="T21" fmla="*/ 134 h 156"/>
                <a:gd name="T22" fmla="*/ 139 w 144"/>
                <a:gd name="T23" fmla="*/ 109 h 156"/>
                <a:gd name="T24" fmla="*/ 144 w 144"/>
                <a:gd name="T25" fmla="*/ 77 h 156"/>
                <a:gd name="T26" fmla="*/ 139 w 144"/>
                <a:gd name="T27" fmla="*/ 44 h 156"/>
                <a:gd name="T28" fmla="*/ 123 w 144"/>
                <a:gd name="T29" fmla="*/ 20 h 156"/>
                <a:gd name="T30" fmla="*/ 100 w 144"/>
                <a:gd name="T31" fmla="*/ 5 h 156"/>
                <a:gd name="T32" fmla="*/ 106 w 144"/>
                <a:gd name="T33" fmla="*/ 96 h 156"/>
                <a:gd name="T34" fmla="*/ 98 w 144"/>
                <a:gd name="T35" fmla="*/ 110 h 156"/>
                <a:gd name="T36" fmla="*/ 86 w 144"/>
                <a:gd name="T37" fmla="*/ 118 h 156"/>
                <a:gd name="T38" fmla="*/ 72 w 144"/>
                <a:gd name="T39" fmla="*/ 121 h 156"/>
                <a:gd name="T40" fmla="*/ 58 w 144"/>
                <a:gd name="T41" fmla="*/ 118 h 156"/>
                <a:gd name="T42" fmla="*/ 47 w 144"/>
                <a:gd name="T43" fmla="*/ 110 h 156"/>
                <a:gd name="T44" fmla="*/ 38 w 144"/>
                <a:gd name="T45" fmla="*/ 96 h 156"/>
                <a:gd name="T46" fmla="*/ 36 w 144"/>
                <a:gd name="T47" fmla="*/ 77 h 156"/>
                <a:gd name="T48" fmla="*/ 38 w 144"/>
                <a:gd name="T49" fmla="*/ 58 h 156"/>
                <a:gd name="T50" fmla="*/ 46 w 144"/>
                <a:gd name="T51" fmla="*/ 44 h 156"/>
                <a:gd name="T52" fmla="*/ 58 w 144"/>
                <a:gd name="T53" fmla="*/ 35 h 156"/>
                <a:gd name="T54" fmla="*/ 86 w 144"/>
                <a:gd name="T55" fmla="*/ 35 h 156"/>
                <a:gd name="T56" fmla="*/ 98 w 144"/>
                <a:gd name="T57" fmla="*/ 44 h 156"/>
                <a:gd name="T58" fmla="*/ 106 w 144"/>
                <a:gd name="T59" fmla="*/ 58 h 156"/>
                <a:gd name="T60" fmla="*/ 109 w 144"/>
                <a:gd name="T61" fmla="*/ 77 h 156"/>
                <a:gd name="T62" fmla="*/ 106 w 144"/>
                <a:gd name="T63" fmla="*/ 9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4" h="156">
                  <a:moveTo>
                    <a:pt x="100" y="5"/>
                  </a:moveTo>
                  <a:cubicBezTo>
                    <a:pt x="91" y="1"/>
                    <a:pt x="82" y="0"/>
                    <a:pt x="72" y="0"/>
                  </a:cubicBezTo>
                  <a:cubicBezTo>
                    <a:pt x="63" y="0"/>
                    <a:pt x="53" y="1"/>
                    <a:pt x="45" y="5"/>
                  </a:cubicBezTo>
                  <a:cubicBezTo>
                    <a:pt x="36" y="8"/>
                    <a:pt x="29" y="13"/>
                    <a:pt x="22" y="20"/>
                  </a:cubicBezTo>
                  <a:cubicBezTo>
                    <a:pt x="15" y="27"/>
                    <a:pt x="10" y="35"/>
                    <a:pt x="6" y="44"/>
                  </a:cubicBezTo>
                  <a:cubicBezTo>
                    <a:pt x="2" y="54"/>
                    <a:pt x="0" y="65"/>
                    <a:pt x="0" y="77"/>
                  </a:cubicBezTo>
                  <a:cubicBezTo>
                    <a:pt x="0" y="89"/>
                    <a:pt x="2" y="100"/>
                    <a:pt x="6" y="109"/>
                  </a:cubicBezTo>
                  <a:cubicBezTo>
                    <a:pt x="10" y="119"/>
                    <a:pt x="15" y="127"/>
                    <a:pt x="22" y="134"/>
                  </a:cubicBezTo>
                  <a:cubicBezTo>
                    <a:pt x="28" y="140"/>
                    <a:pt x="36" y="145"/>
                    <a:pt x="45" y="149"/>
                  </a:cubicBezTo>
                  <a:cubicBezTo>
                    <a:pt x="62" y="156"/>
                    <a:pt x="82" y="156"/>
                    <a:pt x="100" y="149"/>
                  </a:cubicBezTo>
                  <a:cubicBezTo>
                    <a:pt x="108" y="145"/>
                    <a:pt x="116" y="140"/>
                    <a:pt x="123" y="134"/>
                  </a:cubicBezTo>
                  <a:cubicBezTo>
                    <a:pt x="129" y="127"/>
                    <a:pt x="135" y="119"/>
                    <a:pt x="139" y="109"/>
                  </a:cubicBezTo>
                  <a:cubicBezTo>
                    <a:pt x="142" y="100"/>
                    <a:pt x="144" y="89"/>
                    <a:pt x="144" y="77"/>
                  </a:cubicBezTo>
                  <a:cubicBezTo>
                    <a:pt x="144" y="65"/>
                    <a:pt x="142" y="54"/>
                    <a:pt x="139" y="44"/>
                  </a:cubicBezTo>
                  <a:cubicBezTo>
                    <a:pt x="135" y="35"/>
                    <a:pt x="129" y="27"/>
                    <a:pt x="123" y="20"/>
                  </a:cubicBezTo>
                  <a:cubicBezTo>
                    <a:pt x="116" y="13"/>
                    <a:pt x="108" y="8"/>
                    <a:pt x="100" y="5"/>
                  </a:cubicBezTo>
                  <a:close/>
                  <a:moveTo>
                    <a:pt x="106" y="96"/>
                  </a:moveTo>
                  <a:cubicBezTo>
                    <a:pt x="104" y="101"/>
                    <a:pt x="101" y="106"/>
                    <a:pt x="98" y="110"/>
                  </a:cubicBezTo>
                  <a:cubicBezTo>
                    <a:pt x="95" y="113"/>
                    <a:pt x="91" y="116"/>
                    <a:pt x="86" y="118"/>
                  </a:cubicBezTo>
                  <a:cubicBezTo>
                    <a:pt x="82" y="120"/>
                    <a:pt x="77" y="121"/>
                    <a:pt x="72" y="121"/>
                  </a:cubicBezTo>
                  <a:cubicBezTo>
                    <a:pt x="68" y="121"/>
                    <a:pt x="63" y="120"/>
                    <a:pt x="58" y="118"/>
                  </a:cubicBezTo>
                  <a:cubicBezTo>
                    <a:pt x="54" y="116"/>
                    <a:pt x="50" y="113"/>
                    <a:pt x="47" y="110"/>
                  </a:cubicBezTo>
                  <a:cubicBezTo>
                    <a:pt x="43" y="106"/>
                    <a:pt x="40" y="101"/>
                    <a:pt x="38" y="96"/>
                  </a:cubicBezTo>
                  <a:cubicBezTo>
                    <a:pt x="37" y="90"/>
                    <a:pt x="36" y="84"/>
                    <a:pt x="36" y="77"/>
                  </a:cubicBezTo>
                  <a:cubicBezTo>
                    <a:pt x="36" y="70"/>
                    <a:pt x="37" y="64"/>
                    <a:pt x="38" y="58"/>
                  </a:cubicBezTo>
                  <a:cubicBezTo>
                    <a:pt x="40" y="53"/>
                    <a:pt x="43" y="48"/>
                    <a:pt x="46" y="44"/>
                  </a:cubicBezTo>
                  <a:cubicBezTo>
                    <a:pt x="50" y="40"/>
                    <a:pt x="54" y="37"/>
                    <a:pt x="58" y="35"/>
                  </a:cubicBezTo>
                  <a:cubicBezTo>
                    <a:pt x="68" y="31"/>
                    <a:pt x="77" y="31"/>
                    <a:pt x="86" y="35"/>
                  </a:cubicBezTo>
                  <a:cubicBezTo>
                    <a:pt x="91" y="37"/>
                    <a:pt x="95" y="40"/>
                    <a:pt x="98" y="44"/>
                  </a:cubicBezTo>
                  <a:cubicBezTo>
                    <a:pt x="101" y="48"/>
                    <a:pt x="104" y="53"/>
                    <a:pt x="106" y="58"/>
                  </a:cubicBezTo>
                  <a:cubicBezTo>
                    <a:pt x="108" y="64"/>
                    <a:pt x="109" y="70"/>
                    <a:pt x="109" y="77"/>
                  </a:cubicBezTo>
                  <a:cubicBezTo>
                    <a:pt x="109" y="84"/>
                    <a:pt x="108" y="90"/>
                    <a:pt x="106" y="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835"/>
            <p:cNvSpPr>
              <a:spLocks/>
            </p:cNvSpPr>
            <p:nvPr userDrawn="1"/>
          </p:nvSpPr>
          <p:spPr bwMode="auto">
            <a:xfrm>
              <a:off x="5605" y="1456"/>
              <a:ext cx="73" cy="98"/>
            </a:xfrm>
            <a:custGeom>
              <a:avLst/>
              <a:gdLst>
                <a:gd name="T0" fmla="*/ 22 w 118"/>
                <a:gd name="T1" fmla="*/ 134 h 156"/>
                <a:gd name="T2" fmla="*/ 45 w 118"/>
                <a:gd name="T3" fmla="*/ 149 h 156"/>
                <a:gd name="T4" fmla="*/ 99 w 118"/>
                <a:gd name="T5" fmla="*/ 149 h 156"/>
                <a:gd name="T6" fmla="*/ 118 w 118"/>
                <a:gd name="T7" fmla="*/ 137 h 156"/>
                <a:gd name="T8" fmla="*/ 99 w 118"/>
                <a:gd name="T9" fmla="*/ 110 h 156"/>
                <a:gd name="T10" fmla="*/ 91 w 118"/>
                <a:gd name="T11" fmla="*/ 117 h 156"/>
                <a:gd name="T12" fmla="*/ 72 w 118"/>
                <a:gd name="T13" fmla="*/ 121 h 156"/>
                <a:gd name="T14" fmla="*/ 58 w 118"/>
                <a:gd name="T15" fmla="*/ 118 h 156"/>
                <a:gd name="T16" fmla="*/ 46 w 118"/>
                <a:gd name="T17" fmla="*/ 110 h 156"/>
                <a:gd name="T18" fmla="*/ 38 w 118"/>
                <a:gd name="T19" fmla="*/ 96 h 156"/>
                <a:gd name="T20" fmla="*/ 35 w 118"/>
                <a:gd name="T21" fmla="*/ 77 h 156"/>
                <a:gd name="T22" fmla="*/ 38 w 118"/>
                <a:gd name="T23" fmla="*/ 58 h 156"/>
                <a:gd name="T24" fmla="*/ 46 w 118"/>
                <a:gd name="T25" fmla="*/ 44 h 156"/>
                <a:gd name="T26" fmla="*/ 58 w 118"/>
                <a:gd name="T27" fmla="*/ 35 h 156"/>
                <a:gd name="T28" fmla="*/ 90 w 118"/>
                <a:gd name="T29" fmla="*/ 38 h 156"/>
                <a:gd name="T30" fmla="*/ 99 w 118"/>
                <a:gd name="T31" fmla="*/ 45 h 156"/>
                <a:gd name="T32" fmla="*/ 118 w 118"/>
                <a:gd name="T33" fmla="*/ 21 h 156"/>
                <a:gd name="T34" fmla="*/ 100 w 118"/>
                <a:gd name="T35" fmla="*/ 6 h 156"/>
                <a:gd name="T36" fmla="*/ 72 w 118"/>
                <a:gd name="T37" fmla="*/ 0 h 156"/>
                <a:gd name="T38" fmla="*/ 45 w 118"/>
                <a:gd name="T39" fmla="*/ 5 h 156"/>
                <a:gd name="T40" fmla="*/ 22 w 118"/>
                <a:gd name="T41" fmla="*/ 20 h 156"/>
                <a:gd name="T42" fmla="*/ 6 w 118"/>
                <a:gd name="T43" fmla="*/ 44 h 156"/>
                <a:gd name="T44" fmla="*/ 0 w 118"/>
                <a:gd name="T45" fmla="*/ 77 h 156"/>
                <a:gd name="T46" fmla="*/ 6 w 118"/>
                <a:gd name="T47" fmla="*/ 109 h 156"/>
                <a:gd name="T48" fmla="*/ 22 w 118"/>
                <a:gd name="T49" fmla="*/ 13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8" h="156">
                  <a:moveTo>
                    <a:pt x="22" y="134"/>
                  </a:moveTo>
                  <a:cubicBezTo>
                    <a:pt x="28" y="140"/>
                    <a:pt x="36" y="145"/>
                    <a:pt x="45" y="149"/>
                  </a:cubicBezTo>
                  <a:cubicBezTo>
                    <a:pt x="62" y="156"/>
                    <a:pt x="83" y="156"/>
                    <a:pt x="99" y="149"/>
                  </a:cubicBezTo>
                  <a:cubicBezTo>
                    <a:pt x="106" y="146"/>
                    <a:pt x="113" y="142"/>
                    <a:pt x="118" y="137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96" y="113"/>
                    <a:pt x="94" y="115"/>
                    <a:pt x="91" y="117"/>
                  </a:cubicBezTo>
                  <a:cubicBezTo>
                    <a:pt x="85" y="120"/>
                    <a:pt x="79" y="121"/>
                    <a:pt x="72" y="121"/>
                  </a:cubicBezTo>
                  <a:cubicBezTo>
                    <a:pt x="68" y="121"/>
                    <a:pt x="63" y="120"/>
                    <a:pt x="58" y="118"/>
                  </a:cubicBezTo>
                  <a:cubicBezTo>
                    <a:pt x="54" y="116"/>
                    <a:pt x="50" y="113"/>
                    <a:pt x="46" y="110"/>
                  </a:cubicBezTo>
                  <a:cubicBezTo>
                    <a:pt x="43" y="106"/>
                    <a:pt x="40" y="101"/>
                    <a:pt x="38" y="96"/>
                  </a:cubicBezTo>
                  <a:cubicBezTo>
                    <a:pt x="36" y="90"/>
                    <a:pt x="35" y="84"/>
                    <a:pt x="35" y="77"/>
                  </a:cubicBezTo>
                  <a:cubicBezTo>
                    <a:pt x="35" y="70"/>
                    <a:pt x="36" y="64"/>
                    <a:pt x="38" y="58"/>
                  </a:cubicBezTo>
                  <a:cubicBezTo>
                    <a:pt x="40" y="53"/>
                    <a:pt x="43" y="48"/>
                    <a:pt x="46" y="44"/>
                  </a:cubicBezTo>
                  <a:cubicBezTo>
                    <a:pt x="50" y="40"/>
                    <a:pt x="54" y="37"/>
                    <a:pt x="58" y="35"/>
                  </a:cubicBezTo>
                  <a:cubicBezTo>
                    <a:pt x="69" y="31"/>
                    <a:pt x="81" y="32"/>
                    <a:pt x="90" y="38"/>
                  </a:cubicBezTo>
                  <a:cubicBezTo>
                    <a:pt x="94" y="40"/>
                    <a:pt x="96" y="42"/>
                    <a:pt x="99" y="45"/>
                  </a:cubicBezTo>
                  <a:cubicBezTo>
                    <a:pt x="118" y="21"/>
                    <a:pt x="118" y="21"/>
                    <a:pt x="118" y="21"/>
                  </a:cubicBezTo>
                  <a:cubicBezTo>
                    <a:pt x="114" y="15"/>
                    <a:pt x="108" y="10"/>
                    <a:pt x="100" y="6"/>
                  </a:cubicBezTo>
                  <a:cubicBezTo>
                    <a:pt x="92" y="2"/>
                    <a:pt x="83" y="0"/>
                    <a:pt x="72" y="0"/>
                  </a:cubicBezTo>
                  <a:cubicBezTo>
                    <a:pt x="63" y="0"/>
                    <a:pt x="54" y="1"/>
                    <a:pt x="45" y="5"/>
                  </a:cubicBezTo>
                  <a:cubicBezTo>
                    <a:pt x="36" y="8"/>
                    <a:pt x="29" y="13"/>
                    <a:pt x="22" y="20"/>
                  </a:cubicBezTo>
                  <a:cubicBezTo>
                    <a:pt x="15" y="27"/>
                    <a:pt x="10" y="35"/>
                    <a:pt x="6" y="44"/>
                  </a:cubicBezTo>
                  <a:cubicBezTo>
                    <a:pt x="2" y="54"/>
                    <a:pt x="0" y="65"/>
                    <a:pt x="0" y="77"/>
                  </a:cubicBezTo>
                  <a:cubicBezTo>
                    <a:pt x="0" y="89"/>
                    <a:pt x="2" y="100"/>
                    <a:pt x="6" y="109"/>
                  </a:cubicBezTo>
                  <a:cubicBezTo>
                    <a:pt x="10" y="119"/>
                    <a:pt x="15" y="127"/>
                    <a:pt x="22" y="1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836"/>
            <p:cNvSpPr>
              <a:spLocks/>
            </p:cNvSpPr>
            <p:nvPr userDrawn="1"/>
          </p:nvSpPr>
          <p:spPr bwMode="auto">
            <a:xfrm>
              <a:off x="5688" y="1456"/>
              <a:ext cx="74" cy="98"/>
            </a:xfrm>
            <a:custGeom>
              <a:avLst/>
              <a:gdLst>
                <a:gd name="T0" fmla="*/ 22 w 119"/>
                <a:gd name="T1" fmla="*/ 134 h 156"/>
                <a:gd name="T2" fmla="*/ 45 w 119"/>
                <a:gd name="T3" fmla="*/ 149 h 156"/>
                <a:gd name="T4" fmla="*/ 100 w 119"/>
                <a:gd name="T5" fmla="*/ 149 h 156"/>
                <a:gd name="T6" fmla="*/ 119 w 119"/>
                <a:gd name="T7" fmla="*/ 137 h 156"/>
                <a:gd name="T8" fmla="*/ 99 w 119"/>
                <a:gd name="T9" fmla="*/ 110 h 156"/>
                <a:gd name="T10" fmla="*/ 91 w 119"/>
                <a:gd name="T11" fmla="*/ 117 h 156"/>
                <a:gd name="T12" fmla="*/ 73 w 119"/>
                <a:gd name="T13" fmla="*/ 121 h 156"/>
                <a:gd name="T14" fmla="*/ 59 w 119"/>
                <a:gd name="T15" fmla="*/ 118 h 156"/>
                <a:gd name="T16" fmla="*/ 47 w 119"/>
                <a:gd name="T17" fmla="*/ 110 h 156"/>
                <a:gd name="T18" fmla="*/ 39 w 119"/>
                <a:gd name="T19" fmla="*/ 96 h 156"/>
                <a:gd name="T20" fmla="*/ 36 w 119"/>
                <a:gd name="T21" fmla="*/ 77 h 156"/>
                <a:gd name="T22" fmla="*/ 39 w 119"/>
                <a:gd name="T23" fmla="*/ 58 h 156"/>
                <a:gd name="T24" fmla="*/ 47 w 119"/>
                <a:gd name="T25" fmla="*/ 44 h 156"/>
                <a:gd name="T26" fmla="*/ 59 w 119"/>
                <a:gd name="T27" fmla="*/ 35 h 156"/>
                <a:gd name="T28" fmla="*/ 91 w 119"/>
                <a:gd name="T29" fmla="*/ 38 h 156"/>
                <a:gd name="T30" fmla="*/ 99 w 119"/>
                <a:gd name="T31" fmla="*/ 45 h 156"/>
                <a:gd name="T32" fmla="*/ 119 w 119"/>
                <a:gd name="T33" fmla="*/ 21 h 156"/>
                <a:gd name="T34" fmla="*/ 101 w 119"/>
                <a:gd name="T35" fmla="*/ 6 h 156"/>
                <a:gd name="T36" fmla="*/ 73 w 119"/>
                <a:gd name="T37" fmla="*/ 0 h 156"/>
                <a:gd name="T38" fmla="*/ 45 w 119"/>
                <a:gd name="T39" fmla="*/ 5 h 156"/>
                <a:gd name="T40" fmla="*/ 22 w 119"/>
                <a:gd name="T41" fmla="*/ 20 h 156"/>
                <a:gd name="T42" fmla="*/ 6 w 119"/>
                <a:gd name="T43" fmla="*/ 44 h 156"/>
                <a:gd name="T44" fmla="*/ 0 w 119"/>
                <a:gd name="T45" fmla="*/ 77 h 156"/>
                <a:gd name="T46" fmla="*/ 6 w 119"/>
                <a:gd name="T47" fmla="*/ 109 h 156"/>
                <a:gd name="T48" fmla="*/ 22 w 119"/>
                <a:gd name="T49" fmla="*/ 13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156">
                  <a:moveTo>
                    <a:pt x="22" y="134"/>
                  </a:moveTo>
                  <a:cubicBezTo>
                    <a:pt x="29" y="140"/>
                    <a:pt x="36" y="145"/>
                    <a:pt x="45" y="149"/>
                  </a:cubicBezTo>
                  <a:cubicBezTo>
                    <a:pt x="62" y="156"/>
                    <a:pt x="83" y="156"/>
                    <a:pt x="100" y="149"/>
                  </a:cubicBezTo>
                  <a:cubicBezTo>
                    <a:pt x="107" y="146"/>
                    <a:pt x="113" y="142"/>
                    <a:pt x="119" y="137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97" y="113"/>
                    <a:pt x="94" y="115"/>
                    <a:pt x="91" y="117"/>
                  </a:cubicBezTo>
                  <a:cubicBezTo>
                    <a:pt x="86" y="120"/>
                    <a:pt x="80" y="121"/>
                    <a:pt x="73" y="121"/>
                  </a:cubicBezTo>
                  <a:cubicBezTo>
                    <a:pt x="68" y="121"/>
                    <a:pt x="63" y="120"/>
                    <a:pt x="59" y="118"/>
                  </a:cubicBezTo>
                  <a:cubicBezTo>
                    <a:pt x="54" y="116"/>
                    <a:pt x="50" y="113"/>
                    <a:pt x="47" y="110"/>
                  </a:cubicBezTo>
                  <a:cubicBezTo>
                    <a:pt x="44" y="106"/>
                    <a:pt x="41" y="101"/>
                    <a:pt x="39" y="96"/>
                  </a:cubicBezTo>
                  <a:cubicBezTo>
                    <a:pt x="37" y="90"/>
                    <a:pt x="36" y="84"/>
                    <a:pt x="36" y="77"/>
                  </a:cubicBezTo>
                  <a:cubicBezTo>
                    <a:pt x="36" y="70"/>
                    <a:pt x="37" y="64"/>
                    <a:pt x="39" y="58"/>
                  </a:cubicBezTo>
                  <a:cubicBezTo>
                    <a:pt x="41" y="53"/>
                    <a:pt x="44" y="48"/>
                    <a:pt x="47" y="44"/>
                  </a:cubicBezTo>
                  <a:cubicBezTo>
                    <a:pt x="50" y="40"/>
                    <a:pt x="54" y="37"/>
                    <a:pt x="59" y="35"/>
                  </a:cubicBezTo>
                  <a:cubicBezTo>
                    <a:pt x="70" y="31"/>
                    <a:pt x="82" y="32"/>
                    <a:pt x="91" y="38"/>
                  </a:cubicBezTo>
                  <a:cubicBezTo>
                    <a:pt x="94" y="40"/>
                    <a:pt x="97" y="42"/>
                    <a:pt x="99" y="45"/>
                  </a:cubicBezTo>
                  <a:cubicBezTo>
                    <a:pt x="119" y="21"/>
                    <a:pt x="119" y="21"/>
                    <a:pt x="119" y="21"/>
                  </a:cubicBezTo>
                  <a:cubicBezTo>
                    <a:pt x="114" y="15"/>
                    <a:pt x="108" y="10"/>
                    <a:pt x="101" y="6"/>
                  </a:cubicBezTo>
                  <a:cubicBezTo>
                    <a:pt x="93" y="2"/>
                    <a:pt x="83" y="0"/>
                    <a:pt x="73" y="0"/>
                  </a:cubicBezTo>
                  <a:cubicBezTo>
                    <a:pt x="63" y="0"/>
                    <a:pt x="54" y="1"/>
                    <a:pt x="45" y="5"/>
                  </a:cubicBezTo>
                  <a:cubicBezTo>
                    <a:pt x="37" y="8"/>
                    <a:pt x="29" y="13"/>
                    <a:pt x="22" y="20"/>
                  </a:cubicBezTo>
                  <a:cubicBezTo>
                    <a:pt x="16" y="27"/>
                    <a:pt x="10" y="35"/>
                    <a:pt x="6" y="44"/>
                  </a:cubicBezTo>
                  <a:cubicBezTo>
                    <a:pt x="2" y="54"/>
                    <a:pt x="0" y="65"/>
                    <a:pt x="0" y="77"/>
                  </a:cubicBezTo>
                  <a:cubicBezTo>
                    <a:pt x="0" y="89"/>
                    <a:pt x="2" y="100"/>
                    <a:pt x="6" y="109"/>
                  </a:cubicBezTo>
                  <a:cubicBezTo>
                    <a:pt x="10" y="119"/>
                    <a:pt x="16" y="127"/>
                    <a:pt x="22" y="1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837"/>
            <p:cNvSpPr>
              <a:spLocks/>
            </p:cNvSpPr>
            <p:nvPr userDrawn="1"/>
          </p:nvSpPr>
          <p:spPr bwMode="auto">
            <a:xfrm>
              <a:off x="5779" y="1458"/>
              <a:ext cx="70" cy="92"/>
            </a:xfrm>
            <a:custGeom>
              <a:avLst/>
              <a:gdLst>
                <a:gd name="T0" fmla="*/ 49 w 70"/>
                <a:gd name="T1" fmla="*/ 31 h 92"/>
                <a:gd name="T2" fmla="*/ 49 w 70"/>
                <a:gd name="T3" fmla="*/ 92 h 92"/>
                <a:gd name="T4" fmla="*/ 70 w 70"/>
                <a:gd name="T5" fmla="*/ 92 h 92"/>
                <a:gd name="T6" fmla="*/ 70 w 70"/>
                <a:gd name="T7" fmla="*/ 0 h 92"/>
                <a:gd name="T8" fmla="*/ 48 w 70"/>
                <a:gd name="T9" fmla="*/ 0 h 92"/>
                <a:gd name="T10" fmla="*/ 20 w 70"/>
                <a:gd name="T11" fmla="*/ 61 h 92"/>
                <a:gd name="T12" fmla="*/ 20 w 70"/>
                <a:gd name="T13" fmla="*/ 0 h 92"/>
                <a:gd name="T14" fmla="*/ 0 w 70"/>
                <a:gd name="T15" fmla="*/ 0 h 92"/>
                <a:gd name="T16" fmla="*/ 0 w 70"/>
                <a:gd name="T17" fmla="*/ 92 h 92"/>
                <a:gd name="T18" fmla="*/ 21 w 70"/>
                <a:gd name="T19" fmla="*/ 92 h 92"/>
                <a:gd name="T20" fmla="*/ 49 w 70"/>
                <a:gd name="T21" fmla="*/ 3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92">
                  <a:moveTo>
                    <a:pt x="49" y="31"/>
                  </a:moveTo>
                  <a:lnTo>
                    <a:pt x="49" y="92"/>
                  </a:lnTo>
                  <a:lnTo>
                    <a:pt x="70" y="92"/>
                  </a:lnTo>
                  <a:lnTo>
                    <a:pt x="70" y="0"/>
                  </a:lnTo>
                  <a:lnTo>
                    <a:pt x="48" y="0"/>
                  </a:lnTo>
                  <a:lnTo>
                    <a:pt x="20" y="61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92"/>
                  </a:lnTo>
                  <a:lnTo>
                    <a:pt x="21" y="92"/>
                  </a:lnTo>
                  <a:lnTo>
                    <a:pt x="49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838"/>
            <p:cNvSpPr>
              <a:spLocks/>
            </p:cNvSpPr>
            <p:nvPr userDrawn="1"/>
          </p:nvSpPr>
          <p:spPr bwMode="auto">
            <a:xfrm>
              <a:off x="5873" y="1458"/>
              <a:ext cx="70" cy="92"/>
            </a:xfrm>
            <a:custGeom>
              <a:avLst/>
              <a:gdLst>
                <a:gd name="T0" fmla="*/ 49 w 70"/>
                <a:gd name="T1" fmla="*/ 31 h 92"/>
                <a:gd name="T2" fmla="*/ 49 w 70"/>
                <a:gd name="T3" fmla="*/ 92 h 92"/>
                <a:gd name="T4" fmla="*/ 70 w 70"/>
                <a:gd name="T5" fmla="*/ 92 h 92"/>
                <a:gd name="T6" fmla="*/ 70 w 70"/>
                <a:gd name="T7" fmla="*/ 0 h 92"/>
                <a:gd name="T8" fmla="*/ 48 w 70"/>
                <a:gd name="T9" fmla="*/ 0 h 92"/>
                <a:gd name="T10" fmla="*/ 20 w 70"/>
                <a:gd name="T11" fmla="*/ 61 h 92"/>
                <a:gd name="T12" fmla="*/ 20 w 70"/>
                <a:gd name="T13" fmla="*/ 0 h 92"/>
                <a:gd name="T14" fmla="*/ 0 w 70"/>
                <a:gd name="T15" fmla="*/ 0 h 92"/>
                <a:gd name="T16" fmla="*/ 0 w 70"/>
                <a:gd name="T17" fmla="*/ 92 h 92"/>
                <a:gd name="T18" fmla="*/ 21 w 70"/>
                <a:gd name="T19" fmla="*/ 92 h 92"/>
                <a:gd name="T20" fmla="*/ 49 w 70"/>
                <a:gd name="T21" fmla="*/ 3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92">
                  <a:moveTo>
                    <a:pt x="49" y="31"/>
                  </a:moveTo>
                  <a:lnTo>
                    <a:pt x="49" y="92"/>
                  </a:lnTo>
                  <a:lnTo>
                    <a:pt x="70" y="92"/>
                  </a:lnTo>
                  <a:lnTo>
                    <a:pt x="70" y="0"/>
                  </a:lnTo>
                  <a:lnTo>
                    <a:pt x="48" y="0"/>
                  </a:lnTo>
                  <a:lnTo>
                    <a:pt x="20" y="61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92"/>
                  </a:lnTo>
                  <a:lnTo>
                    <a:pt x="21" y="92"/>
                  </a:lnTo>
                  <a:lnTo>
                    <a:pt x="49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839"/>
            <p:cNvSpPr>
              <a:spLocks/>
            </p:cNvSpPr>
            <p:nvPr userDrawn="1"/>
          </p:nvSpPr>
          <p:spPr bwMode="auto">
            <a:xfrm>
              <a:off x="4681" y="1771"/>
              <a:ext cx="37" cy="53"/>
            </a:xfrm>
            <a:custGeom>
              <a:avLst/>
              <a:gdLst>
                <a:gd name="T0" fmla="*/ 31 w 37"/>
                <a:gd name="T1" fmla="*/ 22 h 53"/>
                <a:gd name="T2" fmla="*/ 6 w 37"/>
                <a:gd name="T3" fmla="*/ 22 h 53"/>
                <a:gd name="T4" fmla="*/ 6 w 37"/>
                <a:gd name="T5" fmla="*/ 0 h 53"/>
                <a:gd name="T6" fmla="*/ 0 w 37"/>
                <a:gd name="T7" fmla="*/ 0 h 53"/>
                <a:gd name="T8" fmla="*/ 0 w 37"/>
                <a:gd name="T9" fmla="*/ 53 h 53"/>
                <a:gd name="T10" fmla="*/ 6 w 37"/>
                <a:gd name="T11" fmla="*/ 53 h 53"/>
                <a:gd name="T12" fmla="*/ 6 w 37"/>
                <a:gd name="T13" fmla="*/ 28 h 53"/>
                <a:gd name="T14" fmla="*/ 31 w 37"/>
                <a:gd name="T15" fmla="*/ 28 h 53"/>
                <a:gd name="T16" fmla="*/ 31 w 37"/>
                <a:gd name="T17" fmla="*/ 53 h 53"/>
                <a:gd name="T18" fmla="*/ 37 w 37"/>
                <a:gd name="T19" fmla="*/ 53 h 53"/>
                <a:gd name="T20" fmla="*/ 37 w 37"/>
                <a:gd name="T21" fmla="*/ 0 h 53"/>
                <a:gd name="T22" fmla="*/ 31 w 37"/>
                <a:gd name="T23" fmla="*/ 0 h 53"/>
                <a:gd name="T24" fmla="*/ 31 w 37"/>
                <a:gd name="T25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53">
                  <a:moveTo>
                    <a:pt x="31" y="22"/>
                  </a:moveTo>
                  <a:lnTo>
                    <a:pt x="6" y="2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6" y="28"/>
                  </a:lnTo>
                  <a:lnTo>
                    <a:pt x="31" y="28"/>
                  </a:lnTo>
                  <a:lnTo>
                    <a:pt x="31" y="53"/>
                  </a:lnTo>
                  <a:lnTo>
                    <a:pt x="37" y="53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31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840"/>
            <p:cNvSpPr>
              <a:spLocks noEditPoints="1"/>
            </p:cNvSpPr>
            <p:nvPr userDrawn="1"/>
          </p:nvSpPr>
          <p:spPr bwMode="auto">
            <a:xfrm>
              <a:off x="4727" y="1770"/>
              <a:ext cx="46" cy="56"/>
            </a:xfrm>
            <a:custGeom>
              <a:avLst/>
              <a:gdLst>
                <a:gd name="T0" fmla="*/ 37 w 74"/>
                <a:gd name="T1" fmla="*/ 0 h 90"/>
                <a:gd name="T2" fmla="*/ 0 w 74"/>
                <a:gd name="T3" fmla="*/ 46 h 90"/>
                <a:gd name="T4" fmla="*/ 36 w 74"/>
                <a:gd name="T5" fmla="*/ 90 h 90"/>
                <a:gd name="T6" fmla="*/ 74 w 74"/>
                <a:gd name="T7" fmla="*/ 44 h 90"/>
                <a:gd name="T8" fmla="*/ 37 w 74"/>
                <a:gd name="T9" fmla="*/ 0 h 90"/>
                <a:gd name="T10" fmla="*/ 37 w 74"/>
                <a:gd name="T11" fmla="*/ 81 h 90"/>
                <a:gd name="T12" fmla="*/ 11 w 74"/>
                <a:gd name="T13" fmla="*/ 45 h 90"/>
                <a:gd name="T14" fmla="*/ 37 w 74"/>
                <a:gd name="T15" fmla="*/ 10 h 90"/>
                <a:gd name="T16" fmla="*/ 63 w 74"/>
                <a:gd name="T17" fmla="*/ 45 h 90"/>
                <a:gd name="T18" fmla="*/ 37 w 74"/>
                <a:gd name="T19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90">
                  <a:moveTo>
                    <a:pt x="37" y="0"/>
                  </a:moveTo>
                  <a:cubicBezTo>
                    <a:pt x="15" y="0"/>
                    <a:pt x="0" y="18"/>
                    <a:pt x="0" y="46"/>
                  </a:cubicBezTo>
                  <a:cubicBezTo>
                    <a:pt x="0" y="72"/>
                    <a:pt x="15" y="90"/>
                    <a:pt x="36" y="90"/>
                  </a:cubicBezTo>
                  <a:cubicBezTo>
                    <a:pt x="57" y="90"/>
                    <a:pt x="74" y="74"/>
                    <a:pt x="74" y="44"/>
                  </a:cubicBezTo>
                  <a:cubicBezTo>
                    <a:pt x="74" y="19"/>
                    <a:pt x="60" y="0"/>
                    <a:pt x="37" y="0"/>
                  </a:cubicBezTo>
                  <a:close/>
                  <a:moveTo>
                    <a:pt x="37" y="81"/>
                  </a:moveTo>
                  <a:cubicBezTo>
                    <a:pt x="20" y="81"/>
                    <a:pt x="11" y="64"/>
                    <a:pt x="11" y="45"/>
                  </a:cubicBezTo>
                  <a:cubicBezTo>
                    <a:pt x="11" y="27"/>
                    <a:pt x="19" y="10"/>
                    <a:pt x="37" y="10"/>
                  </a:cubicBezTo>
                  <a:cubicBezTo>
                    <a:pt x="54" y="10"/>
                    <a:pt x="63" y="27"/>
                    <a:pt x="63" y="45"/>
                  </a:cubicBezTo>
                  <a:cubicBezTo>
                    <a:pt x="63" y="64"/>
                    <a:pt x="53" y="81"/>
                    <a:pt x="3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841"/>
            <p:cNvSpPr>
              <a:spLocks noEditPoints="1"/>
            </p:cNvSpPr>
            <p:nvPr userDrawn="1"/>
          </p:nvSpPr>
          <p:spPr bwMode="auto">
            <a:xfrm>
              <a:off x="4781" y="1770"/>
              <a:ext cx="32" cy="54"/>
            </a:xfrm>
            <a:custGeom>
              <a:avLst/>
              <a:gdLst>
                <a:gd name="T0" fmla="*/ 21 w 51"/>
                <a:gd name="T1" fmla="*/ 0 h 87"/>
                <a:gd name="T2" fmla="*/ 0 w 51"/>
                <a:gd name="T3" fmla="*/ 2 h 87"/>
                <a:gd name="T4" fmla="*/ 0 w 51"/>
                <a:gd name="T5" fmla="*/ 87 h 87"/>
                <a:gd name="T6" fmla="*/ 11 w 51"/>
                <a:gd name="T7" fmla="*/ 87 h 87"/>
                <a:gd name="T8" fmla="*/ 11 w 51"/>
                <a:gd name="T9" fmla="*/ 53 h 87"/>
                <a:gd name="T10" fmla="*/ 19 w 51"/>
                <a:gd name="T11" fmla="*/ 53 h 87"/>
                <a:gd name="T12" fmla="*/ 44 w 51"/>
                <a:gd name="T13" fmla="*/ 44 h 87"/>
                <a:gd name="T14" fmla="*/ 51 w 51"/>
                <a:gd name="T15" fmla="*/ 26 h 87"/>
                <a:gd name="T16" fmla="*/ 43 w 51"/>
                <a:gd name="T17" fmla="*/ 8 h 87"/>
                <a:gd name="T18" fmla="*/ 21 w 51"/>
                <a:gd name="T19" fmla="*/ 0 h 87"/>
                <a:gd name="T20" fmla="*/ 20 w 51"/>
                <a:gd name="T21" fmla="*/ 44 h 87"/>
                <a:gd name="T22" fmla="*/ 11 w 51"/>
                <a:gd name="T23" fmla="*/ 44 h 87"/>
                <a:gd name="T24" fmla="*/ 11 w 51"/>
                <a:gd name="T25" fmla="*/ 10 h 87"/>
                <a:gd name="T26" fmla="*/ 21 w 51"/>
                <a:gd name="T27" fmla="*/ 9 h 87"/>
                <a:gd name="T28" fmla="*/ 40 w 51"/>
                <a:gd name="T29" fmla="*/ 26 h 87"/>
                <a:gd name="T30" fmla="*/ 20 w 51"/>
                <a:gd name="T3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87">
                  <a:moveTo>
                    <a:pt x="21" y="0"/>
                  </a:moveTo>
                  <a:cubicBezTo>
                    <a:pt x="12" y="0"/>
                    <a:pt x="6" y="1"/>
                    <a:pt x="0" y="2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3" y="53"/>
                    <a:pt x="16" y="53"/>
                    <a:pt x="19" y="53"/>
                  </a:cubicBezTo>
                  <a:cubicBezTo>
                    <a:pt x="30" y="53"/>
                    <a:pt x="39" y="50"/>
                    <a:pt x="44" y="44"/>
                  </a:cubicBezTo>
                  <a:cubicBezTo>
                    <a:pt x="48" y="39"/>
                    <a:pt x="51" y="33"/>
                    <a:pt x="51" y="26"/>
                  </a:cubicBezTo>
                  <a:cubicBezTo>
                    <a:pt x="51" y="18"/>
                    <a:pt x="48" y="12"/>
                    <a:pt x="43" y="8"/>
                  </a:cubicBezTo>
                  <a:cubicBezTo>
                    <a:pt x="39" y="3"/>
                    <a:pt x="31" y="0"/>
                    <a:pt x="21" y="0"/>
                  </a:cubicBezTo>
                  <a:close/>
                  <a:moveTo>
                    <a:pt x="20" y="44"/>
                  </a:moveTo>
                  <a:cubicBezTo>
                    <a:pt x="16" y="44"/>
                    <a:pt x="13" y="44"/>
                    <a:pt x="11" y="4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10"/>
                    <a:pt x="16" y="9"/>
                    <a:pt x="21" y="9"/>
                  </a:cubicBezTo>
                  <a:cubicBezTo>
                    <a:pt x="32" y="9"/>
                    <a:pt x="40" y="15"/>
                    <a:pt x="40" y="26"/>
                  </a:cubicBezTo>
                  <a:cubicBezTo>
                    <a:pt x="40" y="38"/>
                    <a:pt x="32" y="44"/>
                    <a:pt x="20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842"/>
            <p:cNvSpPr>
              <a:spLocks/>
            </p:cNvSpPr>
            <p:nvPr userDrawn="1"/>
          </p:nvSpPr>
          <p:spPr bwMode="auto">
            <a:xfrm>
              <a:off x="4819" y="1771"/>
              <a:ext cx="51" cy="53"/>
            </a:xfrm>
            <a:custGeom>
              <a:avLst/>
              <a:gdLst>
                <a:gd name="T0" fmla="*/ 65 w 83"/>
                <a:gd name="T1" fmla="*/ 0 h 86"/>
                <a:gd name="T2" fmla="*/ 50 w 83"/>
                <a:gd name="T3" fmla="*/ 42 h 86"/>
                <a:gd name="T4" fmla="*/ 42 w 83"/>
                <a:gd name="T5" fmla="*/ 71 h 86"/>
                <a:gd name="T6" fmla="*/ 41 w 83"/>
                <a:gd name="T7" fmla="*/ 71 h 86"/>
                <a:gd name="T8" fmla="*/ 33 w 83"/>
                <a:gd name="T9" fmla="*/ 42 h 86"/>
                <a:gd name="T10" fmla="*/ 19 w 83"/>
                <a:gd name="T11" fmla="*/ 0 h 86"/>
                <a:gd name="T12" fmla="*/ 6 w 83"/>
                <a:gd name="T13" fmla="*/ 0 h 86"/>
                <a:gd name="T14" fmla="*/ 0 w 83"/>
                <a:gd name="T15" fmla="*/ 86 h 86"/>
                <a:gd name="T16" fmla="*/ 10 w 83"/>
                <a:gd name="T17" fmla="*/ 86 h 86"/>
                <a:gd name="T18" fmla="*/ 12 w 83"/>
                <a:gd name="T19" fmla="*/ 49 h 86"/>
                <a:gd name="T20" fmla="*/ 14 w 83"/>
                <a:gd name="T21" fmla="*/ 11 h 86"/>
                <a:gd name="T22" fmla="*/ 14 w 83"/>
                <a:gd name="T23" fmla="*/ 11 h 86"/>
                <a:gd name="T24" fmla="*/ 24 w 83"/>
                <a:gd name="T25" fmla="*/ 45 h 86"/>
                <a:gd name="T26" fmla="*/ 37 w 83"/>
                <a:gd name="T27" fmla="*/ 86 h 86"/>
                <a:gd name="T28" fmla="*/ 45 w 83"/>
                <a:gd name="T29" fmla="*/ 86 h 86"/>
                <a:gd name="T30" fmla="*/ 59 w 83"/>
                <a:gd name="T31" fmla="*/ 44 h 86"/>
                <a:gd name="T32" fmla="*/ 69 w 83"/>
                <a:gd name="T33" fmla="*/ 11 h 86"/>
                <a:gd name="T34" fmla="*/ 70 w 83"/>
                <a:gd name="T35" fmla="*/ 11 h 86"/>
                <a:gd name="T36" fmla="*/ 71 w 83"/>
                <a:gd name="T37" fmla="*/ 48 h 86"/>
                <a:gd name="T38" fmla="*/ 73 w 83"/>
                <a:gd name="T39" fmla="*/ 86 h 86"/>
                <a:gd name="T40" fmla="*/ 83 w 83"/>
                <a:gd name="T41" fmla="*/ 86 h 86"/>
                <a:gd name="T42" fmla="*/ 78 w 83"/>
                <a:gd name="T43" fmla="*/ 0 h 86"/>
                <a:gd name="T44" fmla="*/ 65 w 83"/>
                <a:gd name="T4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3" h="86">
                  <a:moveTo>
                    <a:pt x="65" y="0"/>
                  </a:moveTo>
                  <a:cubicBezTo>
                    <a:pt x="50" y="42"/>
                    <a:pt x="50" y="42"/>
                    <a:pt x="50" y="42"/>
                  </a:cubicBezTo>
                  <a:cubicBezTo>
                    <a:pt x="47" y="53"/>
                    <a:pt x="44" y="62"/>
                    <a:pt x="42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39" y="62"/>
                    <a:pt x="37" y="52"/>
                    <a:pt x="33" y="4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3" y="36"/>
                    <a:pt x="14" y="2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21"/>
                    <a:pt x="20" y="32"/>
                    <a:pt x="24" y="45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63" y="32"/>
                    <a:pt x="66" y="21"/>
                    <a:pt x="69" y="11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0" y="22"/>
                    <a:pt x="70" y="36"/>
                    <a:pt x="71" y="48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78" y="0"/>
                    <a:pt x="78" y="0"/>
                    <a:pt x="78" y="0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843"/>
            <p:cNvSpPr>
              <a:spLocks/>
            </p:cNvSpPr>
            <p:nvPr userDrawn="1"/>
          </p:nvSpPr>
          <p:spPr bwMode="auto">
            <a:xfrm>
              <a:off x="4880" y="1771"/>
              <a:ext cx="38" cy="53"/>
            </a:xfrm>
            <a:custGeom>
              <a:avLst/>
              <a:gdLst>
                <a:gd name="T0" fmla="*/ 25 w 61"/>
                <a:gd name="T1" fmla="*/ 44 h 86"/>
                <a:gd name="T2" fmla="*/ 10 w 61"/>
                <a:gd name="T3" fmla="*/ 73 h 86"/>
                <a:gd name="T4" fmla="*/ 9 w 61"/>
                <a:gd name="T5" fmla="*/ 73 h 86"/>
                <a:gd name="T6" fmla="*/ 10 w 61"/>
                <a:gd name="T7" fmla="*/ 36 h 86"/>
                <a:gd name="T8" fmla="*/ 10 w 61"/>
                <a:gd name="T9" fmla="*/ 0 h 86"/>
                <a:gd name="T10" fmla="*/ 0 w 61"/>
                <a:gd name="T11" fmla="*/ 0 h 86"/>
                <a:gd name="T12" fmla="*/ 0 w 61"/>
                <a:gd name="T13" fmla="*/ 86 h 86"/>
                <a:gd name="T14" fmla="*/ 12 w 61"/>
                <a:gd name="T15" fmla="*/ 86 h 86"/>
                <a:gd name="T16" fmla="*/ 37 w 61"/>
                <a:gd name="T17" fmla="*/ 43 h 86"/>
                <a:gd name="T18" fmla="*/ 52 w 61"/>
                <a:gd name="T19" fmla="*/ 14 h 86"/>
                <a:gd name="T20" fmla="*/ 52 w 61"/>
                <a:gd name="T21" fmla="*/ 14 h 86"/>
                <a:gd name="T22" fmla="*/ 52 w 61"/>
                <a:gd name="T23" fmla="*/ 49 h 86"/>
                <a:gd name="T24" fmla="*/ 52 w 61"/>
                <a:gd name="T25" fmla="*/ 86 h 86"/>
                <a:gd name="T26" fmla="*/ 61 w 61"/>
                <a:gd name="T27" fmla="*/ 86 h 86"/>
                <a:gd name="T28" fmla="*/ 61 w 61"/>
                <a:gd name="T29" fmla="*/ 0 h 86"/>
                <a:gd name="T30" fmla="*/ 51 w 61"/>
                <a:gd name="T31" fmla="*/ 0 h 86"/>
                <a:gd name="T32" fmla="*/ 25 w 61"/>
                <a:gd name="T3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86">
                  <a:moveTo>
                    <a:pt x="25" y="44"/>
                  </a:moveTo>
                  <a:cubicBezTo>
                    <a:pt x="19" y="55"/>
                    <a:pt x="14" y="64"/>
                    <a:pt x="10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10" y="61"/>
                    <a:pt x="10" y="50"/>
                    <a:pt x="10" y="3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43" y="34"/>
                    <a:pt x="48" y="24"/>
                    <a:pt x="52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25"/>
                    <a:pt x="52" y="36"/>
                    <a:pt x="52" y="49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2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844"/>
            <p:cNvSpPr>
              <a:spLocks noEditPoints="1"/>
            </p:cNvSpPr>
            <p:nvPr userDrawn="1"/>
          </p:nvSpPr>
          <p:spPr bwMode="auto">
            <a:xfrm>
              <a:off x="4930" y="1770"/>
              <a:ext cx="31" cy="54"/>
            </a:xfrm>
            <a:custGeom>
              <a:avLst/>
              <a:gdLst>
                <a:gd name="T0" fmla="*/ 20 w 50"/>
                <a:gd name="T1" fmla="*/ 0 h 87"/>
                <a:gd name="T2" fmla="*/ 0 w 50"/>
                <a:gd name="T3" fmla="*/ 2 h 87"/>
                <a:gd name="T4" fmla="*/ 0 w 50"/>
                <a:gd name="T5" fmla="*/ 87 h 87"/>
                <a:gd name="T6" fmla="*/ 10 w 50"/>
                <a:gd name="T7" fmla="*/ 87 h 87"/>
                <a:gd name="T8" fmla="*/ 10 w 50"/>
                <a:gd name="T9" fmla="*/ 53 h 87"/>
                <a:gd name="T10" fmla="*/ 19 w 50"/>
                <a:gd name="T11" fmla="*/ 53 h 87"/>
                <a:gd name="T12" fmla="*/ 44 w 50"/>
                <a:gd name="T13" fmla="*/ 44 h 87"/>
                <a:gd name="T14" fmla="*/ 50 w 50"/>
                <a:gd name="T15" fmla="*/ 26 h 87"/>
                <a:gd name="T16" fmla="*/ 43 w 50"/>
                <a:gd name="T17" fmla="*/ 8 h 87"/>
                <a:gd name="T18" fmla="*/ 20 w 50"/>
                <a:gd name="T19" fmla="*/ 0 h 87"/>
                <a:gd name="T20" fmla="*/ 19 w 50"/>
                <a:gd name="T21" fmla="*/ 44 h 87"/>
                <a:gd name="T22" fmla="*/ 10 w 50"/>
                <a:gd name="T23" fmla="*/ 44 h 87"/>
                <a:gd name="T24" fmla="*/ 10 w 50"/>
                <a:gd name="T25" fmla="*/ 10 h 87"/>
                <a:gd name="T26" fmla="*/ 20 w 50"/>
                <a:gd name="T27" fmla="*/ 9 h 87"/>
                <a:gd name="T28" fmla="*/ 39 w 50"/>
                <a:gd name="T29" fmla="*/ 26 h 87"/>
                <a:gd name="T30" fmla="*/ 19 w 50"/>
                <a:gd name="T3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" h="87">
                  <a:moveTo>
                    <a:pt x="20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3" y="53"/>
                    <a:pt x="16" y="53"/>
                    <a:pt x="19" y="53"/>
                  </a:cubicBezTo>
                  <a:cubicBezTo>
                    <a:pt x="29" y="53"/>
                    <a:pt x="38" y="50"/>
                    <a:pt x="44" y="44"/>
                  </a:cubicBezTo>
                  <a:cubicBezTo>
                    <a:pt x="48" y="39"/>
                    <a:pt x="50" y="33"/>
                    <a:pt x="50" y="26"/>
                  </a:cubicBezTo>
                  <a:cubicBezTo>
                    <a:pt x="50" y="18"/>
                    <a:pt x="47" y="12"/>
                    <a:pt x="43" y="8"/>
                  </a:cubicBezTo>
                  <a:cubicBezTo>
                    <a:pt x="38" y="3"/>
                    <a:pt x="30" y="0"/>
                    <a:pt x="20" y="0"/>
                  </a:cubicBezTo>
                  <a:close/>
                  <a:moveTo>
                    <a:pt x="19" y="44"/>
                  </a:moveTo>
                  <a:cubicBezTo>
                    <a:pt x="15" y="44"/>
                    <a:pt x="13" y="44"/>
                    <a:pt x="10" y="44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10"/>
                    <a:pt x="16" y="9"/>
                    <a:pt x="20" y="9"/>
                  </a:cubicBezTo>
                  <a:cubicBezTo>
                    <a:pt x="32" y="9"/>
                    <a:pt x="39" y="15"/>
                    <a:pt x="39" y="26"/>
                  </a:cubicBezTo>
                  <a:cubicBezTo>
                    <a:pt x="39" y="38"/>
                    <a:pt x="32" y="44"/>
                    <a:pt x="19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845"/>
            <p:cNvSpPr>
              <a:spLocks noEditPoints="1"/>
            </p:cNvSpPr>
            <p:nvPr userDrawn="1"/>
          </p:nvSpPr>
          <p:spPr bwMode="auto">
            <a:xfrm>
              <a:off x="4966" y="1770"/>
              <a:ext cx="46" cy="56"/>
            </a:xfrm>
            <a:custGeom>
              <a:avLst/>
              <a:gdLst>
                <a:gd name="T0" fmla="*/ 38 w 74"/>
                <a:gd name="T1" fmla="*/ 0 h 90"/>
                <a:gd name="T2" fmla="*/ 0 w 74"/>
                <a:gd name="T3" fmla="*/ 46 h 90"/>
                <a:gd name="T4" fmla="*/ 37 w 74"/>
                <a:gd name="T5" fmla="*/ 90 h 90"/>
                <a:gd name="T6" fmla="*/ 74 w 74"/>
                <a:gd name="T7" fmla="*/ 44 h 90"/>
                <a:gd name="T8" fmla="*/ 38 w 74"/>
                <a:gd name="T9" fmla="*/ 0 h 90"/>
                <a:gd name="T10" fmla="*/ 37 w 74"/>
                <a:gd name="T11" fmla="*/ 81 h 90"/>
                <a:gd name="T12" fmla="*/ 11 w 74"/>
                <a:gd name="T13" fmla="*/ 45 h 90"/>
                <a:gd name="T14" fmla="*/ 37 w 74"/>
                <a:gd name="T15" fmla="*/ 10 h 90"/>
                <a:gd name="T16" fmla="*/ 63 w 74"/>
                <a:gd name="T17" fmla="*/ 45 h 90"/>
                <a:gd name="T18" fmla="*/ 37 w 74"/>
                <a:gd name="T19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90">
                  <a:moveTo>
                    <a:pt x="38" y="0"/>
                  </a:moveTo>
                  <a:cubicBezTo>
                    <a:pt x="16" y="0"/>
                    <a:pt x="0" y="18"/>
                    <a:pt x="0" y="46"/>
                  </a:cubicBezTo>
                  <a:cubicBezTo>
                    <a:pt x="0" y="72"/>
                    <a:pt x="15" y="90"/>
                    <a:pt x="37" y="90"/>
                  </a:cubicBezTo>
                  <a:cubicBezTo>
                    <a:pt x="57" y="90"/>
                    <a:pt x="74" y="74"/>
                    <a:pt x="74" y="44"/>
                  </a:cubicBezTo>
                  <a:cubicBezTo>
                    <a:pt x="74" y="19"/>
                    <a:pt x="60" y="0"/>
                    <a:pt x="38" y="0"/>
                  </a:cubicBezTo>
                  <a:close/>
                  <a:moveTo>
                    <a:pt x="37" y="81"/>
                  </a:moveTo>
                  <a:cubicBezTo>
                    <a:pt x="21" y="81"/>
                    <a:pt x="11" y="64"/>
                    <a:pt x="11" y="45"/>
                  </a:cubicBezTo>
                  <a:cubicBezTo>
                    <a:pt x="11" y="27"/>
                    <a:pt x="20" y="10"/>
                    <a:pt x="37" y="10"/>
                  </a:cubicBezTo>
                  <a:cubicBezTo>
                    <a:pt x="55" y="10"/>
                    <a:pt x="63" y="27"/>
                    <a:pt x="63" y="45"/>
                  </a:cubicBezTo>
                  <a:cubicBezTo>
                    <a:pt x="63" y="64"/>
                    <a:pt x="54" y="81"/>
                    <a:pt x="37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846"/>
            <p:cNvSpPr>
              <a:spLocks noEditPoints="1"/>
            </p:cNvSpPr>
            <p:nvPr userDrawn="1"/>
          </p:nvSpPr>
          <p:spPr bwMode="auto">
            <a:xfrm>
              <a:off x="5021" y="1770"/>
              <a:ext cx="32" cy="55"/>
            </a:xfrm>
            <a:custGeom>
              <a:avLst/>
              <a:gdLst>
                <a:gd name="T0" fmla="*/ 34 w 51"/>
                <a:gd name="T1" fmla="*/ 41 h 88"/>
                <a:gd name="T2" fmla="*/ 34 w 51"/>
                <a:gd name="T3" fmla="*/ 41 h 88"/>
                <a:gd name="T4" fmla="*/ 48 w 51"/>
                <a:gd name="T5" fmla="*/ 22 h 88"/>
                <a:gd name="T6" fmla="*/ 41 w 51"/>
                <a:gd name="T7" fmla="*/ 7 h 88"/>
                <a:gd name="T8" fmla="*/ 19 w 51"/>
                <a:gd name="T9" fmla="*/ 0 h 88"/>
                <a:gd name="T10" fmla="*/ 0 w 51"/>
                <a:gd name="T11" fmla="*/ 2 h 88"/>
                <a:gd name="T12" fmla="*/ 0 w 51"/>
                <a:gd name="T13" fmla="*/ 87 h 88"/>
                <a:gd name="T14" fmla="*/ 16 w 51"/>
                <a:gd name="T15" fmla="*/ 88 h 88"/>
                <a:gd name="T16" fmla="*/ 44 w 51"/>
                <a:gd name="T17" fmla="*/ 80 h 88"/>
                <a:gd name="T18" fmla="*/ 51 w 51"/>
                <a:gd name="T19" fmla="*/ 63 h 88"/>
                <a:gd name="T20" fmla="*/ 34 w 51"/>
                <a:gd name="T21" fmla="*/ 41 h 88"/>
                <a:gd name="T22" fmla="*/ 10 w 51"/>
                <a:gd name="T23" fmla="*/ 10 h 88"/>
                <a:gd name="T24" fmla="*/ 20 w 51"/>
                <a:gd name="T25" fmla="*/ 9 h 88"/>
                <a:gd name="T26" fmla="*/ 38 w 51"/>
                <a:gd name="T27" fmla="*/ 23 h 88"/>
                <a:gd name="T28" fmla="*/ 20 w 51"/>
                <a:gd name="T29" fmla="*/ 38 h 88"/>
                <a:gd name="T30" fmla="*/ 10 w 51"/>
                <a:gd name="T31" fmla="*/ 38 h 88"/>
                <a:gd name="T32" fmla="*/ 10 w 51"/>
                <a:gd name="T33" fmla="*/ 10 h 88"/>
                <a:gd name="T34" fmla="*/ 19 w 51"/>
                <a:gd name="T35" fmla="*/ 79 h 88"/>
                <a:gd name="T36" fmla="*/ 10 w 51"/>
                <a:gd name="T37" fmla="*/ 79 h 88"/>
                <a:gd name="T38" fmla="*/ 10 w 51"/>
                <a:gd name="T39" fmla="*/ 46 h 88"/>
                <a:gd name="T40" fmla="*/ 19 w 51"/>
                <a:gd name="T41" fmla="*/ 46 h 88"/>
                <a:gd name="T42" fmla="*/ 40 w 51"/>
                <a:gd name="T43" fmla="*/ 63 h 88"/>
                <a:gd name="T44" fmla="*/ 19 w 51"/>
                <a:gd name="T45" fmla="*/ 7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" h="88">
                  <a:moveTo>
                    <a:pt x="34" y="41"/>
                  </a:moveTo>
                  <a:cubicBezTo>
                    <a:pt x="34" y="41"/>
                    <a:pt x="34" y="41"/>
                    <a:pt x="34" y="41"/>
                  </a:cubicBezTo>
                  <a:cubicBezTo>
                    <a:pt x="43" y="38"/>
                    <a:pt x="48" y="30"/>
                    <a:pt x="48" y="22"/>
                  </a:cubicBezTo>
                  <a:cubicBezTo>
                    <a:pt x="48" y="15"/>
                    <a:pt x="46" y="10"/>
                    <a:pt x="41" y="7"/>
                  </a:cubicBezTo>
                  <a:cubicBezTo>
                    <a:pt x="36" y="2"/>
                    <a:pt x="30" y="0"/>
                    <a:pt x="19" y="0"/>
                  </a:cubicBezTo>
                  <a:cubicBezTo>
                    <a:pt x="12" y="0"/>
                    <a:pt x="5" y="1"/>
                    <a:pt x="0" y="2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3" y="87"/>
                    <a:pt x="9" y="88"/>
                    <a:pt x="16" y="88"/>
                  </a:cubicBezTo>
                  <a:cubicBezTo>
                    <a:pt x="30" y="88"/>
                    <a:pt x="39" y="85"/>
                    <a:pt x="44" y="80"/>
                  </a:cubicBezTo>
                  <a:cubicBezTo>
                    <a:pt x="48" y="76"/>
                    <a:pt x="51" y="70"/>
                    <a:pt x="51" y="63"/>
                  </a:cubicBezTo>
                  <a:cubicBezTo>
                    <a:pt x="51" y="50"/>
                    <a:pt x="42" y="43"/>
                    <a:pt x="34" y="41"/>
                  </a:cubicBezTo>
                  <a:close/>
                  <a:moveTo>
                    <a:pt x="10" y="10"/>
                  </a:moveTo>
                  <a:cubicBezTo>
                    <a:pt x="12" y="9"/>
                    <a:pt x="15" y="9"/>
                    <a:pt x="20" y="9"/>
                  </a:cubicBezTo>
                  <a:cubicBezTo>
                    <a:pt x="30" y="9"/>
                    <a:pt x="38" y="13"/>
                    <a:pt x="38" y="23"/>
                  </a:cubicBezTo>
                  <a:cubicBezTo>
                    <a:pt x="38" y="31"/>
                    <a:pt x="31" y="38"/>
                    <a:pt x="20" y="38"/>
                  </a:cubicBezTo>
                  <a:cubicBezTo>
                    <a:pt x="10" y="38"/>
                    <a:pt x="10" y="38"/>
                    <a:pt x="10" y="38"/>
                  </a:cubicBezTo>
                  <a:lnTo>
                    <a:pt x="10" y="10"/>
                  </a:lnTo>
                  <a:close/>
                  <a:moveTo>
                    <a:pt x="19" y="79"/>
                  </a:moveTo>
                  <a:cubicBezTo>
                    <a:pt x="16" y="79"/>
                    <a:pt x="13" y="79"/>
                    <a:pt x="10" y="79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31" y="46"/>
                    <a:pt x="40" y="51"/>
                    <a:pt x="40" y="63"/>
                  </a:cubicBezTo>
                  <a:cubicBezTo>
                    <a:pt x="40" y="75"/>
                    <a:pt x="30" y="79"/>
                    <a:pt x="19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847"/>
            <p:cNvSpPr>
              <a:spLocks noEditPoints="1"/>
            </p:cNvSpPr>
            <p:nvPr userDrawn="1"/>
          </p:nvSpPr>
          <p:spPr bwMode="auto">
            <a:xfrm>
              <a:off x="5058" y="1771"/>
              <a:ext cx="42" cy="53"/>
            </a:xfrm>
            <a:custGeom>
              <a:avLst/>
              <a:gdLst>
                <a:gd name="T0" fmla="*/ 28 w 68"/>
                <a:gd name="T1" fmla="*/ 0 h 86"/>
                <a:gd name="T2" fmla="*/ 0 w 68"/>
                <a:gd name="T3" fmla="*/ 86 h 86"/>
                <a:gd name="T4" fmla="*/ 11 w 68"/>
                <a:gd name="T5" fmla="*/ 86 h 86"/>
                <a:gd name="T6" fmla="*/ 20 w 68"/>
                <a:gd name="T7" fmla="*/ 59 h 86"/>
                <a:gd name="T8" fmla="*/ 48 w 68"/>
                <a:gd name="T9" fmla="*/ 59 h 86"/>
                <a:gd name="T10" fmla="*/ 57 w 68"/>
                <a:gd name="T11" fmla="*/ 86 h 86"/>
                <a:gd name="T12" fmla="*/ 68 w 68"/>
                <a:gd name="T13" fmla="*/ 86 h 86"/>
                <a:gd name="T14" fmla="*/ 40 w 68"/>
                <a:gd name="T15" fmla="*/ 0 h 86"/>
                <a:gd name="T16" fmla="*/ 28 w 68"/>
                <a:gd name="T17" fmla="*/ 0 h 86"/>
                <a:gd name="T18" fmla="*/ 22 w 68"/>
                <a:gd name="T19" fmla="*/ 50 h 86"/>
                <a:gd name="T20" fmla="*/ 30 w 68"/>
                <a:gd name="T21" fmla="*/ 25 h 86"/>
                <a:gd name="T22" fmla="*/ 34 w 68"/>
                <a:gd name="T23" fmla="*/ 10 h 86"/>
                <a:gd name="T24" fmla="*/ 34 w 68"/>
                <a:gd name="T25" fmla="*/ 10 h 86"/>
                <a:gd name="T26" fmla="*/ 38 w 68"/>
                <a:gd name="T27" fmla="*/ 26 h 86"/>
                <a:gd name="T28" fmla="*/ 46 w 68"/>
                <a:gd name="T29" fmla="*/ 50 h 86"/>
                <a:gd name="T30" fmla="*/ 22 w 68"/>
                <a:gd name="T31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8" h="86">
                  <a:moveTo>
                    <a:pt x="28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68" y="86"/>
                    <a:pt x="68" y="86"/>
                    <a:pt x="68" y="86"/>
                  </a:cubicBezTo>
                  <a:cubicBezTo>
                    <a:pt x="40" y="0"/>
                    <a:pt x="40" y="0"/>
                    <a:pt x="40" y="0"/>
                  </a:cubicBezTo>
                  <a:lnTo>
                    <a:pt x="28" y="0"/>
                  </a:lnTo>
                  <a:close/>
                  <a:moveTo>
                    <a:pt x="22" y="50"/>
                  </a:moveTo>
                  <a:cubicBezTo>
                    <a:pt x="30" y="25"/>
                    <a:pt x="30" y="25"/>
                    <a:pt x="30" y="25"/>
                  </a:cubicBezTo>
                  <a:cubicBezTo>
                    <a:pt x="31" y="20"/>
                    <a:pt x="33" y="15"/>
                    <a:pt x="34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5"/>
                    <a:pt x="36" y="20"/>
                    <a:pt x="38" y="26"/>
                  </a:cubicBezTo>
                  <a:cubicBezTo>
                    <a:pt x="46" y="50"/>
                    <a:pt x="46" y="50"/>
                    <a:pt x="46" y="50"/>
                  </a:cubicBezTo>
                  <a:lnTo>
                    <a:pt x="22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848"/>
            <p:cNvSpPr>
              <a:spLocks/>
            </p:cNvSpPr>
            <p:nvPr userDrawn="1"/>
          </p:nvSpPr>
          <p:spPr bwMode="auto">
            <a:xfrm>
              <a:off x="5108" y="1771"/>
              <a:ext cx="38" cy="53"/>
            </a:xfrm>
            <a:custGeom>
              <a:avLst/>
              <a:gdLst>
                <a:gd name="T0" fmla="*/ 31 w 38"/>
                <a:gd name="T1" fmla="*/ 22 h 53"/>
                <a:gd name="T2" fmla="*/ 7 w 38"/>
                <a:gd name="T3" fmla="*/ 22 h 53"/>
                <a:gd name="T4" fmla="*/ 7 w 38"/>
                <a:gd name="T5" fmla="*/ 0 h 53"/>
                <a:gd name="T6" fmla="*/ 0 w 38"/>
                <a:gd name="T7" fmla="*/ 0 h 53"/>
                <a:gd name="T8" fmla="*/ 0 w 38"/>
                <a:gd name="T9" fmla="*/ 53 h 53"/>
                <a:gd name="T10" fmla="*/ 7 w 38"/>
                <a:gd name="T11" fmla="*/ 53 h 53"/>
                <a:gd name="T12" fmla="*/ 7 w 38"/>
                <a:gd name="T13" fmla="*/ 28 h 53"/>
                <a:gd name="T14" fmla="*/ 31 w 38"/>
                <a:gd name="T15" fmla="*/ 28 h 53"/>
                <a:gd name="T16" fmla="*/ 31 w 38"/>
                <a:gd name="T17" fmla="*/ 53 h 53"/>
                <a:gd name="T18" fmla="*/ 38 w 38"/>
                <a:gd name="T19" fmla="*/ 53 h 53"/>
                <a:gd name="T20" fmla="*/ 38 w 38"/>
                <a:gd name="T21" fmla="*/ 0 h 53"/>
                <a:gd name="T22" fmla="*/ 31 w 38"/>
                <a:gd name="T23" fmla="*/ 0 h 53"/>
                <a:gd name="T24" fmla="*/ 31 w 38"/>
                <a:gd name="T25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53">
                  <a:moveTo>
                    <a:pt x="31" y="22"/>
                  </a:moveTo>
                  <a:lnTo>
                    <a:pt x="7" y="22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7" y="53"/>
                  </a:lnTo>
                  <a:lnTo>
                    <a:pt x="7" y="28"/>
                  </a:lnTo>
                  <a:lnTo>
                    <a:pt x="31" y="28"/>
                  </a:lnTo>
                  <a:lnTo>
                    <a:pt x="31" y="53"/>
                  </a:lnTo>
                  <a:lnTo>
                    <a:pt x="38" y="53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31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849"/>
            <p:cNvSpPr>
              <a:spLocks/>
            </p:cNvSpPr>
            <p:nvPr userDrawn="1"/>
          </p:nvSpPr>
          <p:spPr bwMode="auto">
            <a:xfrm>
              <a:off x="5157" y="1771"/>
              <a:ext cx="38" cy="53"/>
            </a:xfrm>
            <a:custGeom>
              <a:avLst/>
              <a:gdLst>
                <a:gd name="T0" fmla="*/ 24 w 61"/>
                <a:gd name="T1" fmla="*/ 44 h 86"/>
                <a:gd name="T2" fmla="*/ 9 w 61"/>
                <a:gd name="T3" fmla="*/ 73 h 86"/>
                <a:gd name="T4" fmla="*/ 9 w 61"/>
                <a:gd name="T5" fmla="*/ 73 h 86"/>
                <a:gd name="T6" fmla="*/ 10 w 61"/>
                <a:gd name="T7" fmla="*/ 36 h 86"/>
                <a:gd name="T8" fmla="*/ 10 w 61"/>
                <a:gd name="T9" fmla="*/ 0 h 86"/>
                <a:gd name="T10" fmla="*/ 0 w 61"/>
                <a:gd name="T11" fmla="*/ 0 h 86"/>
                <a:gd name="T12" fmla="*/ 0 w 61"/>
                <a:gd name="T13" fmla="*/ 86 h 86"/>
                <a:gd name="T14" fmla="*/ 11 w 61"/>
                <a:gd name="T15" fmla="*/ 86 h 86"/>
                <a:gd name="T16" fmla="*/ 36 w 61"/>
                <a:gd name="T17" fmla="*/ 43 h 86"/>
                <a:gd name="T18" fmla="*/ 52 w 61"/>
                <a:gd name="T19" fmla="*/ 14 h 86"/>
                <a:gd name="T20" fmla="*/ 52 w 61"/>
                <a:gd name="T21" fmla="*/ 14 h 86"/>
                <a:gd name="T22" fmla="*/ 51 w 61"/>
                <a:gd name="T23" fmla="*/ 49 h 86"/>
                <a:gd name="T24" fmla="*/ 51 w 61"/>
                <a:gd name="T25" fmla="*/ 86 h 86"/>
                <a:gd name="T26" fmla="*/ 61 w 61"/>
                <a:gd name="T27" fmla="*/ 86 h 86"/>
                <a:gd name="T28" fmla="*/ 61 w 61"/>
                <a:gd name="T29" fmla="*/ 0 h 86"/>
                <a:gd name="T30" fmla="*/ 50 w 61"/>
                <a:gd name="T31" fmla="*/ 0 h 86"/>
                <a:gd name="T32" fmla="*/ 24 w 61"/>
                <a:gd name="T3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86">
                  <a:moveTo>
                    <a:pt x="24" y="44"/>
                  </a:moveTo>
                  <a:cubicBezTo>
                    <a:pt x="18" y="55"/>
                    <a:pt x="13" y="64"/>
                    <a:pt x="9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61"/>
                    <a:pt x="10" y="50"/>
                    <a:pt x="10" y="3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42" y="34"/>
                    <a:pt x="48" y="24"/>
                    <a:pt x="52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1" y="25"/>
                    <a:pt x="51" y="36"/>
                    <a:pt x="51" y="49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24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850"/>
            <p:cNvSpPr>
              <a:spLocks noEditPoints="1"/>
            </p:cNvSpPr>
            <p:nvPr userDrawn="1"/>
          </p:nvSpPr>
          <p:spPr bwMode="auto">
            <a:xfrm>
              <a:off x="5202" y="1770"/>
              <a:ext cx="33" cy="54"/>
            </a:xfrm>
            <a:custGeom>
              <a:avLst/>
              <a:gdLst>
                <a:gd name="T0" fmla="*/ 12 w 54"/>
                <a:gd name="T1" fmla="*/ 7 h 87"/>
                <a:gd name="T2" fmla="*/ 4 w 54"/>
                <a:gd name="T3" fmla="*/ 25 h 87"/>
                <a:gd name="T4" fmla="*/ 22 w 54"/>
                <a:gd name="T5" fmla="*/ 46 h 87"/>
                <a:gd name="T6" fmla="*/ 22 w 54"/>
                <a:gd name="T7" fmla="*/ 46 h 87"/>
                <a:gd name="T8" fmla="*/ 15 w 54"/>
                <a:gd name="T9" fmla="*/ 50 h 87"/>
                <a:gd name="T10" fmla="*/ 3 w 54"/>
                <a:gd name="T11" fmla="*/ 79 h 87"/>
                <a:gd name="T12" fmla="*/ 0 w 54"/>
                <a:gd name="T13" fmla="*/ 87 h 87"/>
                <a:gd name="T14" fmla="*/ 11 w 54"/>
                <a:gd name="T15" fmla="*/ 87 h 87"/>
                <a:gd name="T16" fmla="*/ 14 w 54"/>
                <a:gd name="T17" fmla="*/ 81 h 87"/>
                <a:gd name="T18" fmla="*/ 24 w 54"/>
                <a:gd name="T19" fmla="*/ 54 h 87"/>
                <a:gd name="T20" fmla="*/ 36 w 54"/>
                <a:gd name="T21" fmla="*/ 50 h 87"/>
                <a:gd name="T22" fmla="*/ 44 w 54"/>
                <a:gd name="T23" fmla="*/ 50 h 87"/>
                <a:gd name="T24" fmla="*/ 44 w 54"/>
                <a:gd name="T25" fmla="*/ 87 h 87"/>
                <a:gd name="T26" fmla="*/ 54 w 54"/>
                <a:gd name="T27" fmla="*/ 87 h 87"/>
                <a:gd name="T28" fmla="*/ 54 w 54"/>
                <a:gd name="T29" fmla="*/ 2 h 87"/>
                <a:gd name="T30" fmla="*/ 35 w 54"/>
                <a:gd name="T31" fmla="*/ 0 h 87"/>
                <a:gd name="T32" fmla="*/ 12 w 54"/>
                <a:gd name="T33" fmla="*/ 7 h 87"/>
                <a:gd name="T34" fmla="*/ 44 w 54"/>
                <a:gd name="T35" fmla="*/ 41 h 87"/>
                <a:gd name="T36" fmla="*/ 35 w 54"/>
                <a:gd name="T37" fmla="*/ 41 h 87"/>
                <a:gd name="T38" fmla="*/ 15 w 54"/>
                <a:gd name="T39" fmla="*/ 25 h 87"/>
                <a:gd name="T40" fmla="*/ 34 w 54"/>
                <a:gd name="T41" fmla="*/ 9 h 87"/>
                <a:gd name="T42" fmla="*/ 44 w 54"/>
                <a:gd name="T43" fmla="*/ 10 h 87"/>
                <a:gd name="T44" fmla="*/ 44 w 54"/>
                <a:gd name="T45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87">
                  <a:moveTo>
                    <a:pt x="12" y="7"/>
                  </a:moveTo>
                  <a:cubicBezTo>
                    <a:pt x="7" y="11"/>
                    <a:pt x="4" y="17"/>
                    <a:pt x="4" y="25"/>
                  </a:cubicBezTo>
                  <a:cubicBezTo>
                    <a:pt x="4" y="36"/>
                    <a:pt x="12" y="44"/>
                    <a:pt x="22" y="46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0" y="47"/>
                    <a:pt x="17" y="48"/>
                    <a:pt x="15" y="50"/>
                  </a:cubicBezTo>
                  <a:cubicBezTo>
                    <a:pt x="9" y="58"/>
                    <a:pt x="7" y="70"/>
                    <a:pt x="3" y="79"/>
                  </a:cubicBezTo>
                  <a:cubicBezTo>
                    <a:pt x="2" y="82"/>
                    <a:pt x="1" y="85"/>
                    <a:pt x="0" y="87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12" y="85"/>
                    <a:pt x="13" y="83"/>
                    <a:pt x="14" y="81"/>
                  </a:cubicBezTo>
                  <a:cubicBezTo>
                    <a:pt x="17" y="73"/>
                    <a:pt x="19" y="60"/>
                    <a:pt x="24" y="54"/>
                  </a:cubicBezTo>
                  <a:cubicBezTo>
                    <a:pt x="27" y="51"/>
                    <a:pt x="31" y="50"/>
                    <a:pt x="36" y="50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49" y="1"/>
                    <a:pt x="42" y="0"/>
                    <a:pt x="35" y="0"/>
                  </a:cubicBezTo>
                  <a:cubicBezTo>
                    <a:pt x="25" y="0"/>
                    <a:pt x="17" y="3"/>
                    <a:pt x="12" y="7"/>
                  </a:cubicBezTo>
                  <a:close/>
                  <a:moveTo>
                    <a:pt x="44" y="41"/>
                  </a:moveTo>
                  <a:cubicBezTo>
                    <a:pt x="42" y="41"/>
                    <a:pt x="38" y="41"/>
                    <a:pt x="35" y="41"/>
                  </a:cubicBezTo>
                  <a:cubicBezTo>
                    <a:pt x="23" y="41"/>
                    <a:pt x="15" y="35"/>
                    <a:pt x="15" y="25"/>
                  </a:cubicBezTo>
                  <a:cubicBezTo>
                    <a:pt x="15" y="13"/>
                    <a:pt x="24" y="9"/>
                    <a:pt x="34" y="9"/>
                  </a:cubicBezTo>
                  <a:cubicBezTo>
                    <a:pt x="39" y="9"/>
                    <a:pt x="42" y="10"/>
                    <a:pt x="44" y="10"/>
                  </a:cubicBezTo>
                  <a:lnTo>
                    <a:pt x="44" y="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851"/>
            <p:cNvSpPr>
              <a:spLocks/>
            </p:cNvSpPr>
            <p:nvPr userDrawn="1"/>
          </p:nvSpPr>
          <p:spPr bwMode="auto">
            <a:xfrm>
              <a:off x="5263" y="1771"/>
              <a:ext cx="38" cy="53"/>
            </a:xfrm>
            <a:custGeom>
              <a:avLst/>
              <a:gdLst>
                <a:gd name="T0" fmla="*/ 24 w 61"/>
                <a:gd name="T1" fmla="*/ 44 h 86"/>
                <a:gd name="T2" fmla="*/ 9 w 61"/>
                <a:gd name="T3" fmla="*/ 73 h 86"/>
                <a:gd name="T4" fmla="*/ 9 w 61"/>
                <a:gd name="T5" fmla="*/ 73 h 86"/>
                <a:gd name="T6" fmla="*/ 10 w 61"/>
                <a:gd name="T7" fmla="*/ 36 h 86"/>
                <a:gd name="T8" fmla="*/ 10 w 61"/>
                <a:gd name="T9" fmla="*/ 0 h 86"/>
                <a:gd name="T10" fmla="*/ 0 w 61"/>
                <a:gd name="T11" fmla="*/ 0 h 86"/>
                <a:gd name="T12" fmla="*/ 0 w 61"/>
                <a:gd name="T13" fmla="*/ 86 h 86"/>
                <a:gd name="T14" fmla="*/ 11 w 61"/>
                <a:gd name="T15" fmla="*/ 86 h 86"/>
                <a:gd name="T16" fmla="*/ 37 w 61"/>
                <a:gd name="T17" fmla="*/ 43 h 86"/>
                <a:gd name="T18" fmla="*/ 52 w 61"/>
                <a:gd name="T19" fmla="*/ 14 h 86"/>
                <a:gd name="T20" fmla="*/ 52 w 61"/>
                <a:gd name="T21" fmla="*/ 14 h 86"/>
                <a:gd name="T22" fmla="*/ 51 w 61"/>
                <a:gd name="T23" fmla="*/ 49 h 86"/>
                <a:gd name="T24" fmla="*/ 51 w 61"/>
                <a:gd name="T25" fmla="*/ 86 h 86"/>
                <a:gd name="T26" fmla="*/ 61 w 61"/>
                <a:gd name="T27" fmla="*/ 86 h 86"/>
                <a:gd name="T28" fmla="*/ 61 w 61"/>
                <a:gd name="T29" fmla="*/ 0 h 86"/>
                <a:gd name="T30" fmla="*/ 51 w 61"/>
                <a:gd name="T31" fmla="*/ 0 h 86"/>
                <a:gd name="T32" fmla="*/ 24 w 61"/>
                <a:gd name="T3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86">
                  <a:moveTo>
                    <a:pt x="24" y="44"/>
                  </a:moveTo>
                  <a:cubicBezTo>
                    <a:pt x="19" y="55"/>
                    <a:pt x="13" y="64"/>
                    <a:pt x="9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10" y="61"/>
                    <a:pt x="10" y="50"/>
                    <a:pt x="10" y="3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42" y="34"/>
                    <a:pt x="48" y="24"/>
                    <a:pt x="52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1" y="25"/>
                    <a:pt x="51" y="36"/>
                    <a:pt x="51" y="49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24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Freeform 852"/>
            <p:cNvSpPr>
              <a:spLocks/>
            </p:cNvSpPr>
            <p:nvPr userDrawn="1"/>
          </p:nvSpPr>
          <p:spPr bwMode="auto">
            <a:xfrm>
              <a:off x="5325" y="1770"/>
              <a:ext cx="39" cy="56"/>
            </a:xfrm>
            <a:custGeom>
              <a:avLst/>
              <a:gdLst>
                <a:gd name="T0" fmla="*/ 43 w 62"/>
                <a:gd name="T1" fmla="*/ 9 h 89"/>
                <a:gd name="T2" fmla="*/ 59 w 62"/>
                <a:gd name="T3" fmla="*/ 13 h 89"/>
                <a:gd name="T4" fmla="*/ 62 w 62"/>
                <a:gd name="T5" fmla="*/ 3 h 89"/>
                <a:gd name="T6" fmla="*/ 43 w 62"/>
                <a:gd name="T7" fmla="*/ 0 h 89"/>
                <a:gd name="T8" fmla="*/ 0 w 62"/>
                <a:gd name="T9" fmla="*/ 45 h 89"/>
                <a:gd name="T10" fmla="*/ 40 w 62"/>
                <a:gd name="T11" fmla="*/ 89 h 89"/>
                <a:gd name="T12" fmla="*/ 62 w 62"/>
                <a:gd name="T13" fmla="*/ 84 h 89"/>
                <a:gd name="T14" fmla="*/ 60 w 62"/>
                <a:gd name="T15" fmla="*/ 76 h 89"/>
                <a:gd name="T16" fmla="*/ 42 w 62"/>
                <a:gd name="T17" fmla="*/ 79 h 89"/>
                <a:gd name="T18" fmla="*/ 11 w 62"/>
                <a:gd name="T19" fmla="*/ 44 h 89"/>
                <a:gd name="T20" fmla="*/ 43 w 62"/>
                <a:gd name="T21" fmla="*/ 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89">
                  <a:moveTo>
                    <a:pt x="43" y="9"/>
                  </a:moveTo>
                  <a:cubicBezTo>
                    <a:pt x="50" y="9"/>
                    <a:pt x="56" y="10"/>
                    <a:pt x="59" y="13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59" y="2"/>
                    <a:pt x="53" y="0"/>
                    <a:pt x="43" y="0"/>
                  </a:cubicBezTo>
                  <a:cubicBezTo>
                    <a:pt x="18" y="0"/>
                    <a:pt x="0" y="18"/>
                    <a:pt x="0" y="45"/>
                  </a:cubicBezTo>
                  <a:cubicBezTo>
                    <a:pt x="0" y="73"/>
                    <a:pt x="17" y="89"/>
                    <a:pt x="40" y="89"/>
                  </a:cubicBezTo>
                  <a:cubicBezTo>
                    <a:pt x="50" y="89"/>
                    <a:pt x="58" y="87"/>
                    <a:pt x="62" y="84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56" y="78"/>
                    <a:pt x="49" y="79"/>
                    <a:pt x="42" y="79"/>
                  </a:cubicBezTo>
                  <a:cubicBezTo>
                    <a:pt x="23" y="79"/>
                    <a:pt x="11" y="66"/>
                    <a:pt x="11" y="44"/>
                  </a:cubicBezTo>
                  <a:cubicBezTo>
                    <a:pt x="11" y="22"/>
                    <a:pt x="24" y="9"/>
                    <a:pt x="43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Freeform 853"/>
            <p:cNvSpPr>
              <a:spLocks/>
            </p:cNvSpPr>
            <p:nvPr userDrawn="1"/>
          </p:nvSpPr>
          <p:spPr bwMode="auto">
            <a:xfrm>
              <a:off x="5369" y="1771"/>
              <a:ext cx="37" cy="53"/>
            </a:xfrm>
            <a:custGeom>
              <a:avLst/>
              <a:gdLst>
                <a:gd name="T0" fmla="*/ 37 w 37"/>
                <a:gd name="T1" fmla="*/ 0 h 53"/>
                <a:gd name="T2" fmla="*/ 0 w 37"/>
                <a:gd name="T3" fmla="*/ 0 h 53"/>
                <a:gd name="T4" fmla="*/ 0 w 37"/>
                <a:gd name="T5" fmla="*/ 5 h 53"/>
                <a:gd name="T6" fmla="*/ 15 w 37"/>
                <a:gd name="T7" fmla="*/ 5 h 53"/>
                <a:gd name="T8" fmla="*/ 15 w 37"/>
                <a:gd name="T9" fmla="*/ 53 h 53"/>
                <a:gd name="T10" fmla="*/ 21 w 37"/>
                <a:gd name="T11" fmla="*/ 53 h 53"/>
                <a:gd name="T12" fmla="*/ 21 w 37"/>
                <a:gd name="T13" fmla="*/ 5 h 53"/>
                <a:gd name="T14" fmla="*/ 37 w 37"/>
                <a:gd name="T15" fmla="*/ 5 h 53"/>
                <a:gd name="T16" fmla="*/ 37 w 37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3">
                  <a:moveTo>
                    <a:pt x="37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5" y="5"/>
                  </a:lnTo>
                  <a:lnTo>
                    <a:pt x="15" y="53"/>
                  </a:lnTo>
                  <a:lnTo>
                    <a:pt x="21" y="53"/>
                  </a:lnTo>
                  <a:lnTo>
                    <a:pt x="21" y="5"/>
                  </a:lnTo>
                  <a:lnTo>
                    <a:pt x="37" y="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854"/>
            <p:cNvSpPr>
              <a:spLocks noEditPoints="1"/>
            </p:cNvSpPr>
            <p:nvPr userDrawn="1"/>
          </p:nvSpPr>
          <p:spPr bwMode="auto">
            <a:xfrm>
              <a:off x="5402" y="1771"/>
              <a:ext cx="42" cy="53"/>
            </a:xfrm>
            <a:custGeom>
              <a:avLst/>
              <a:gdLst>
                <a:gd name="T0" fmla="*/ 28 w 68"/>
                <a:gd name="T1" fmla="*/ 0 h 86"/>
                <a:gd name="T2" fmla="*/ 0 w 68"/>
                <a:gd name="T3" fmla="*/ 86 h 86"/>
                <a:gd name="T4" fmla="*/ 11 w 68"/>
                <a:gd name="T5" fmla="*/ 86 h 86"/>
                <a:gd name="T6" fmla="*/ 20 w 68"/>
                <a:gd name="T7" fmla="*/ 59 h 86"/>
                <a:gd name="T8" fmla="*/ 48 w 68"/>
                <a:gd name="T9" fmla="*/ 59 h 86"/>
                <a:gd name="T10" fmla="*/ 57 w 68"/>
                <a:gd name="T11" fmla="*/ 86 h 86"/>
                <a:gd name="T12" fmla="*/ 68 w 68"/>
                <a:gd name="T13" fmla="*/ 86 h 86"/>
                <a:gd name="T14" fmla="*/ 41 w 68"/>
                <a:gd name="T15" fmla="*/ 0 h 86"/>
                <a:gd name="T16" fmla="*/ 28 w 68"/>
                <a:gd name="T17" fmla="*/ 0 h 86"/>
                <a:gd name="T18" fmla="*/ 22 w 68"/>
                <a:gd name="T19" fmla="*/ 50 h 86"/>
                <a:gd name="T20" fmla="*/ 30 w 68"/>
                <a:gd name="T21" fmla="*/ 25 h 86"/>
                <a:gd name="T22" fmla="*/ 34 w 68"/>
                <a:gd name="T23" fmla="*/ 10 h 86"/>
                <a:gd name="T24" fmla="*/ 34 w 68"/>
                <a:gd name="T25" fmla="*/ 10 h 86"/>
                <a:gd name="T26" fmla="*/ 38 w 68"/>
                <a:gd name="T27" fmla="*/ 26 h 86"/>
                <a:gd name="T28" fmla="*/ 46 w 68"/>
                <a:gd name="T29" fmla="*/ 50 h 86"/>
                <a:gd name="T30" fmla="*/ 22 w 68"/>
                <a:gd name="T31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8" h="86">
                  <a:moveTo>
                    <a:pt x="28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68" y="86"/>
                    <a:pt x="68" y="86"/>
                    <a:pt x="68" y="86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28" y="0"/>
                  </a:lnTo>
                  <a:close/>
                  <a:moveTo>
                    <a:pt x="22" y="50"/>
                  </a:moveTo>
                  <a:cubicBezTo>
                    <a:pt x="30" y="25"/>
                    <a:pt x="30" y="25"/>
                    <a:pt x="30" y="25"/>
                  </a:cubicBezTo>
                  <a:cubicBezTo>
                    <a:pt x="31" y="20"/>
                    <a:pt x="33" y="15"/>
                    <a:pt x="34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5"/>
                    <a:pt x="36" y="20"/>
                    <a:pt x="38" y="26"/>
                  </a:cubicBezTo>
                  <a:cubicBezTo>
                    <a:pt x="46" y="50"/>
                    <a:pt x="46" y="50"/>
                    <a:pt x="46" y="50"/>
                  </a:cubicBezTo>
                  <a:lnTo>
                    <a:pt x="22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855"/>
            <p:cNvSpPr>
              <a:spLocks/>
            </p:cNvSpPr>
            <p:nvPr userDrawn="1"/>
          </p:nvSpPr>
          <p:spPr bwMode="auto">
            <a:xfrm>
              <a:off x="5451" y="1771"/>
              <a:ext cx="38" cy="53"/>
            </a:xfrm>
            <a:custGeom>
              <a:avLst/>
              <a:gdLst>
                <a:gd name="T0" fmla="*/ 32 w 38"/>
                <a:gd name="T1" fmla="*/ 22 h 53"/>
                <a:gd name="T2" fmla="*/ 7 w 38"/>
                <a:gd name="T3" fmla="*/ 22 h 53"/>
                <a:gd name="T4" fmla="*/ 7 w 38"/>
                <a:gd name="T5" fmla="*/ 0 h 53"/>
                <a:gd name="T6" fmla="*/ 0 w 38"/>
                <a:gd name="T7" fmla="*/ 0 h 53"/>
                <a:gd name="T8" fmla="*/ 0 w 38"/>
                <a:gd name="T9" fmla="*/ 53 h 53"/>
                <a:gd name="T10" fmla="*/ 7 w 38"/>
                <a:gd name="T11" fmla="*/ 53 h 53"/>
                <a:gd name="T12" fmla="*/ 7 w 38"/>
                <a:gd name="T13" fmla="*/ 28 h 53"/>
                <a:gd name="T14" fmla="*/ 32 w 38"/>
                <a:gd name="T15" fmla="*/ 28 h 53"/>
                <a:gd name="T16" fmla="*/ 32 w 38"/>
                <a:gd name="T17" fmla="*/ 53 h 53"/>
                <a:gd name="T18" fmla="*/ 38 w 38"/>
                <a:gd name="T19" fmla="*/ 53 h 53"/>
                <a:gd name="T20" fmla="*/ 38 w 38"/>
                <a:gd name="T21" fmla="*/ 0 h 53"/>
                <a:gd name="T22" fmla="*/ 32 w 38"/>
                <a:gd name="T23" fmla="*/ 0 h 53"/>
                <a:gd name="T24" fmla="*/ 32 w 38"/>
                <a:gd name="T25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53">
                  <a:moveTo>
                    <a:pt x="32" y="22"/>
                  </a:moveTo>
                  <a:lnTo>
                    <a:pt x="7" y="22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7" y="53"/>
                  </a:lnTo>
                  <a:lnTo>
                    <a:pt x="7" y="28"/>
                  </a:lnTo>
                  <a:lnTo>
                    <a:pt x="32" y="28"/>
                  </a:lnTo>
                  <a:lnTo>
                    <a:pt x="32" y="53"/>
                  </a:lnTo>
                  <a:lnTo>
                    <a:pt x="38" y="53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32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856"/>
            <p:cNvSpPr>
              <a:spLocks noEditPoints="1"/>
            </p:cNvSpPr>
            <p:nvPr userDrawn="1"/>
          </p:nvSpPr>
          <p:spPr bwMode="auto">
            <a:xfrm>
              <a:off x="5496" y="1771"/>
              <a:ext cx="44" cy="67"/>
            </a:xfrm>
            <a:custGeom>
              <a:avLst/>
              <a:gdLst>
                <a:gd name="T0" fmla="*/ 63 w 71"/>
                <a:gd name="T1" fmla="*/ 0 h 107"/>
                <a:gd name="T2" fmla="*/ 18 w 71"/>
                <a:gd name="T3" fmla="*/ 0 h 107"/>
                <a:gd name="T4" fmla="*/ 18 w 71"/>
                <a:gd name="T5" fmla="*/ 22 h 107"/>
                <a:gd name="T6" fmla="*/ 14 w 71"/>
                <a:gd name="T7" fmla="*/ 58 h 107"/>
                <a:gd name="T8" fmla="*/ 6 w 71"/>
                <a:gd name="T9" fmla="*/ 77 h 107"/>
                <a:gd name="T10" fmla="*/ 0 w 71"/>
                <a:gd name="T11" fmla="*/ 77 h 107"/>
                <a:gd name="T12" fmla="*/ 1 w 71"/>
                <a:gd name="T13" fmla="*/ 107 h 107"/>
                <a:gd name="T14" fmla="*/ 9 w 71"/>
                <a:gd name="T15" fmla="*/ 107 h 107"/>
                <a:gd name="T16" fmla="*/ 10 w 71"/>
                <a:gd name="T17" fmla="*/ 86 h 107"/>
                <a:gd name="T18" fmla="*/ 61 w 71"/>
                <a:gd name="T19" fmla="*/ 86 h 107"/>
                <a:gd name="T20" fmla="*/ 62 w 71"/>
                <a:gd name="T21" fmla="*/ 107 h 107"/>
                <a:gd name="T22" fmla="*/ 70 w 71"/>
                <a:gd name="T23" fmla="*/ 107 h 107"/>
                <a:gd name="T24" fmla="*/ 71 w 71"/>
                <a:gd name="T25" fmla="*/ 77 h 107"/>
                <a:gd name="T26" fmla="*/ 63 w 71"/>
                <a:gd name="T27" fmla="*/ 77 h 107"/>
                <a:gd name="T28" fmla="*/ 63 w 71"/>
                <a:gd name="T29" fmla="*/ 0 h 107"/>
                <a:gd name="T30" fmla="*/ 53 w 71"/>
                <a:gd name="T31" fmla="*/ 77 h 107"/>
                <a:gd name="T32" fmla="*/ 17 w 71"/>
                <a:gd name="T33" fmla="*/ 77 h 107"/>
                <a:gd name="T34" fmla="*/ 24 w 71"/>
                <a:gd name="T35" fmla="*/ 61 h 107"/>
                <a:gd name="T36" fmla="*/ 28 w 71"/>
                <a:gd name="T37" fmla="*/ 25 h 107"/>
                <a:gd name="T38" fmla="*/ 28 w 71"/>
                <a:gd name="T39" fmla="*/ 9 h 107"/>
                <a:gd name="T40" fmla="*/ 53 w 71"/>
                <a:gd name="T41" fmla="*/ 9 h 107"/>
                <a:gd name="T42" fmla="*/ 53 w 71"/>
                <a:gd name="T43" fmla="*/ 7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107">
                  <a:moveTo>
                    <a:pt x="6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37"/>
                    <a:pt x="17" y="48"/>
                    <a:pt x="14" y="58"/>
                  </a:cubicBezTo>
                  <a:cubicBezTo>
                    <a:pt x="12" y="65"/>
                    <a:pt x="9" y="71"/>
                    <a:pt x="6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9" y="107"/>
                    <a:pt x="9" y="107"/>
                    <a:pt x="9" y="107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2" y="107"/>
                    <a:pt x="62" y="107"/>
                    <a:pt x="62" y="107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63" y="77"/>
                    <a:pt x="63" y="77"/>
                    <a:pt x="63" y="77"/>
                  </a:cubicBezTo>
                  <a:lnTo>
                    <a:pt x="63" y="0"/>
                  </a:lnTo>
                  <a:close/>
                  <a:moveTo>
                    <a:pt x="53" y="77"/>
                  </a:moveTo>
                  <a:cubicBezTo>
                    <a:pt x="17" y="77"/>
                    <a:pt x="17" y="77"/>
                    <a:pt x="17" y="77"/>
                  </a:cubicBezTo>
                  <a:cubicBezTo>
                    <a:pt x="19" y="72"/>
                    <a:pt x="22" y="67"/>
                    <a:pt x="24" y="61"/>
                  </a:cubicBezTo>
                  <a:cubicBezTo>
                    <a:pt x="27" y="51"/>
                    <a:pt x="28" y="39"/>
                    <a:pt x="28" y="25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53" y="9"/>
                    <a:pt x="53" y="9"/>
                    <a:pt x="53" y="9"/>
                  </a:cubicBezTo>
                  <a:lnTo>
                    <a:pt x="53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857"/>
            <p:cNvSpPr>
              <a:spLocks noEditPoints="1"/>
            </p:cNvSpPr>
            <p:nvPr userDrawn="1"/>
          </p:nvSpPr>
          <p:spPr bwMode="auto">
            <a:xfrm>
              <a:off x="5544" y="1771"/>
              <a:ext cx="43" cy="53"/>
            </a:xfrm>
            <a:custGeom>
              <a:avLst/>
              <a:gdLst>
                <a:gd name="T0" fmla="*/ 28 w 68"/>
                <a:gd name="T1" fmla="*/ 0 h 86"/>
                <a:gd name="T2" fmla="*/ 0 w 68"/>
                <a:gd name="T3" fmla="*/ 86 h 86"/>
                <a:gd name="T4" fmla="*/ 11 w 68"/>
                <a:gd name="T5" fmla="*/ 86 h 86"/>
                <a:gd name="T6" fmla="*/ 19 w 68"/>
                <a:gd name="T7" fmla="*/ 59 h 86"/>
                <a:gd name="T8" fmla="*/ 48 w 68"/>
                <a:gd name="T9" fmla="*/ 59 h 86"/>
                <a:gd name="T10" fmla="*/ 57 w 68"/>
                <a:gd name="T11" fmla="*/ 86 h 86"/>
                <a:gd name="T12" fmla="*/ 68 w 68"/>
                <a:gd name="T13" fmla="*/ 86 h 86"/>
                <a:gd name="T14" fmla="*/ 40 w 68"/>
                <a:gd name="T15" fmla="*/ 0 h 86"/>
                <a:gd name="T16" fmla="*/ 28 w 68"/>
                <a:gd name="T17" fmla="*/ 0 h 86"/>
                <a:gd name="T18" fmla="*/ 21 w 68"/>
                <a:gd name="T19" fmla="*/ 50 h 86"/>
                <a:gd name="T20" fmla="*/ 29 w 68"/>
                <a:gd name="T21" fmla="*/ 25 h 86"/>
                <a:gd name="T22" fmla="*/ 34 w 68"/>
                <a:gd name="T23" fmla="*/ 10 h 86"/>
                <a:gd name="T24" fmla="*/ 34 w 68"/>
                <a:gd name="T25" fmla="*/ 10 h 86"/>
                <a:gd name="T26" fmla="*/ 38 w 68"/>
                <a:gd name="T27" fmla="*/ 26 h 86"/>
                <a:gd name="T28" fmla="*/ 46 w 68"/>
                <a:gd name="T29" fmla="*/ 50 h 86"/>
                <a:gd name="T30" fmla="*/ 21 w 68"/>
                <a:gd name="T31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8" h="86">
                  <a:moveTo>
                    <a:pt x="28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68" y="86"/>
                    <a:pt x="68" y="86"/>
                    <a:pt x="68" y="86"/>
                  </a:cubicBezTo>
                  <a:cubicBezTo>
                    <a:pt x="40" y="0"/>
                    <a:pt x="40" y="0"/>
                    <a:pt x="40" y="0"/>
                  </a:cubicBezTo>
                  <a:lnTo>
                    <a:pt x="28" y="0"/>
                  </a:lnTo>
                  <a:close/>
                  <a:moveTo>
                    <a:pt x="21" y="50"/>
                  </a:moveTo>
                  <a:cubicBezTo>
                    <a:pt x="29" y="25"/>
                    <a:pt x="29" y="25"/>
                    <a:pt x="29" y="25"/>
                  </a:cubicBezTo>
                  <a:cubicBezTo>
                    <a:pt x="31" y="20"/>
                    <a:pt x="32" y="15"/>
                    <a:pt x="34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5"/>
                    <a:pt x="36" y="20"/>
                    <a:pt x="38" y="26"/>
                  </a:cubicBezTo>
                  <a:cubicBezTo>
                    <a:pt x="46" y="50"/>
                    <a:pt x="46" y="50"/>
                    <a:pt x="46" y="50"/>
                  </a:cubicBezTo>
                  <a:lnTo>
                    <a:pt x="21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858"/>
            <p:cNvSpPr>
              <a:spLocks noEditPoints="1"/>
            </p:cNvSpPr>
            <p:nvPr userDrawn="1"/>
          </p:nvSpPr>
          <p:spPr bwMode="auto">
            <a:xfrm>
              <a:off x="5594" y="1770"/>
              <a:ext cx="31" cy="54"/>
            </a:xfrm>
            <a:custGeom>
              <a:avLst/>
              <a:gdLst>
                <a:gd name="T0" fmla="*/ 20 w 50"/>
                <a:gd name="T1" fmla="*/ 0 h 87"/>
                <a:gd name="T2" fmla="*/ 0 w 50"/>
                <a:gd name="T3" fmla="*/ 2 h 87"/>
                <a:gd name="T4" fmla="*/ 0 w 50"/>
                <a:gd name="T5" fmla="*/ 87 h 87"/>
                <a:gd name="T6" fmla="*/ 10 w 50"/>
                <a:gd name="T7" fmla="*/ 87 h 87"/>
                <a:gd name="T8" fmla="*/ 10 w 50"/>
                <a:gd name="T9" fmla="*/ 53 h 87"/>
                <a:gd name="T10" fmla="*/ 19 w 50"/>
                <a:gd name="T11" fmla="*/ 53 h 87"/>
                <a:gd name="T12" fmla="*/ 44 w 50"/>
                <a:gd name="T13" fmla="*/ 44 h 87"/>
                <a:gd name="T14" fmla="*/ 50 w 50"/>
                <a:gd name="T15" fmla="*/ 26 h 87"/>
                <a:gd name="T16" fmla="*/ 43 w 50"/>
                <a:gd name="T17" fmla="*/ 8 h 87"/>
                <a:gd name="T18" fmla="*/ 20 w 50"/>
                <a:gd name="T19" fmla="*/ 0 h 87"/>
                <a:gd name="T20" fmla="*/ 19 w 50"/>
                <a:gd name="T21" fmla="*/ 44 h 87"/>
                <a:gd name="T22" fmla="*/ 10 w 50"/>
                <a:gd name="T23" fmla="*/ 44 h 87"/>
                <a:gd name="T24" fmla="*/ 10 w 50"/>
                <a:gd name="T25" fmla="*/ 10 h 87"/>
                <a:gd name="T26" fmla="*/ 20 w 50"/>
                <a:gd name="T27" fmla="*/ 9 h 87"/>
                <a:gd name="T28" fmla="*/ 40 w 50"/>
                <a:gd name="T29" fmla="*/ 26 h 87"/>
                <a:gd name="T30" fmla="*/ 19 w 50"/>
                <a:gd name="T3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" h="87">
                  <a:moveTo>
                    <a:pt x="20" y="0"/>
                  </a:moveTo>
                  <a:cubicBezTo>
                    <a:pt x="12" y="0"/>
                    <a:pt x="5" y="1"/>
                    <a:pt x="0" y="2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3" y="53"/>
                    <a:pt x="16" y="53"/>
                    <a:pt x="19" y="53"/>
                  </a:cubicBezTo>
                  <a:cubicBezTo>
                    <a:pt x="29" y="53"/>
                    <a:pt x="38" y="50"/>
                    <a:pt x="44" y="44"/>
                  </a:cubicBezTo>
                  <a:cubicBezTo>
                    <a:pt x="48" y="39"/>
                    <a:pt x="50" y="33"/>
                    <a:pt x="50" y="26"/>
                  </a:cubicBezTo>
                  <a:cubicBezTo>
                    <a:pt x="50" y="18"/>
                    <a:pt x="47" y="12"/>
                    <a:pt x="43" y="8"/>
                  </a:cubicBezTo>
                  <a:cubicBezTo>
                    <a:pt x="38" y="3"/>
                    <a:pt x="30" y="0"/>
                    <a:pt x="20" y="0"/>
                  </a:cubicBezTo>
                  <a:close/>
                  <a:moveTo>
                    <a:pt x="19" y="44"/>
                  </a:moveTo>
                  <a:cubicBezTo>
                    <a:pt x="16" y="44"/>
                    <a:pt x="13" y="44"/>
                    <a:pt x="10" y="44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10"/>
                    <a:pt x="16" y="9"/>
                    <a:pt x="20" y="9"/>
                  </a:cubicBezTo>
                  <a:cubicBezTo>
                    <a:pt x="32" y="9"/>
                    <a:pt x="40" y="15"/>
                    <a:pt x="40" y="26"/>
                  </a:cubicBezTo>
                  <a:cubicBezTo>
                    <a:pt x="40" y="38"/>
                    <a:pt x="32" y="44"/>
                    <a:pt x="19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859"/>
            <p:cNvSpPr>
              <a:spLocks/>
            </p:cNvSpPr>
            <p:nvPr userDrawn="1"/>
          </p:nvSpPr>
          <p:spPr bwMode="auto">
            <a:xfrm>
              <a:off x="5628" y="1771"/>
              <a:ext cx="38" cy="53"/>
            </a:xfrm>
            <a:custGeom>
              <a:avLst/>
              <a:gdLst>
                <a:gd name="T0" fmla="*/ 0 w 38"/>
                <a:gd name="T1" fmla="*/ 5 h 53"/>
                <a:gd name="T2" fmla="*/ 16 w 38"/>
                <a:gd name="T3" fmla="*/ 5 h 53"/>
                <a:gd name="T4" fmla="*/ 16 w 38"/>
                <a:gd name="T5" fmla="*/ 53 h 53"/>
                <a:gd name="T6" fmla="*/ 22 w 38"/>
                <a:gd name="T7" fmla="*/ 53 h 53"/>
                <a:gd name="T8" fmla="*/ 22 w 38"/>
                <a:gd name="T9" fmla="*/ 5 h 53"/>
                <a:gd name="T10" fmla="*/ 38 w 38"/>
                <a:gd name="T11" fmla="*/ 5 h 53"/>
                <a:gd name="T12" fmla="*/ 38 w 38"/>
                <a:gd name="T13" fmla="*/ 0 h 53"/>
                <a:gd name="T14" fmla="*/ 0 w 38"/>
                <a:gd name="T15" fmla="*/ 0 h 53"/>
                <a:gd name="T16" fmla="*/ 0 w 38"/>
                <a:gd name="T17" fmla="*/ 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53">
                  <a:moveTo>
                    <a:pt x="0" y="5"/>
                  </a:moveTo>
                  <a:lnTo>
                    <a:pt x="16" y="5"/>
                  </a:lnTo>
                  <a:lnTo>
                    <a:pt x="16" y="53"/>
                  </a:lnTo>
                  <a:lnTo>
                    <a:pt x="22" y="53"/>
                  </a:lnTo>
                  <a:lnTo>
                    <a:pt x="22" y="5"/>
                  </a:lnTo>
                  <a:lnTo>
                    <a:pt x="38" y="5"/>
                  </a:lnTo>
                  <a:lnTo>
                    <a:pt x="38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860"/>
            <p:cNvSpPr>
              <a:spLocks/>
            </p:cNvSpPr>
            <p:nvPr userDrawn="1"/>
          </p:nvSpPr>
          <p:spPr bwMode="auto">
            <a:xfrm>
              <a:off x="5671" y="1771"/>
              <a:ext cx="38" cy="53"/>
            </a:xfrm>
            <a:custGeom>
              <a:avLst/>
              <a:gdLst>
                <a:gd name="T0" fmla="*/ 24 w 61"/>
                <a:gd name="T1" fmla="*/ 44 h 86"/>
                <a:gd name="T2" fmla="*/ 9 w 61"/>
                <a:gd name="T3" fmla="*/ 73 h 86"/>
                <a:gd name="T4" fmla="*/ 9 w 61"/>
                <a:gd name="T5" fmla="*/ 73 h 86"/>
                <a:gd name="T6" fmla="*/ 10 w 61"/>
                <a:gd name="T7" fmla="*/ 36 h 86"/>
                <a:gd name="T8" fmla="*/ 10 w 61"/>
                <a:gd name="T9" fmla="*/ 0 h 86"/>
                <a:gd name="T10" fmla="*/ 0 w 61"/>
                <a:gd name="T11" fmla="*/ 0 h 86"/>
                <a:gd name="T12" fmla="*/ 0 w 61"/>
                <a:gd name="T13" fmla="*/ 86 h 86"/>
                <a:gd name="T14" fmla="*/ 11 w 61"/>
                <a:gd name="T15" fmla="*/ 86 h 86"/>
                <a:gd name="T16" fmla="*/ 37 w 61"/>
                <a:gd name="T17" fmla="*/ 43 h 86"/>
                <a:gd name="T18" fmla="*/ 52 w 61"/>
                <a:gd name="T19" fmla="*/ 14 h 86"/>
                <a:gd name="T20" fmla="*/ 52 w 61"/>
                <a:gd name="T21" fmla="*/ 14 h 86"/>
                <a:gd name="T22" fmla="*/ 51 w 61"/>
                <a:gd name="T23" fmla="*/ 49 h 86"/>
                <a:gd name="T24" fmla="*/ 51 w 61"/>
                <a:gd name="T25" fmla="*/ 86 h 86"/>
                <a:gd name="T26" fmla="*/ 61 w 61"/>
                <a:gd name="T27" fmla="*/ 86 h 86"/>
                <a:gd name="T28" fmla="*/ 61 w 61"/>
                <a:gd name="T29" fmla="*/ 0 h 86"/>
                <a:gd name="T30" fmla="*/ 51 w 61"/>
                <a:gd name="T31" fmla="*/ 0 h 86"/>
                <a:gd name="T32" fmla="*/ 24 w 61"/>
                <a:gd name="T3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86">
                  <a:moveTo>
                    <a:pt x="24" y="44"/>
                  </a:moveTo>
                  <a:cubicBezTo>
                    <a:pt x="18" y="55"/>
                    <a:pt x="13" y="64"/>
                    <a:pt x="9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10" y="61"/>
                    <a:pt x="10" y="50"/>
                    <a:pt x="10" y="3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42" y="34"/>
                    <a:pt x="48" y="24"/>
                    <a:pt x="52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1" y="25"/>
                    <a:pt x="51" y="36"/>
                    <a:pt x="51" y="49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24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861"/>
            <p:cNvSpPr>
              <a:spLocks/>
            </p:cNvSpPr>
            <p:nvPr userDrawn="1"/>
          </p:nvSpPr>
          <p:spPr bwMode="auto">
            <a:xfrm>
              <a:off x="5717" y="1770"/>
              <a:ext cx="32" cy="56"/>
            </a:xfrm>
            <a:custGeom>
              <a:avLst/>
              <a:gdLst>
                <a:gd name="T0" fmla="*/ 31 w 51"/>
                <a:gd name="T1" fmla="*/ 43 h 90"/>
                <a:gd name="T2" fmla="*/ 31 w 51"/>
                <a:gd name="T3" fmla="*/ 43 h 90"/>
                <a:gd name="T4" fmla="*/ 48 w 51"/>
                <a:gd name="T5" fmla="*/ 22 h 90"/>
                <a:gd name="T6" fmla="*/ 24 w 51"/>
                <a:gd name="T7" fmla="*/ 0 h 90"/>
                <a:gd name="T8" fmla="*/ 2 w 51"/>
                <a:gd name="T9" fmla="*/ 7 h 90"/>
                <a:gd name="T10" fmla="*/ 5 w 51"/>
                <a:gd name="T11" fmla="*/ 15 h 90"/>
                <a:gd name="T12" fmla="*/ 22 w 51"/>
                <a:gd name="T13" fmla="*/ 10 h 90"/>
                <a:gd name="T14" fmla="*/ 37 w 51"/>
                <a:gd name="T15" fmla="*/ 23 h 90"/>
                <a:gd name="T16" fmla="*/ 17 w 51"/>
                <a:gd name="T17" fmla="*/ 39 h 90"/>
                <a:gd name="T18" fmla="*/ 13 w 51"/>
                <a:gd name="T19" fmla="*/ 39 h 90"/>
                <a:gd name="T20" fmla="*/ 13 w 51"/>
                <a:gd name="T21" fmla="*/ 48 h 90"/>
                <a:gd name="T22" fmla="*/ 18 w 51"/>
                <a:gd name="T23" fmla="*/ 48 h 90"/>
                <a:gd name="T24" fmla="*/ 40 w 51"/>
                <a:gd name="T25" fmla="*/ 64 h 90"/>
                <a:gd name="T26" fmla="*/ 21 w 51"/>
                <a:gd name="T27" fmla="*/ 81 h 90"/>
                <a:gd name="T28" fmla="*/ 3 w 51"/>
                <a:gd name="T29" fmla="*/ 75 h 90"/>
                <a:gd name="T30" fmla="*/ 0 w 51"/>
                <a:gd name="T31" fmla="*/ 84 h 90"/>
                <a:gd name="T32" fmla="*/ 21 w 51"/>
                <a:gd name="T33" fmla="*/ 90 h 90"/>
                <a:gd name="T34" fmla="*/ 51 w 51"/>
                <a:gd name="T35" fmla="*/ 65 h 90"/>
                <a:gd name="T36" fmla="*/ 31 w 51"/>
                <a:gd name="T37" fmla="*/ 4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90">
                  <a:moveTo>
                    <a:pt x="31" y="43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40" y="40"/>
                    <a:pt x="48" y="32"/>
                    <a:pt x="48" y="22"/>
                  </a:cubicBezTo>
                  <a:cubicBezTo>
                    <a:pt x="48" y="8"/>
                    <a:pt x="38" y="0"/>
                    <a:pt x="24" y="0"/>
                  </a:cubicBezTo>
                  <a:cubicBezTo>
                    <a:pt x="15" y="0"/>
                    <a:pt x="8" y="3"/>
                    <a:pt x="2" y="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0" y="12"/>
                    <a:pt x="16" y="10"/>
                    <a:pt x="22" y="10"/>
                  </a:cubicBezTo>
                  <a:cubicBezTo>
                    <a:pt x="31" y="10"/>
                    <a:pt x="37" y="14"/>
                    <a:pt x="37" y="23"/>
                  </a:cubicBezTo>
                  <a:cubicBezTo>
                    <a:pt x="37" y="32"/>
                    <a:pt x="28" y="39"/>
                    <a:pt x="17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8" y="48"/>
                    <a:pt x="40" y="51"/>
                    <a:pt x="40" y="64"/>
                  </a:cubicBezTo>
                  <a:cubicBezTo>
                    <a:pt x="40" y="74"/>
                    <a:pt x="33" y="81"/>
                    <a:pt x="21" y="81"/>
                  </a:cubicBezTo>
                  <a:cubicBezTo>
                    <a:pt x="14" y="81"/>
                    <a:pt x="7" y="78"/>
                    <a:pt x="3" y="75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6" y="88"/>
                    <a:pt x="14" y="90"/>
                    <a:pt x="21" y="90"/>
                  </a:cubicBezTo>
                  <a:cubicBezTo>
                    <a:pt x="36" y="90"/>
                    <a:pt x="51" y="82"/>
                    <a:pt x="51" y="65"/>
                  </a:cubicBezTo>
                  <a:cubicBezTo>
                    <a:pt x="51" y="52"/>
                    <a:pt x="42" y="44"/>
                    <a:pt x="31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862"/>
            <p:cNvSpPr>
              <a:spLocks noEditPoints="1"/>
            </p:cNvSpPr>
            <p:nvPr userDrawn="1"/>
          </p:nvSpPr>
          <p:spPr bwMode="auto">
            <a:xfrm>
              <a:off x="5754" y="1771"/>
              <a:ext cx="43" cy="53"/>
            </a:xfrm>
            <a:custGeom>
              <a:avLst/>
              <a:gdLst>
                <a:gd name="T0" fmla="*/ 27 w 68"/>
                <a:gd name="T1" fmla="*/ 0 h 86"/>
                <a:gd name="T2" fmla="*/ 0 w 68"/>
                <a:gd name="T3" fmla="*/ 86 h 86"/>
                <a:gd name="T4" fmla="*/ 10 w 68"/>
                <a:gd name="T5" fmla="*/ 86 h 86"/>
                <a:gd name="T6" fmla="*/ 19 w 68"/>
                <a:gd name="T7" fmla="*/ 59 h 86"/>
                <a:gd name="T8" fmla="*/ 48 w 68"/>
                <a:gd name="T9" fmla="*/ 59 h 86"/>
                <a:gd name="T10" fmla="*/ 56 w 68"/>
                <a:gd name="T11" fmla="*/ 86 h 86"/>
                <a:gd name="T12" fmla="*/ 68 w 68"/>
                <a:gd name="T13" fmla="*/ 86 h 86"/>
                <a:gd name="T14" fmla="*/ 40 w 68"/>
                <a:gd name="T15" fmla="*/ 0 h 86"/>
                <a:gd name="T16" fmla="*/ 27 w 68"/>
                <a:gd name="T17" fmla="*/ 0 h 86"/>
                <a:gd name="T18" fmla="*/ 21 w 68"/>
                <a:gd name="T19" fmla="*/ 50 h 86"/>
                <a:gd name="T20" fmla="*/ 29 w 68"/>
                <a:gd name="T21" fmla="*/ 25 h 86"/>
                <a:gd name="T22" fmla="*/ 33 w 68"/>
                <a:gd name="T23" fmla="*/ 10 h 86"/>
                <a:gd name="T24" fmla="*/ 33 w 68"/>
                <a:gd name="T25" fmla="*/ 10 h 86"/>
                <a:gd name="T26" fmla="*/ 38 w 68"/>
                <a:gd name="T27" fmla="*/ 26 h 86"/>
                <a:gd name="T28" fmla="*/ 46 w 68"/>
                <a:gd name="T29" fmla="*/ 50 h 86"/>
                <a:gd name="T30" fmla="*/ 21 w 68"/>
                <a:gd name="T31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8" h="86">
                  <a:moveTo>
                    <a:pt x="27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68" y="86"/>
                    <a:pt x="68" y="86"/>
                    <a:pt x="68" y="86"/>
                  </a:cubicBezTo>
                  <a:cubicBezTo>
                    <a:pt x="40" y="0"/>
                    <a:pt x="40" y="0"/>
                    <a:pt x="40" y="0"/>
                  </a:cubicBezTo>
                  <a:lnTo>
                    <a:pt x="27" y="0"/>
                  </a:lnTo>
                  <a:close/>
                  <a:moveTo>
                    <a:pt x="21" y="50"/>
                  </a:moveTo>
                  <a:cubicBezTo>
                    <a:pt x="29" y="25"/>
                    <a:pt x="29" y="25"/>
                    <a:pt x="29" y="25"/>
                  </a:cubicBezTo>
                  <a:cubicBezTo>
                    <a:pt x="31" y="20"/>
                    <a:pt x="32" y="15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5" y="15"/>
                    <a:pt x="36" y="20"/>
                    <a:pt x="38" y="26"/>
                  </a:cubicBezTo>
                  <a:cubicBezTo>
                    <a:pt x="46" y="50"/>
                    <a:pt x="46" y="50"/>
                    <a:pt x="46" y="50"/>
                  </a:cubicBezTo>
                  <a:lnTo>
                    <a:pt x="21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863"/>
            <p:cNvSpPr>
              <a:spLocks/>
            </p:cNvSpPr>
            <p:nvPr userDrawn="1"/>
          </p:nvSpPr>
          <p:spPr bwMode="auto">
            <a:xfrm>
              <a:off x="5803" y="1771"/>
              <a:ext cx="41" cy="67"/>
            </a:xfrm>
            <a:custGeom>
              <a:avLst/>
              <a:gdLst>
                <a:gd name="T0" fmla="*/ 37 w 41"/>
                <a:gd name="T1" fmla="*/ 0 h 67"/>
                <a:gd name="T2" fmla="*/ 30 w 41"/>
                <a:gd name="T3" fmla="*/ 0 h 67"/>
                <a:gd name="T4" fmla="*/ 30 w 41"/>
                <a:gd name="T5" fmla="*/ 48 h 67"/>
                <a:gd name="T6" fmla="*/ 7 w 41"/>
                <a:gd name="T7" fmla="*/ 48 h 67"/>
                <a:gd name="T8" fmla="*/ 7 w 41"/>
                <a:gd name="T9" fmla="*/ 0 h 67"/>
                <a:gd name="T10" fmla="*/ 0 w 41"/>
                <a:gd name="T11" fmla="*/ 0 h 67"/>
                <a:gd name="T12" fmla="*/ 0 w 41"/>
                <a:gd name="T13" fmla="*/ 53 h 67"/>
                <a:gd name="T14" fmla="*/ 35 w 41"/>
                <a:gd name="T15" fmla="*/ 53 h 67"/>
                <a:gd name="T16" fmla="*/ 36 w 41"/>
                <a:gd name="T17" fmla="*/ 67 h 67"/>
                <a:gd name="T18" fmla="*/ 41 w 41"/>
                <a:gd name="T19" fmla="*/ 67 h 67"/>
                <a:gd name="T20" fmla="*/ 41 w 41"/>
                <a:gd name="T21" fmla="*/ 48 h 67"/>
                <a:gd name="T22" fmla="*/ 37 w 41"/>
                <a:gd name="T23" fmla="*/ 48 h 67"/>
                <a:gd name="T24" fmla="*/ 37 w 41"/>
                <a:gd name="T2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67">
                  <a:moveTo>
                    <a:pt x="37" y="0"/>
                  </a:moveTo>
                  <a:lnTo>
                    <a:pt x="30" y="0"/>
                  </a:lnTo>
                  <a:lnTo>
                    <a:pt x="30" y="48"/>
                  </a:lnTo>
                  <a:lnTo>
                    <a:pt x="7" y="48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35" y="53"/>
                  </a:lnTo>
                  <a:lnTo>
                    <a:pt x="36" y="67"/>
                  </a:lnTo>
                  <a:lnTo>
                    <a:pt x="41" y="67"/>
                  </a:lnTo>
                  <a:lnTo>
                    <a:pt x="41" y="48"/>
                  </a:lnTo>
                  <a:lnTo>
                    <a:pt x="37" y="4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Freeform 864"/>
            <p:cNvSpPr>
              <a:spLocks/>
            </p:cNvSpPr>
            <p:nvPr userDrawn="1"/>
          </p:nvSpPr>
          <p:spPr bwMode="auto">
            <a:xfrm>
              <a:off x="5853" y="1771"/>
              <a:ext cx="38" cy="53"/>
            </a:xfrm>
            <a:custGeom>
              <a:avLst/>
              <a:gdLst>
                <a:gd name="T0" fmla="*/ 24 w 61"/>
                <a:gd name="T1" fmla="*/ 44 h 86"/>
                <a:gd name="T2" fmla="*/ 9 w 61"/>
                <a:gd name="T3" fmla="*/ 73 h 86"/>
                <a:gd name="T4" fmla="*/ 9 w 61"/>
                <a:gd name="T5" fmla="*/ 73 h 86"/>
                <a:gd name="T6" fmla="*/ 10 w 61"/>
                <a:gd name="T7" fmla="*/ 36 h 86"/>
                <a:gd name="T8" fmla="*/ 10 w 61"/>
                <a:gd name="T9" fmla="*/ 0 h 86"/>
                <a:gd name="T10" fmla="*/ 0 w 61"/>
                <a:gd name="T11" fmla="*/ 0 h 86"/>
                <a:gd name="T12" fmla="*/ 0 w 61"/>
                <a:gd name="T13" fmla="*/ 86 h 86"/>
                <a:gd name="T14" fmla="*/ 11 w 61"/>
                <a:gd name="T15" fmla="*/ 86 h 86"/>
                <a:gd name="T16" fmla="*/ 37 w 61"/>
                <a:gd name="T17" fmla="*/ 43 h 86"/>
                <a:gd name="T18" fmla="*/ 52 w 61"/>
                <a:gd name="T19" fmla="*/ 14 h 86"/>
                <a:gd name="T20" fmla="*/ 52 w 61"/>
                <a:gd name="T21" fmla="*/ 14 h 86"/>
                <a:gd name="T22" fmla="*/ 51 w 61"/>
                <a:gd name="T23" fmla="*/ 49 h 86"/>
                <a:gd name="T24" fmla="*/ 51 w 61"/>
                <a:gd name="T25" fmla="*/ 86 h 86"/>
                <a:gd name="T26" fmla="*/ 61 w 61"/>
                <a:gd name="T27" fmla="*/ 86 h 86"/>
                <a:gd name="T28" fmla="*/ 61 w 61"/>
                <a:gd name="T29" fmla="*/ 0 h 86"/>
                <a:gd name="T30" fmla="*/ 51 w 61"/>
                <a:gd name="T31" fmla="*/ 0 h 86"/>
                <a:gd name="T32" fmla="*/ 24 w 61"/>
                <a:gd name="T3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86">
                  <a:moveTo>
                    <a:pt x="24" y="44"/>
                  </a:moveTo>
                  <a:cubicBezTo>
                    <a:pt x="18" y="55"/>
                    <a:pt x="13" y="64"/>
                    <a:pt x="9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10" y="61"/>
                    <a:pt x="10" y="50"/>
                    <a:pt x="10" y="3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42" y="34"/>
                    <a:pt x="48" y="24"/>
                    <a:pt x="52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1" y="25"/>
                    <a:pt x="51" y="36"/>
                    <a:pt x="51" y="49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24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865"/>
            <p:cNvSpPr>
              <a:spLocks/>
            </p:cNvSpPr>
            <p:nvPr userDrawn="1"/>
          </p:nvSpPr>
          <p:spPr bwMode="auto">
            <a:xfrm>
              <a:off x="5902" y="1771"/>
              <a:ext cx="38" cy="53"/>
            </a:xfrm>
            <a:custGeom>
              <a:avLst/>
              <a:gdLst>
                <a:gd name="T0" fmla="*/ 24 w 61"/>
                <a:gd name="T1" fmla="*/ 44 h 86"/>
                <a:gd name="T2" fmla="*/ 9 w 61"/>
                <a:gd name="T3" fmla="*/ 73 h 86"/>
                <a:gd name="T4" fmla="*/ 8 w 61"/>
                <a:gd name="T5" fmla="*/ 73 h 86"/>
                <a:gd name="T6" fmla="*/ 9 w 61"/>
                <a:gd name="T7" fmla="*/ 36 h 86"/>
                <a:gd name="T8" fmla="*/ 9 w 61"/>
                <a:gd name="T9" fmla="*/ 0 h 86"/>
                <a:gd name="T10" fmla="*/ 0 w 61"/>
                <a:gd name="T11" fmla="*/ 0 h 86"/>
                <a:gd name="T12" fmla="*/ 0 w 61"/>
                <a:gd name="T13" fmla="*/ 86 h 86"/>
                <a:gd name="T14" fmla="*/ 11 w 61"/>
                <a:gd name="T15" fmla="*/ 86 h 86"/>
                <a:gd name="T16" fmla="*/ 36 w 61"/>
                <a:gd name="T17" fmla="*/ 43 h 86"/>
                <a:gd name="T18" fmla="*/ 51 w 61"/>
                <a:gd name="T19" fmla="*/ 14 h 86"/>
                <a:gd name="T20" fmla="*/ 52 w 61"/>
                <a:gd name="T21" fmla="*/ 14 h 86"/>
                <a:gd name="T22" fmla="*/ 51 w 61"/>
                <a:gd name="T23" fmla="*/ 49 h 86"/>
                <a:gd name="T24" fmla="*/ 51 w 61"/>
                <a:gd name="T25" fmla="*/ 86 h 86"/>
                <a:gd name="T26" fmla="*/ 61 w 61"/>
                <a:gd name="T27" fmla="*/ 86 h 86"/>
                <a:gd name="T28" fmla="*/ 61 w 61"/>
                <a:gd name="T29" fmla="*/ 0 h 86"/>
                <a:gd name="T30" fmla="*/ 50 w 61"/>
                <a:gd name="T31" fmla="*/ 0 h 86"/>
                <a:gd name="T32" fmla="*/ 24 w 61"/>
                <a:gd name="T3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86">
                  <a:moveTo>
                    <a:pt x="24" y="44"/>
                  </a:moveTo>
                  <a:cubicBezTo>
                    <a:pt x="18" y="55"/>
                    <a:pt x="13" y="64"/>
                    <a:pt x="9" y="73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9" y="61"/>
                    <a:pt x="9" y="50"/>
                    <a:pt x="9" y="3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42" y="34"/>
                    <a:pt x="47" y="2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1" y="25"/>
                    <a:pt x="51" y="36"/>
                    <a:pt x="51" y="49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24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866"/>
            <p:cNvSpPr>
              <a:spLocks noEditPoints="1"/>
            </p:cNvSpPr>
            <p:nvPr userDrawn="1"/>
          </p:nvSpPr>
          <p:spPr bwMode="auto">
            <a:xfrm>
              <a:off x="4669" y="1633"/>
              <a:ext cx="99" cy="90"/>
            </a:xfrm>
            <a:custGeom>
              <a:avLst/>
              <a:gdLst>
                <a:gd name="T0" fmla="*/ 53 w 159"/>
                <a:gd name="T1" fmla="*/ 123 h 144"/>
                <a:gd name="T2" fmla="*/ 60 w 159"/>
                <a:gd name="T3" fmla="*/ 123 h 144"/>
                <a:gd name="T4" fmla="*/ 60 w 159"/>
                <a:gd name="T5" fmla="*/ 144 h 144"/>
                <a:gd name="T6" fmla="*/ 99 w 159"/>
                <a:gd name="T7" fmla="*/ 144 h 144"/>
                <a:gd name="T8" fmla="*/ 99 w 159"/>
                <a:gd name="T9" fmla="*/ 123 h 144"/>
                <a:gd name="T10" fmla="*/ 105 w 159"/>
                <a:gd name="T11" fmla="*/ 123 h 144"/>
                <a:gd name="T12" fmla="*/ 145 w 159"/>
                <a:gd name="T13" fmla="*/ 110 h 144"/>
                <a:gd name="T14" fmla="*/ 159 w 159"/>
                <a:gd name="T15" fmla="*/ 70 h 144"/>
                <a:gd name="T16" fmla="*/ 145 w 159"/>
                <a:gd name="T17" fmla="*/ 32 h 144"/>
                <a:gd name="T18" fmla="*/ 106 w 159"/>
                <a:gd name="T19" fmla="*/ 18 h 144"/>
                <a:gd name="T20" fmla="*/ 99 w 159"/>
                <a:gd name="T21" fmla="*/ 18 h 144"/>
                <a:gd name="T22" fmla="*/ 99 w 159"/>
                <a:gd name="T23" fmla="*/ 0 h 144"/>
                <a:gd name="T24" fmla="*/ 60 w 159"/>
                <a:gd name="T25" fmla="*/ 0 h 144"/>
                <a:gd name="T26" fmla="*/ 60 w 159"/>
                <a:gd name="T27" fmla="*/ 18 h 144"/>
                <a:gd name="T28" fmla="*/ 53 w 159"/>
                <a:gd name="T29" fmla="*/ 18 h 144"/>
                <a:gd name="T30" fmla="*/ 14 w 159"/>
                <a:gd name="T31" fmla="*/ 32 h 144"/>
                <a:gd name="T32" fmla="*/ 0 w 159"/>
                <a:gd name="T33" fmla="*/ 70 h 144"/>
                <a:gd name="T34" fmla="*/ 14 w 159"/>
                <a:gd name="T35" fmla="*/ 110 h 144"/>
                <a:gd name="T36" fmla="*/ 53 w 159"/>
                <a:gd name="T37" fmla="*/ 123 h 144"/>
                <a:gd name="T38" fmla="*/ 99 w 159"/>
                <a:gd name="T39" fmla="*/ 53 h 144"/>
                <a:gd name="T40" fmla="*/ 119 w 159"/>
                <a:gd name="T41" fmla="*/ 70 h 144"/>
                <a:gd name="T42" fmla="*/ 114 w 159"/>
                <a:gd name="T43" fmla="*/ 84 h 144"/>
                <a:gd name="T44" fmla="*/ 99 w 159"/>
                <a:gd name="T45" fmla="*/ 88 h 144"/>
                <a:gd name="T46" fmla="*/ 99 w 159"/>
                <a:gd name="T47" fmla="*/ 53 h 144"/>
                <a:gd name="T48" fmla="*/ 60 w 159"/>
                <a:gd name="T49" fmla="*/ 53 h 144"/>
                <a:gd name="T50" fmla="*/ 60 w 159"/>
                <a:gd name="T51" fmla="*/ 88 h 144"/>
                <a:gd name="T52" fmla="*/ 44 w 159"/>
                <a:gd name="T53" fmla="*/ 84 h 144"/>
                <a:gd name="T54" fmla="*/ 39 w 159"/>
                <a:gd name="T55" fmla="*/ 70 h 144"/>
                <a:gd name="T56" fmla="*/ 60 w 159"/>
                <a:gd name="T57" fmla="*/ 5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9" h="144">
                  <a:moveTo>
                    <a:pt x="53" y="123"/>
                  </a:moveTo>
                  <a:cubicBezTo>
                    <a:pt x="60" y="123"/>
                    <a:pt x="60" y="123"/>
                    <a:pt x="60" y="123"/>
                  </a:cubicBezTo>
                  <a:cubicBezTo>
                    <a:pt x="60" y="144"/>
                    <a:pt x="60" y="144"/>
                    <a:pt x="60" y="144"/>
                  </a:cubicBezTo>
                  <a:cubicBezTo>
                    <a:pt x="99" y="144"/>
                    <a:pt x="99" y="144"/>
                    <a:pt x="99" y="144"/>
                  </a:cubicBezTo>
                  <a:cubicBezTo>
                    <a:pt x="99" y="123"/>
                    <a:pt x="99" y="123"/>
                    <a:pt x="99" y="123"/>
                  </a:cubicBezTo>
                  <a:cubicBezTo>
                    <a:pt x="105" y="123"/>
                    <a:pt x="105" y="123"/>
                    <a:pt x="105" y="123"/>
                  </a:cubicBezTo>
                  <a:cubicBezTo>
                    <a:pt x="123" y="123"/>
                    <a:pt x="136" y="119"/>
                    <a:pt x="145" y="110"/>
                  </a:cubicBezTo>
                  <a:cubicBezTo>
                    <a:pt x="154" y="102"/>
                    <a:pt x="159" y="88"/>
                    <a:pt x="159" y="70"/>
                  </a:cubicBezTo>
                  <a:cubicBezTo>
                    <a:pt x="159" y="54"/>
                    <a:pt x="154" y="41"/>
                    <a:pt x="145" y="32"/>
                  </a:cubicBezTo>
                  <a:cubicBezTo>
                    <a:pt x="136" y="22"/>
                    <a:pt x="123" y="18"/>
                    <a:pt x="106" y="18"/>
                  </a:cubicBezTo>
                  <a:cubicBezTo>
                    <a:pt x="99" y="18"/>
                    <a:pt x="99" y="18"/>
                    <a:pt x="99" y="18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36" y="18"/>
                    <a:pt x="23" y="22"/>
                    <a:pt x="14" y="32"/>
                  </a:cubicBezTo>
                  <a:cubicBezTo>
                    <a:pt x="5" y="41"/>
                    <a:pt x="0" y="54"/>
                    <a:pt x="0" y="70"/>
                  </a:cubicBezTo>
                  <a:cubicBezTo>
                    <a:pt x="0" y="88"/>
                    <a:pt x="5" y="102"/>
                    <a:pt x="14" y="110"/>
                  </a:cubicBezTo>
                  <a:cubicBezTo>
                    <a:pt x="23" y="119"/>
                    <a:pt x="36" y="123"/>
                    <a:pt x="53" y="123"/>
                  </a:cubicBezTo>
                  <a:close/>
                  <a:moveTo>
                    <a:pt x="99" y="53"/>
                  </a:moveTo>
                  <a:cubicBezTo>
                    <a:pt x="112" y="53"/>
                    <a:pt x="119" y="59"/>
                    <a:pt x="119" y="70"/>
                  </a:cubicBezTo>
                  <a:cubicBezTo>
                    <a:pt x="119" y="77"/>
                    <a:pt x="118" y="81"/>
                    <a:pt x="114" y="84"/>
                  </a:cubicBezTo>
                  <a:cubicBezTo>
                    <a:pt x="111" y="87"/>
                    <a:pt x="106" y="88"/>
                    <a:pt x="99" y="88"/>
                  </a:cubicBezTo>
                  <a:lnTo>
                    <a:pt x="99" y="53"/>
                  </a:lnTo>
                  <a:close/>
                  <a:moveTo>
                    <a:pt x="60" y="53"/>
                  </a:moveTo>
                  <a:cubicBezTo>
                    <a:pt x="60" y="88"/>
                    <a:pt x="60" y="88"/>
                    <a:pt x="60" y="88"/>
                  </a:cubicBezTo>
                  <a:cubicBezTo>
                    <a:pt x="53" y="88"/>
                    <a:pt x="48" y="87"/>
                    <a:pt x="44" y="84"/>
                  </a:cubicBezTo>
                  <a:cubicBezTo>
                    <a:pt x="41" y="81"/>
                    <a:pt x="39" y="77"/>
                    <a:pt x="39" y="70"/>
                  </a:cubicBezTo>
                  <a:cubicBezTo>
                    <a:pt x="39" y="59"/>
                    <a:pt x="46" y="53"/>
                    <a:pt x="6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867"/>
            <p:cNvSpPr>
              <a:spLocks/>
            </p:cNvSpPr>
            <p:nvPr userDrawn="1"/>
          </p:nvSpPr>
          <p:spPr bwMode="auto">
            <a:xfrm>
              <a:off x="4778" y="1635"/>
              <a:ext cx="49" cy="88"/>
            </a:xfrm>
            <a:custGeom>
              <a:avLst/>
              <a:gdLst>
                <a:gd name="T0" fmla="*/ 49 w 49"/>
                <a:gd name="T1" fmla="*/ 22 h 88"/>
                <a:gd name="T2" fmla="*/ 49 w 49"/>
                <a:gd name="T3" fmla="*/ 0 h 88"/>
                <a:gd name="T4" fmla="*/ 0 w 49"/>
                <a:gd name="T5" fmla="*/ 0 h 88"/>
                <a:gd name="T6" fmla="*/ 0 w 49"/>
                <a:gd name="T7" fmla="*/ 88 h 88"/>
                <a:gd name="T8" fmla="*/ 49 w 49"/>
                <a:gd name="T9" fmla="*/ 88 h 88"/>
                <a:gd name="T10" fmla="*/ 49 w 49"/>
                <a:gd name="T11" fmla="*/ 65 h 88"/>
                <a:gd name="T12" fmla="*/ 24 w 49"/>
                <a:gd name="T13" fmla="*/ 65 h 88"/>
                <a:gd name="T14" fmla="*/ 24 w 49"/>
                <a:gd name="T15" fmla="*/ 53 h 88"/>
                <a:gd name="T16" fmla="*/ 43 w 49"/>
                <a:gd name="T17" fmla="*/ 53 h 88"/>
                <a:gd name="T18" fmla="*/ 43 w 49"/>
                <a:gd name="T19" fmla="*/ 32 h 88"/>
                <a:gd name="T20" fmla="*/ 24 w 49"/>
                <a:gd name="T21" fmla="*/ 32 h 88"/>
                <a:gd name="T22" fmla="*/ 24 w 49"/>
                <a:gd name="T23" fmla="*/ 22 h 88"/>
                <a:gd name="T24" fmla="*/ 49 w 49"/>
                <a:gd name="T25" fmla="*/ 2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88">
                  <a:moveTo>
                    <a:pt x="49" y="22"/>
                  </a:moveTo>
                  <a:lnTo>
                    <a:pt x="49" y="0"/>
                  </a:lnTo>
                  <a:lnTo>
                    <a:pt x="0" y="0"/>
                  </a:lnTo>
                  <a:lnTo>
                    <a:pt x="0" y="88"/>
                  </a:lnTo>
                  <a:lnTo>
                    <a:pt x="49" y="88"/>
                  </a:lnTo>
                  <a:lnTo>
                    <a:pt x="49" y="65"/>
                  </a:lnTo>
                  <a:lnTo>
                    <a:pt x="24" y="65"/>
                  </a:lnTo>
                  <a:lnTo>
                    <a:pt x="24" y="53"/>
                  </a:lnTo>
                  <a:lnTo>
                    <a:pt x="43" y="53"/>
                  </a:lnTo>
                  <a:lnTo>
                    <a:pt x="43" y="32"/>
                  </a:lnTo>
                  <a:lnTo>
                    <a:pt x="24" y="32"/>
                  </a:lnTo>
                  <a:lnTo>
                    <a:pt x="24" y="22"/>
                  </a:lnTo>
                  <a:lnTo>
                    <a:pt x="4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868"/>
            <p:cNvSpPr>
              <a:spLocks/>
            </p:cNvSpPr>
            <p:nvPr userDrawn="1"/>
          </p:nvSpPr>
          <p:spPr bwMode="auto">
            <a:xfrm>
              <a:off x="4924" y="1635"/>
              <a:ext cx="50" cy="88"/>
            </a:xfrm>
            <a:custGeom>
              <a:avLst/>
              <a:gdLst>
                <a:gd name="T0" fmla="*/ 50 w 50"/>
                <a:gd name="T1" fmla="*/ 65 h 88"/>
                <a:gd name="T2" fmla="*/ 24 w 50"/>
                <a:gd name="T3" fmla="*/ 65 h 88"/>
                <a:gd name="T4" fmla="*/ 24 w 50"/>
                <a:gd name="T5" fmla="*/ 53 h 88"/>
                <a:gd name="T6" fmla="*/ 44 w 50"/>
                <a:gd name="T7" fmla="*/ 53 h 88"/>
                <a:gd name="T8" fmla="*/ 44 w 50"/>
                <a:gd name="T9" fmla="*/ 32 h 88"/>
                <a:gd name="T10" fmla="*/ 24 w 50"/>
                <a:gd name="T11" fmla="*/ 32 h 88"/>
                <a:gd name="T12" fmla="*/ 24 w 50"/>
                <a:gd name="T13" fmla="*/ 22 h 88"/>
                <a:gd name="T14" fmla="*/ 50 w 50"/>
                <a:gd name="T15" fmla="*/ 22 h 88"/>
                <a:gd name="T16" fmla="*/ 50 w 50"/>
                <a:gd name="T17" fmla="*/ 0 h 88"/>
                <a:gd name="T18" fmla="*/ 0 w 50"/>
                <a:gd name="T19" fmla="*/ 0 h 88"/>
                <a:gd name="T20" fmla="*/ 0 w 50"/>
                <a:gd name="T21" fmla="*/ 88 h 88"/>
                <a:gd name="T22" fmla="*/ 50 w 50"/>
                <a:gd name="T23" fmla="*/ 88 h 88"/>
                <a:gd name="T24" fmla="*/ 50 w 50"/>
                <a:gd name="T25" fmla="*/ 6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88">
                  <a:moveTo>
                    <a:pt x="50" y="65"/>
                  </a:moveTo>
                  <a:lnTo>
                    <a:pt x="24" y="65"/>
                  </a:lnTo>
                  <a:lnTo>
                    <a:pt x="24" y="53"/>
                  </a:lnTo>
                  <a:lnTo>
                    <a:pt x="44" y="53"/>
                  </a:lnTo>
                  <a:lnTo>
                    <a:pt x="44" y="32"/>
                  </a:lnTo>
                  <a:lnTo>
                    <a:pt x="24" y="32"/>
                  </a:lnTo>
                  <a:lnTo>
                    <a:pt x="24" y="22"/>
                  </a:lnTo>
                  <a:lnTo>
                    <a:pt x="50" y="22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88"/>
                  </a:lnTo>
                  <a:lnTo>
                    <a:pt x="50" y="88"/>
                  </a:lnTo>
                  <a:lnTo>
                    <a:pt x="50" y="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869"/>
            <p:cNvSpPr>
              <a:spLocks/>
            </p:cNvSpPr>
            <p:nvPr userDrawn="1"/>
          </p:nvSpPr>
          <p:spPr bwMode="auto">
            <a:xfrm>
              <a:off x="5676" y="1635"/>
              <a:ext cx="50" cy="88"/>
            </a:xfrm>
            <a:custGeom>
              <a:avLst/>
              <a:gdLst>
                <a:gd name="T0" fmla="*/ 50 w 50"/>
                <a:gd name="T1" fmla="*/ 22 h 88"/>
                <a:gd name="T2" fmla="*/ 50 w 50"/>
                <a:gd name="T3" fmla="*/ 0 h 88"/>
                <a:gd name="T4" fmla="*/ 0 w 50"/>
                <a:gd name="T5" fmla="*/ 0 h 88"/>
                <a:gd name="T6" fmla="*/ 0 w 50"/>
                <a:gd name="T7" fmla="*/ 88 h 88"/>
                <a:gd name="T8" fmla="*/ 50 w 50"/>
                <a:gd name="T9" fmla="*/ 88 h 88"/>
                <a:gd name="T10" fmla="*/ 50 w 50"/>
                <a:gd name="T11" fmla="*/ 65 h 88"/>
                <a:gd name="T12" fmla="*/ 25 w 50"/>
                <a:gd name="T13" fmla="*/ 65 h 88"/>
                <a:gd name="T14" fmla="*/ 25 w 50"/>
                <a:gd name="T15" fmla="*/ 53 h 88"/>
                <a:gd name="T16" fmla="*/ 44 w 50"/>
                <a:gd name="T17" fmla="*/ 53 h 88"/>
                <a:gd name="T18" fmla="*/ 44 w 50"/>
                <a:gd name="T19" fmla="*/ 32 h 88"/>
                <a:gd name="T20" fmla="*/ 25 w 50"/>
                <a:gd name="T21" fmla="*/ 32 h 88"/>
                <a:gd name="T22" fmla="*/ 25 w 50"/>
                <a:gd name="T23" fmla="*/ 22 h 88"/>
                <a:gd name="T24" fmla="*/ 50 w 50"/>
                <a:gd name="T25" fmla="*/ 2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88">
                  <a:moveTo>
                    <a:pt x="50" y="22"/>
                  </a:moveTo>
                  <a:lnTo>
                    <a:pt x="50" y="0"/>
                  </a:lnTo>
                  <a:lnTo>
                    <a:pt x="0" y="0"/>
                  </a:lnTo>
                  <a:lnTo>
                    <a:pt x="0" y="88"/>
                  </a:lnTo>
                  <a:lnTo>
                    <a:pt x="50" y="88"/>
                  </a:lnTo>
                  <a:lnTo>
                    <a:pt x="50" y="65"/>
                  </a:lnTo>
                  <a:lnTo>
                    <a:pt x="25" y="65"/>
                  </a:lnTo>
                  <a:lnTo>
                    <a:pt x="25" y="53"/>
                  </a:lnTo>
                  <a:lnTo>
                    <a:pt x="44" y="53"/>
                  </a:lnTo>
                  <a:lnTo>
                    <a:pt x="44" y="32"/>
                  </a:lnTo>
                  <a:lnTo>
                    <a:pt x="25" y="32"/>
                  </a:lnTo>
                  <a:lnTo>
                    <a:pt x="25" y="22"/>
                  </a:lnTo>
                  <a:lnTo>
                    <a:pt x="50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870"/>
            <p:cNvSpPr>
              <a:spLocks noEditPoints="1"/>
            </p:cNvSpPr>
            <p:nvPr userDrawn="1"/>
          </p:nvSpPr>
          <p:spPr bwMode="auto">
            <a:xfrm>
              <a:off x="4834" y="1635"/>
              <a:ext cx="81" cy="104"/>
            </a:xfrm>
            <a:custGeom>
              <a:avLst/>
              <a:gdLst>
                <a:gd name="T0" fmla="*/ 118 w 131"/>
                <a:gd name="T1" fmla="*/ 0 h 167"/>
                <a:gd name="T2" fmla="*/ 17 w 131"/>
                <a:gd name="T3" fmla="*/ 0 h 167"/>
                <a:gd name="T4" fmla="*/ 17 w 131"/>
                <a:gd name="T5" fmla="*/ 78 h 167"/>
                <a:gd name="T6" fmla="*/ 16 w 131"/>
                <a:gd name="T7" fmla="*/ 88 h 167"/>
                <a:gd name="T8" fmla="*/ 14 w 131"/>
                <a:gd name="T9" fmla="*/ 97 h 167"/>
                <a:gd name="T10" fmla="*/ 10 w 131"/>
                <a:gd name="T11" fmla="*/ 103 h 167"/>
                <a:gd name="T12" fmla="*/ 5 w 131"/>
                <a:gd name="T13" fmla="*/ 105 h 167"/>
                <a:gd name="T14" fmla="*/ 0 w 131"/>
                <a:gd name="T15" fmla="*/ 105 h 167"/>
                <a:gd name="T16" fmla="*/ 0 w 131"/>
                <a:gd name="T17" fmla="*/ 167 h 167"/>
                <a:gd name="T18" fmla="*/ 33 w 131"/>
                <a:gd name="T19" fmla="*/ 167 h 167"/>
                <a:gd name="T20" fmla="*/ 33 w 131"/>
                <a:gd name="T21" fmla="*/ 141 h 167"/>
                <a:gd name="T22" fmla="*/ 97 w 131"/>
                <a:gd name="T23" fmla="*/ 141 h 167"/>
                <a:gd name="T24" fmla="*/ 97 w 131"/>
                <a:gd name="T25" fmla="*/ 167 h 167"/>
                <a:gd name="T26" fmla="*/ 131 w 131"/>
                <a:gd name="T27" fmla="*/ 167 h 167"/>
                <a:gd name="T28" fmla="*/ 131 w 131"/>
                <a:gd name="T29" fmla="*/ 105 h 167"/>
                <a:gd name="T30" fmla="*/ 118 w 131"/>
                <a:gd name="T31" fmla="*/ 105 h 167"/>
                <a:gd name="T32" fmla="*/ 118 w 131"/>
                <a:gd name="T33" fmla="*/ 0 h 167"/>
                <a:gd name="T34" fmla="*/ 79 w 131"/>
                <a:gd name="T35" fmla="*/ 105 h 167"/>
                <a:gd name="T36" fmla="*/ 49 w 131"/>
                <a:gd name="T37" fmla="*/ 105 h 167"/>
                <a:gd name="T38" fmla="*/ 53 w 131"/>
                <a:gd name="T39" fmla="*/ 97 h 167"/>
                <a:gd name="T40" fmla="*/ 55 w 131"/>
                <a:gd name="T41" fmla="*/ 81 h 167"/>
                <a:gd name="T42" fmla="*/ 55 w 131"/>
                <a:gd name="T43" fmla="*/ 35 h 167"/>
                <a:gd name="T44" fmla="*/ 79 w 131"/>
                <a:gd name="T45" fmla="*/ 35 h 167"/>
                <a:gd name="T46" fmla="*/ 79 w 131"/>
                <a:gd name="T47" fmla="*/ 10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1" h="167">
                  <a:moveTo>
                    <a:pt x="118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7" y="82"/>
                    <a:pt x="17" y="85"/>
                    <a:pt x="16" y="88"/>
                  </a:cubicBezTo>
                  <a:cubicBezTo>
                    <a:pt x="16" y="92"/>
                    <a:pt x="15" y="95"/>
                    <a:pt x="14" y="97"/>
                  </a:cubicBezTo>
                  <a:cubicBezTo>
                    <a:pt x="13" y="100"/>
                    <a:pt x="12" y="102"/>
                    <a:pt x="10" y="103"/>
                  </a:cubicBezTo>
                  <a:cubicBezTo>
                    <a:pt x="9" y="105"/>
                    <a:pt x="7" y="105"/>
                    <a:pt x="5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33" y="167"/>
                    <a:pt x="33" y="167"/>
                    <a:pt x="33" y="167"/>
                  </a:cubicBezTo>
                  <a:cubicBezTo>
                    <a:pt x="33" y="141"/>
                    <a:pt x="33" y="141"/>
                    <a:pt x="33" y="141"/>
                  </a:cubicBezTo>
                  <a:cubicBezTo>
                    <a:pt x="97" y="141"/>
                    <a:pt x="97" y="141"/>
                    <a:pt x="97" y="141"/>
                  </a:cubicBezTo>
                  <a:cubicBezTo>
                    <a:pt x="97" y="167"/>
                    <a:pt x="97" y="167"/>
                    <a:pt x="97" y="167"/>
                  </a:cubicBezTo>
                  <a:cubicBezTo>
                    <a:pt x="131" y="167"/>
                    <a:pt x="131" y="167"/>
                    <a:pt x="131" y="167"/>
                  </a:cubicBezTo>
                  <a:cubicBezTo>
                    <a:pt x="131" y="105"/>
                    <a:pt x="131" y="105"/>
                    <a:pt x="131" y="105"/>
                  </a:cubicBezTo>
                  <a:cubicBezTo>
                    <a:pt x="118" y="105"/>
                    <a:pt x="118" y="105"/>
                    <a:pt x="118" y="105"/>
                  </a:cubicBezTo>
                  <a:lnTo>
                    <a:pt x="118" y="0"/>
                  </a:lnTo>
                  <a:close/>
                  <a:moveTo>
                    <a:pt x="79" y="105"/>
                  </a:moveTo>
                  <a:cubicBezTo>
                    <a:pt x="49" y="105"/>
                    <a:pt x="49" y="105"/>
                    <a:pt x="49" y="105"/>
                  </a:cubicBezTo>
                  <a:cubicBezTo>
                    <a:pt x="50" y="103"/>
                    <a:pt x="52" y="101"/>
                    <a:pt x="53" y="97"/>
                  </a:cubicBezTo>
                  <a:cubicBezTo>
                    <a:pt x="54" y="94"/>
                    <a:pt x="55" y="89"/>
                    <a:pt x="55" y="81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79" y="35"/>
                    <a:pt x="79" y="35"/>
                    <a:pt x="79" y="35"/>
                  </a:cubicBezTo>
                  <a:lnTo>
                    <a:pt x="79" y="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Freeform 871"/>
            <p:cNvSpPr>
              <a:spLocks noEditPoints="1"/>
            </p:cNvSpPr>
            <p:nvPr userDrawn="1"/>
          </p:nvSpPr>
          <p:spPr bwMode="auto">
            <a:xfrm>
              <a:off x="4987" y="1635"/>
              <a:ext cx="61" cy="88"/>
            </a:xfrm>
            <a:custGeom>
              <a:avLst/>
              <a:gdLst>
                <a:gd name="T0" fmla="*/ 85 w 98"/>
                <a:gd name="T1" fmla="*/ 15 h 141"/>
                <a:gd name="T2" fmla="*/ 68 w 98"/>
                <a:gd name="T3" fmla="*/ 4 h 141"/>
                <a:gd name="T4" fmla="*/ 46 w 98"/>
                <a:gd name="T5" fmla="*/ 0 h 141"/>
                <a:gd name="T6" fmla="*/ 0 w 98"/>
                <a:gd name="T7" fmla="*/ 0 h 141"/>
                <a:gd name="T8" fmla="*/ 0 w 98"/>
                <a:gd name="T9" fmla="*/ 141 h 141"/>
                <a:gd name="T10" fmla="*/ 39 w 98"/>
                <a:gd name="T11" fmla="*/ 141 h 141"/>
                <a:gd name="T12" fmla="*/ 39 w 98"/>
                <a:gd name="T13" fmla="*/ 105 h 141"/>
                <a:gd name="T14" fmla="*/ 47 w 98"/>
                <a:gd name="T15" fmla="*/ 105 h 141"/>
                <a:gd name="T16" fmla="*/ 71 w 98"/>
                <a:gd name="T17" fmla="*/ 101 h 141"/>
                <a:gd name="T18" fmla="*/ 87 w 98"/>
                <a:gd name="T19" fmla="*/ 90 h 141"/>
                <a:gd name="T20" fmla="*/ 96 w 98"/>
                <a:gd name="T21" fmla="*/ 73 h 141"/>
                <a:gd name="T22" fmla="*/ 98 w 98"/>
                <a:gd name="T23" fmla="*/ 52 h 141"/>
                <a:gd name="T24" fmla="*/ 95 w 98"/>
                <a:gd name="T25" fmla="*/ 31 h 141"/>
                <a:gd name="T26" fmla="*/ 85 w 98"/>
                <a:gd name="T27" fmla="*/ 15 h 141"/>
                <a:gd name="T28" fmla="*/ 56 w 98"/>
                <a:gd name="T29" fmla="*/ 66 h 141"/>
                <a:gd name="T30" fmla="*/ 45 w 98"/>
                <a:gd name="T31" fmla="*/ 70 h 141"/>
                <a:gd name="T32" fmla="*/ 39 w 98"/>
                <a:gd name="T33" fmla="*/ 70 h 141"/>
                <a:gd name="T34" fmla="*/ 39 w 98"/>
                <a:gd name="T35" fmla="*/ 35 h 141"/>
                <a:gd name="T36" fmla="*/ 45 w 98"/>
                <a:gd name="T37" fmla="*/ 35 h 141"/>
                <a:gd name="T38" fmla="*/ 56 w 98"/>
                <a:gd name="T39" fmla="*/ 39 h 141"/>
                <a:gd name="T40" fmla="*/ 60 w 98"/>
                <a:gd name="T41" fmla="*/ 52 h 141"/>
                <a:gd name="T42" fmla="*/ 56 w 98"/>
                <a:gd name="T43" fmla="*/ 6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" h="141">
                  <a:moveTo>
                    <a:pt x="85" y="15"/>
                  </a:moveTo>
                  <a:cubicBezTo>
                    <a:pt x="80" y="10"/>
                    <a:pt x="75" y="6"/>
                    <a:pt x="68" y="4"/>
                  </a:cubicBezTo>
                  <a:cubicBezTo>
                    <a:pt x="62" y="1"/>
                    <a:pt x="54" y="0"/>
                    <a:pt x="4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39" y="141"/>
                    <a:pt x="39" y="141"/>
                    <a:pt x="39" y="141"/>
                  </a:cubicBezTo>
                  <a:cubicBezTo>
                    <a:pt x="39" y="105"/>
                    <a:pt x="39" y="105"/>
                    <a:pt x="39" y="105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6" y="105"/>
                    <a:pt x="64" y="104"/>
                    <a:pt x="71" y="101"/>
                  </a:cubicBezTo>
                  <a:cubicBezTo>
                    <a:pt x="77" y="98"/>
                    <a:pt x="83" y="95"/>
                    <a:pt x="87" y="90"/>
                  </a:cubicBezTo>
                  <a:cubicBezTo>
                    <a:pt x="91" y="85"/>
                    <a:pt x="94" y="80"/>
                    <a:pt x="96" y="73"/>
                  </a:cubicBezTo>
                  <a:cubicBezTo>
                    <a:pt x="98" y="67"/>
                    <a:pt x="98" y="60"/>
                    <a:pt x="98" y="52"/>
                  </a:cubicBezTo>
                  <a:cubicBezTo>
                    <a:pt x="98" y="45"/>
                    <a:pt x="97" y="38"/>
                    <a:pt x="95" y="31"/>
                  </a:cubicBezTo>
                  <a:cubicBezTo>
                    <a:pt x="93" y="25"/>
                    <a:pt x="89" y="19"/>
                    <a:pt x="85" y="15"/>
                  </a:cubicBezTo>
                  <a:close/>
                  <a:moveTo>
                    <a:pt x="56" y="66"/>
                  </a:moveTo>
                  <a:cubicBezTo>
                    <a:pt x="53" y="69"/>
                    <a:pt x="50" y="70"/>
                    <a:pt x="45" y="70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50" y="35"/>
                    <a:pt x="53" y="36"/>
                    <a:pt x="56" y="39"/>
                  </a:cubicBezTo>
                  <a:cubicBezTo>
                    <a:pt x="58" y="41"/>
                    <a:pt x="60" y="46"/>
                    <a:pt x="60" y="52"/>
                  </a:cubicBezTo>
                  <a:cubicBezTo>
                    <a:pt x="60" y="59"/>
                    <a:pt x="58" y="63"/>
                    <a:pt x="56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872"/>
            <p:cNvSpPr>
              <a:spLocks noEditPoints="1"/>
            </p:cNvSpPr>
            <p:nvPr userDrawn="1"/>
          </p:nvSpPr>
          <p:spPr bwMode="auto">
            <a:xfrm>
              <a:off x="5050" y="1635"/>
              <a:ext cx="71" cy="88"/>
            </a:xfrm>
            <a:custGeom>
              <a:avLst/>
              <a:gdLst>
                <a:gd name="T0" fmla="*/ 28 w 71"/>
                <a:gd name="T1" fmla="*/ 65 h 88"/>
                <a:gd name="T2" fmla="*/ 43 w 71"/>
                <a:gd name="T3" fmla="*/ 65 h 88"/>
                <a:gd name="T4" fmla="*/ 45 w 71"/>
                <a:gd name="T5" fmla="*/ 88 h 88"/>
                <a:gd name="T6" fmla="*/ 71 w 71"/>
                <a:gd name="T7" fmla="*/ 88 h 88"/>
                <a:gd name="T8" fmla="*/ 55 w 71"/>
                <a:gd name="T9" fmla="*/ 0 h 88"/>
                <a:gd name="T10" fmla="*/ 15 w 71"/>
                <a:gd name="T11" fmla="*/ 0 h 88"/>
                <a:gd name="T12" fmla="*/ 0 w 71"/>
                <a:gd name="T13" fmla="*/ 88 h 88"/>
                <a:gd name="T14" fmla="*/ 25 w 71"/>
                <a:gd name="T15" fmla="*/ 88 h 88"/>
                <a:gd name="T16" fmla="*/ 28 w 71"/>
                <a:gd name="T17" fmla="*/ 65 h 88"/>
                <a:gd name="T18" fmla="*/ 34 w 71"/>
                <a:gd name="T19" fmla="*/ 22 h 88"/>
                <a:gd name="T20" fmla="*/ 36 w 71"/>
                <a:gd name="T21" fmla="*/ 22 h 88"/>
                <a:gd name="T22" fmla="*/ 40 w 71"/>
                <a:gd name="T23" fmla="*/ 46 h 88"/>
                <a:gd name="T24" fmla="*/ 30 w 71"/>
                <a:gd name="T25" fmla="*/ 46 h 88"/>
                <a:gd name="T26" fmla="*/ 34 w 71"/>
                <a:gd name="T27" fmla="*/ 2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" h="88">
                  <a:moveTo>
                    <a:pt x="28" y="65"/>
                  </a:moveTo>
                  <a:lnTo>
                    <a:pt x="43" y="65"/>
                  </a:lnTo>
                  <a:lnTo>
                    <a:pt x="45" y="88"/>
                  </a:lnTo>
                  <a:lnTo>
                    <a:pt x="71" y="88"/>
                  </a:lnTo>
                  <a:lnTo>
                    <a:pt x="55" y="0"/>
                  </a:lnTo>
                  <a:lnTo>
                    <a:pt x="15" y="0"/>
                  </a:lnTo>
                  <a:lnTo>
                    <a:pt x="0" y="88"/>
                  </a:lnTo>
                  <a:lnTo>
                    <a:pt x="25" y="88"/>
                  </a:lnTo>
                  <a:lnTo>
                    <a:pt x="28" y="65"/>
                  </a:lnTo>
                  <a:close/>
                  <a:moveTo>
                    <a:pt x="34" y="22"/>
                  </a:moveTo>
                  <a:lnTo>
                    <a:pt x="36" y="22"/>
                  </a:lnTo>
                  <a:lnTo>
                    <a:pt x="40" y="46"/>
                  </a:lnTo>
                  <a:lnTo>
                    <a:pt x="30" y="46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873"/>
            <p:cNvSpPr>
              <a:spLocks/>
            </p:cNvSpPr>
            <p:nvPr userDrawn="1"/>
          </p:nvSpPr>
          <p:spPr bwMode="auto">
            <a:xfrm>
              <a:off x="5123" y="1635"/>
              <a:ext cx="78" cy="90"/>
            </a:xfrm>
            <a:custGeom>
              <a:avLst/>
              <a:gdLst>
                <a:gd name="T0" fmla="*/ 125 w 125"/>
                <a:gd name="T1" fmla="*/ 141 h 144"/>
                <a:gd name="T2" fmla="*/ 125 w 125"/>
                <a:gd name="T3" fmla="*/ 0 h 144"/>
                <a:gd name="T4" fmla="*/ 24 w 125"/>
                <a:gd name="T5" fmla="*/ 0 h 144"/>
                <a:gd name="T6" fmla="*/ 24 w 125"/>
                <a:gd name="T7" fmla="*/ 96 h 144"/>
                <a:gd name="T8" fmla="*/ 15 w 125"/>
                <a:gd name="T9" fmla="*/ 105 h 144"/>
                <a:gd name="T10" fmla="*/ 11 w 125"/>
                <a:gd name="T11" fmla="*/ 105 h 144"/>
                <a:gd name="T12" fmla="*/ 7 w 125"/>
                <a:gd name="T13" fmla="*/ 102 h 144"/>
                <a:gd name="T14" fmla="*/ 0 w 125"/>
                <a:gd name="T15" fmla="*/ 141 h 144"/>
                <a:gd name="T16" fmla="*/ 10 w 125"/>
                <a:gd name="T17" fmla="*/ 143 h 144"/>
                <a:gd name="T18" fmla="*/ 24 w 125"/>
                <a:gd name="T19" fmla="*/ 144 h 144"/>
                <a:gd name="T20" fmla="*/ 52 w 125"/>
                <a:gd name="T21" fmla="*/ 132 h 144"/>
                <a:gd name="T22" fmla="*/ 61 w 125"/>
                <a:gd name="T23" fmla="*/ 99 h 144"/>
                <a:gd name="T24" fmla="*/ 61 w 125"/>
                <a:gd name="T25" fmla="*/ 35 h 144"/>
                <a:gd name="T26" fmla="*/ 85 w 125"/>
                <a:gd name="T27" fmla="*/ 35 h 144"/>
                <a:gd name="T28" fmla="*/ 85 w 125"/>
                <a:gd name="T29" fmla="*/ 141 h 144"/>
                <a:gd name="T30" fmla="*/ 125 w 125"/>
                <a:gd name="T31" fmla="*/ 14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44">
                  <a:moveTo>
                    <a:pt x="125" y="141"/>
                  </a:moveTo>
                  <a:cubicBezTo>
                    <a:pt x="125" y="0"/>
                    <a:pt x="125" y="0"/>
                    <a:pt x="1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102"/>
                    <a:pt x="21" y="105"/>
                    <a:pt x="15" y="105"/>
                  </a:cubicBezTo>
                  <a:cubicBezTo>
                    <a:pt x="14" y="105"/>
                    <a:pt x="12" y="105"/>
                    <a:pt x="11" y="105"/>
                  </a:cubicBezTo>
                  <a:cubicBezTo>
                    <a:pt x="9" y="104"/>
                    <a:pt x="8" y="103"/>
                    <a:pt x="7" y="102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3" y="142"/>
                    <a:pt x="6" y="143"/>
                    <a:pt x="10" y="143"/>
                  </a:cubicBezTo>
                  <a:cubicBezTo>
                    <a:pt x="14" y="144"/>
                    <a:pt x="19" y="144"/>
                    <a:pt x="24" y="144"/>
                  </a:cubicBezTo>
                  <a:cubicBezTo>
                    <a:pt x="37" y="144"/>
                    <a:pt x="46" y="140"/>
                    <a:pt x="52" y="132"/>
                  </a:cubicBezTo>
                  <a:cubicBezTo>
                    <a:pt x="58" y="124"/>
                    <a:pt x="61" y="114"/>
                    <a:pt x="61" y="99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5" y="141"/>
                    <a:pt x="85" y="141"/>
                    <a:pt x="85" y="141"/>
                  </a:cubicBezTo>
                  <a:lnTo>
                    <a:pt x="125" y="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Freeform 874"/>
            <p:cNvSpPr>
              <a:spLocks noEditPoints="1"/>
            </p:cNvSpPr>
            <p:nvPr userDrawn="1"/>
          </p:nvSpPr>
          <p:spPr bwMode="auto">
            <a:xfrm>
              <a:off x="5217" y="1635"/>
              <a:ext cx="63" cy="88"/>
            </a:xfrm>
            <a:custGeom>
              <a:avLst/>
              <a:gdLst>
                <a:gd name="T0" fmla="*/ 87 w 101"/>
                <a:gd name="T1" fmla="*/ 131 h 141"/>
                <a:gd name="T2" fmla="*/ 97 w 101"/>
                <a:gd name="T3" fmla="*/ 117 h 141"/>
                <a:gd name="T4" fmla="*/ 101 w 101"/>
                <a:gd name="T5" fmla="*/ 95 h 141"/>
                <a:gd name="T6" fmla="*/ 97 w 101"/>
                <a:gd name="T7" fmla="*/ 75 h 141"/>
                <a:gd name="T8" fmla="*/ 87 w 101"/>
                <a:gd name="T9" fmla="*/ 62 h 141"/>
                <a:gd name="T10" fmla="*/ 72 w 101"/>
                <a:gd name="T11" fmla="*/ 55 h 141"/>
                <a:gd name="T12" fmla="*/ 54 w 101"/>
                <a:gd name="T13" fmla="*/ 53 h 141"/>
                <a:gd name="T14" fmla="*/ 39 w 101"/>
                <a:gd name="T15" fmla="*/ 53 h 141"/>
                <a:gd name="T16" fmla="*/ 39 w 101"/>
                <a:gd name="T17" fmla="*/ 0 h 141"/>
                <a:gd name="T18" fmla="*/ 0 w 101"/>
                <a:gd name="T19" fmla="*/ 0 h 141"/>
                <a:gd name="T20" fmla="*/ 0 w 101"/>
                <a:gd name="T21" fmla="*/ 141 h 141"/>
                <a:gd name="T22" fmla="*/ 54 w 101"/>
                <a:gd name="T23" fmla="*/ 141 h 141"/>
                <a:gd name="T24" fmla="*/ 72 w 101"/>
                <a:gd name="T25" fmla="*/ 138 h 141"/>
                <a:gd name="T26" fmla="*/ 87 w 101"/>
                <a:gd name="T27" fmla="*/ 131 h 141"/>
                <a:gd name="T28" fmla="*/ 57 w 101"/>
                <a:gd name="T29" fmla="*/ 104 h 141"/>
                <a:gd name="T30" fmla="*/ 46 w 101"/>
                <a:gd name="T31" fmla="*/ 107 h 141"/>
                <a:gd name="T32" fmla="*/ 39 w 101"/>
                <a:gd name="T33" fmla="*/ 107 h 141"/>
                <a:gd name="T34" fmla="*/ 39 w 101"/>
                <a:gd name="T35" fmla="*/ 84 h 141"/>
                <a:gd name="T36" fmla="*/ 46 w 101"/>
                <a:gd name="T37" fmla="*/ 84 h 141"/>
                <a:gd name="T38" fmla="*/ 57 w 101"/>
                <a:gd name="T39" fmla="*/ 88 h 141"/>
                <a:gd name="T40" fmla="*/ 60 w 101"/>
                <a:gd name="T41" fmla="*/ 95 h 141"/>
                <a:gd name="T42" fmla="*/ 57 w 101"/>
                <a:gd name="T43" fmla="*/ 10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1" h="141">
                  <a:moveTo>
                    <a:pt x="87" y="131"/>
                  </a:moveTo>
                  <a:cubicBezTo>
                    <a:pt x="91" y="127"/>
                    <a:pt x="94" y="123"/>
                    <a:pt x="97" y="117"/>
                  </a:cubicBezTo>
                  <a:cubicBezTo>
                    <a:pt x="99" y="111"/>
                    <a:pt x="101" y="104"/>
                    <a:pt x="101" y="95"/>
                  </a:cubicBezTo>
                  <a:cubicBezTo>
                    <a:pt x="101" y="87"/>
                    <a:pt x="99" y="81"/>
                    <a:pt x="97" y="75"/>
                  </a:cubicBezTo>
                  <a:cubicBezTo>
                    <a:pt x="94" y="70"/>
                    <a:pt x="91" y="65"/>
                    <a:pt x="87" y="62"/>
                  </a:cubicBezTo>
                  <a:cubicBezTo>
                    <a:pt x="83" y="59"/>
                    <a:pt x="78" y="56"/>
                    <a:pt x="72" y="55"/>
                  </a:cubicBezTo>
                  <a:cubicBezTo>
                    <a:pt x="66" y="53"/>
                    <a:pt x="60" y="53"/>
                    <a:pt x="54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60" y="141"/>
                    <a:pt x="66" y="140"/>
                    <a:pt x="72" y="138"/>
                  </a:cubicBezTo>
                  <a:cubicBezTo>
                    <a:pt x="78" y="137"/>
                    <a:pt x="83" y="134"/>
                    <a:pt x="87" y="131"/>
                  </a:cubicBezTo>
                  <a:close/>
                  <a:moveTo>
                    <a:pt x="57" y="104"/>
                  </a:moveTo>
                  <a:cubicBezTo>
                    <a:pt x="55" y="106"/>
                    <a:pt x="51" y="107"/>
                    <a:pt x="46" y="107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51" y="84"/>
                    <a:pt x="55" y="85"/>
                    <a:pt x="57" y="88"/>
                  </a:cubicBezTo>
                  <a:cubicBezTo>
                    <a:pt x="59" y="90"/>
                    <a:pt x="60" y="92"/>
                    <a:pt x="60" y="95"/>
                  </a:cubicBezTo>
                  <a:cubicBezTo>
                    <a:pt x="60" y="99"/>
                    <a:pt x="59" y="102"/>
                    <a:pt x="57" y="1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875"/>
            <p:cNvSpPr>
              <a:spLocks/>
            </p:cNvSpPr>
            <p:nvPr userDrawn="1"/>
          </p:nvSpPr>
          <p:spPr bwMode="auto">
            <a:xfrm>
              <a:off x="5290" y="1635"/>
              <a:ext cx="66" cy="88"/>
            </a:xfrm>
            <a:custGeom>
              <a:avLst/>
              <a:gdLst>
                <a:gd name="T0" fmla="*/ 41 w 66"/>
                <a:gd name="T1" fmla="*/ 88 h 88"/>
                <a:gd name="T2" fmla="*/ 66 w 66"/>
                <a:gd name="T3" fmla="*/ 88 h 88"/>
                <a:gd name="T4" fmla="*/ 66 w 66"/>
                <a:gd name="T5" fmla="*/ 0 h 88"/>
                <a:gd name="T6" fmla="*/ 41 w 66"/>
                <a:gd name="T7" fmla="*/ 0 h 88"/>
                <a:gd name="T8" fmla="*/ 41 w 66"/>
                <a:gd name="T9" fmla="*/ 31 h 88"/>
                <a:gd name="T10" fmla="*/ 24 w 66"/>
                <a:gd name="T11" fmla="*/ 31 h 88"/>
                <a:gd name="T12" fmla="*/ 24 w 66"/>
                <a:gd name="T13" fmla="*/ 0 h 88"/>
                <a:gd name="T14" fmla="*/ 0 w 66"/>
                <a:gd name="T15" fmla="*/ 0 h 88"/>
                <a:gd name="T16" fmla="*/ 0 w 66"/>
                <a:gd name="T17" fmla="*/ 88 h 88"/>
                <a:gd name="T18" fmla="*/ 24 w 66"/>
                <a:gd name="T19" fmla="*/ 88 h 88"/>
                <a:gd name="T20" fmla="*/ 24 w 66"/>
                <a:gd name="T21" fmla="*/ 53 h 88"/>
                <a:gd name="T22" fmla="*/ 41 w 66"/>
                <a:gd name="T23" fmla="*/ 53 h 88"/>
                <a:gd name="T24" fmla="*/ 41 w 66"/>
                <a:gd name="T2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88">
                  <a:moveTo>
                    <a:pt x="41" y="88"/>
                  </a:moveTo>
                  <a:lnTo>
                    <a:pt x="66" y="88"/>
                  </a:lnTo>
                  <a:lnTo>
                    <a:pt x="66" y="0"/>
                  </a:lnTo>
                  <a:lnTo>
                    <a:pt x="41" y="0"/>
                  </a:lnTo>
                  <a:lnTo>
                    <a:pt x="41" y="31"/>
                  </a:lnTo>
                  <a:lnTo>
                    <a:pt x="24" y="31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88"/>
                  </a:lnTo>
                  <a:lnTo>
                    <a:pt x="24" y="88"/>
                  </a:lnTo>
                  <a:lnTo>
                    <a:pt x="24" y="53"/>
                  </a:lnTo>
                  <a:lnTo>
                    <a:pt x="41" y="53"/>
                  </a:lnTo>
                  <a:lnTo>
                    <a:pt x="41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Rectangle 876"/>
            <p:cNvSpPr>
              <a:spLocks noChangeArrowheads="1"/>
            </p:cNvSpPr>
            <p:nvPr userDrawn="1"/>
          </p:nvSpPr>
          <p:spPr bwMode="auto">
            <a:xfrm>
              <a:off x="5440" y="1635"/>
              <a:ext cx="25" cy="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877"/>
            <p:cNvSpPr>
              <a:spLocks noEditPoints="1"/>
            </p:cNvSpPr>
            <p:nvPr userDrawn="1"/>
          </p:nvSpPr>
          <p:spPr bwMode="auto">
            <a:xfrm>
              <a:off x="5372" y="1635"/>
              <a:ext cx="62" cy="88"/>
            </a:xfrm>
            <a:custGeom>
              <a:avLst/>
              <a:gdLst>
                <a:gd name="T0" fmla="*/ 0 w 100"/>
                <a:gd name="T1" fmla="*/ 0 h 141"/>
                <a:gd name="T2" fmla="*/ 0 w 100"/>
                <a:gd name="T3" fmla="*/ 141 h 141"/>
                <a:gd name="T4" fmla="*/ 53 w 100"/>
                <a:gd name="T5" fmla="*/ 141 h 141"/>
                <a:gd name="T6" fmla="*/ 71 w 100"/>
                <a:gd name="T7" fmla="*/ 138 h 141"/>
                <a:gd name="T8" fmla="*/ 86 w 100"/>
                <a:gd name="T9" fmla="*/ 131 h 141"/>
                <a:gd name="T10" fmla="*/ 96 w 100"/>
                <a:gd name="T11" fmla="*/ 117 h 141"/>
                <a:gd name="T12" fmla="*/ 100 w 100"/>
                <a:gd name="T13" fmla="*/ 95 h 141"/>
                <a:gd name="T14" fmla="*/ 96 w 100"/>
                <a:gd name="T15" fmla="*/ 75 h 141"/>
                <a:gd name="T16" fmla="*/ 86 w 100"/>
                <a:gd name="T17" fmla="*/ 62 h 141"/>
                <a:gd name="T18" fmla="*/ 71 w 100"/>
                <a:gd name="T19" fmla="*/ 55 h 141"/>
                <a:gd name="T20" fmla="*/ 53 w 100"/>
                <a:gd name="T21" fmla="*/ 53 h 141"/>
                <a:gd name="T22" fmla="*/ 39 w 100"/>
                <a:gd name="T23" fmla="*/ 53 h 141"/>
                <a:gd name="T24" fmla="*/ 39 w 100"/>
                <a:gd name="T25" fmla="*/ 0 h 141"/>
                <a:gd name="T26" fmla="*/ 0 w 100"/>
                <a:gd name="T27" fmla="*/ 0 h 141"/>
                <a:gd name="T28" fmla="*/ 45 w 100"/>
                <a:gd name="T29" fmla="*/ 84 h 141"/>
                <a:gd name="T30" fmla="*/ 56 w 100"/>
                <a:gd name="T31" fmla="*/ 88 h 141"/>
                <a:gd name="T32" fmla="*/ 59 w 100"/>
                <a:gd name="T33" fmla="*/ 95 h 141"/>
                <a:gd name="T34" fmla="*/ 56 w 100"/>
                <a:gd name="T35" fmla="*/ 104 h 141"/>
                <a:gd name="T36" fmla="*/ 45 w 100"/>
                <a:gd name="T37" fmla="*/ 107 h 141"/>
                <a:gd name="T38" fmla="*/ 39 w 100"/>
                <a:gd name="T39" fmla="*/ 107 h 141"/>
                <a:gd name="T40" fmla="*/ 39 w 100"/>
                <a:gd name="T41" fmla="*/ 84 h 141"/>
                <a:gd name="T42" fmla="*/ 45 w 100"/>
                <a:gd name="T43" fmla="*/ 8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" h="141">
                  <a:moveTo>
                    <a:pt x="0" y="0"/>
                  </a:moveTo>
                  <a:cubicBezTo>
                    <a:pt x="0" y="141"/>
                    <a:pt x="0" y="141"/>
                    <a:pt x="0" y="141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59" y="141"/>
                    <a:pt x="65" y="140"/>
                    <a:pt x="71" y="138"/>
                  </a:cubicBezTo>
                  <a:cubicBezTo>
                    <a:pt x="77" y="137"/>
                    <a:pt x="82" y="134"/>
                    <a:pt x="86" y="131"/>
                  </a:cubicBezTo>
                  <a:cubicBezTo>
                    <a:pt x="90" y="127"/>
                    <a:pt x="93" y="123"/>
                    <a:pt x="96" y="117"/>
                  </a:cubicBezTo>
                  <a:cubicBezTo>
                    <a:pt x="98" y="111"/>
                    <a:pt x="100" y="104"/>
                    <a:pt x="100" y="95"/>
                  </a:cubicBezTo>
                  <a:cubicBezTo>
                    <a:pt x="100" y="87"/>
                    <a:pt x="98" y="81"/>
                    <a:pt x="96" y="75"/>
                  </a:cubicBezTo>
                  <a:cubicBezTo>
                    <a:pt x="93" y="70"/>
                    <a:pt x="90" y="65"/>
                    <a:pt x="86" y="62"/>
                  </a:cubicBezTo>
                  <a:cubicBezTo>
                    <a:pt x="82" y="59"/>
                    <a:pt x="77" y="56"/>
                    <a:pt x="71" y="55"/>
                  </a:cubicBezTo>
                  <a:cubicBezTo>
                    <a:pt x="65" y="53"/>
                    <a:pt x="59" y="53"/>
                    <a:pt x="53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0"/>
                    <a:pt x="39" y="0"/>
                    <a:pt x="39" y="0"/>
                  </a:cubicBezTo>
                  <a:lnTo>
                    <a:pt x="0" y="0"/>
                  </a:lnTo>
                  <a:close/>
                  <a:moveTo>
                    <a:pt x="45" y="84"/>
                  </a:moveTo>
                  <a:cubicBezTo>
                    <a:pt x="50" y="84"/>
                    <a:pt x="54" y="85"/>
                    <a:pt x="56" y="88"/>
                  </a:cubicBezTo>
                  <a:cubicBezTo>
                    <a:pt x="58" y="90"/>
                    <a:pt x="59" y="92"/>
                    <a:pt x="59" y="95"/>
                  </a:cubicBezTo>
                  <a:cubicBezTo>
                    <a:pt x="59" y="99"/>
                    <a:pt x="58" y="102"/>
                    <a:pt x="56" y="104"/>
                  </a:cubicBezTo>
                  <a:cubicBezTo>
                    <a:pt x="54" y="106"/>
                    <a:pt x="50" y="107"/>
                    <a:pt x="45" y="107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45" y="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878"/>
            <p:cNvSpPr>
              <a:spLocks/>
            </p:cNvSpPr>
            <p:nvPr userDrawn="1"/>
          </p:nvSpPr>
          <p:spPr bwMode="auto">
            <a:xfrm>
              <a:off x="5501" y="1612"/>
              <a:ext cx="36" cy="19"/>
            </a:xfrm>
            <a:custGeom>
              <a:avLst/>
              <a:gdLst>
                <a:gd name="T0" fmla="*/ 18 w 57"/>
                <a:gd name="T1" fmla="*/ 28 h 30"/>
                <a:gd name="T2" fmla="*/ 28 w 57"/>
                <a:gd name="T3" fmla="*/ 30 h 30"/>
                <a:gd name="T4" fmla="*/ 39 w 57"/>
                <a:gd name="T5" fmla="*/ 28 h 30"/>
                <a:gd name="T6" fmla="*/ 48 w 57"/>
                <a:gd name="T7" fmla="*/ 21 h 30"/>
                <a:gd name="T8" fmla="*/ 54 w 57"/>
                <a:gd name="T9" fmla="*/ 12 h 30"/>
                <a:gd name="T10" fmla="*/ 57 w 57"/>
                <a:gd name="T11" fmla="*/ 0 h 30"/>
                <a:gd name="T12" fmla="*/ 34 w 57"/>
                <a:gd name="T13" fmla="*/ 0 h 30"/>
                <a:gd name="T14" fmla="*/ 33 w 57"/>
                <a:gd name="T15" fmla="*/ 5 h 30"/>
                <a:gd name="T16" fmla="*/ 28 w 57"/>
                <a:gd name="T17" fmla="*/ 7 h 30"/>
                <a:gd name="T18" fmla="*/ 25 w 57"/>
                <a:gd name="T19" fmla="*/ 5 h 30"/>
                <a:gd name="T20" fmla="*/ 23 w 57"/>
                <a:gd name="T21" fmla="*/ 0 h 30"/>
                <a:gd name="T22" fmla="*/ 0 w 57"/>
                <a:gd name="T23" fmla="*/ 0 h 30"/>
                <a:gd name="T24" fmla="*/ 3 w 57"/>
                <a:gd name="T25" fmla="*/ 12 h 30"/>
                <a:gd name="T26" fmla="*/ 9 w 57"/>
                <a:gd name="T27" fmla="*/ 21 h 30"/>
                <a:gd name="T28" fmla="*/ 18 w 57"/>
                <a:gd name="T29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" h="30">
                  <a:moveTo>
                    <a:pt x="18" y="28"/>
                  </a:moveTo>
                  <a:cubicBezTo>
                    <a:pt x="21" y="29"/>
                    <a:pt x="25" y="30"/>
                    <a:pt x="28" y="30"/>
                  </a:cubicBezTo>
                  <a:cubicBezTo>
                    <a:pt x="32" y="30"/>
                    <a:pt x="36" y="29"/>
                    <a:pt x="39" y="28"/>
                  </a:cubicBezTo>
                  <a:cubicBezTo>
                    <a:pt x="43" y="26"/>
                    <a:pt x="46" y="24"/>
                    <a:pt x="48" y="21"/>
                  </a:cubicBezTo>
                  <a:cubicBezTo>
                    <a:pt x="51" y="19"/>
                    <a:pt x="53" y="15"/>
                    <a:pt x="54" y="12"/>
                  </a:cubicBezTo>
                  <a:cubicBezTo>
                    <a:pt x="56" y="8"/>
                    <a:pt x="57" y="4"/>
                    <a:pt x="5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2"/>
                    <a:pt x="34" y="3"/>
                    <a:pt x="33" y="5"/>
                  </a:cubicBezTo>
                  <a:cubicBezTo>
                    <a:pt x="32" y="6"/>
                    <a:pt x="30" y="7"/>
                    <a:pt x="28" y="7"/>
                  </a:cubicBezTo>
                  <a:cubicBezTo>
                    <a:pt x="27" y="7"/>
                    <a:pt x="26" y="6"/>
                    <a:pt x="25" y="5"/>
                  </a:cubicBezTo>
                  <a:cubicBezTo>
                    <a:pt x="23" y="3"/>
                    <a:pt x="23" y="2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3" y="12"/>
                  </a:cubicBezTo>
                  <a:cubicBezTo>
                    <a:pt x="4" y="15"/>
                    <a:pt x="6" y="19"/>
                    <a:pt x="9" y="21"/>
                  </a:cubicBezTo>
                  <a:cubicBezTo>
                    <a:pt x="11" y="24"/>
                    <a:pt x="14" y="26"/>
                    <a:pt x="1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879"/>
            <p:cNvSpPr>
              <a:spLocks/>
            </p:cNvSpPr>
            <p:nvPr userDrawn="1"/>
          </p:nvSpPr>
          <p:spPr bwMode="auto">
            <a:xfrm>
              <a:off x="5481" y="1635"/>
              <a:ext cx="68" cy="88"/>
            </a:xfrm>
            <a:custGeom>
              <a:avLst/>
              <a:gdLst>
                <a:gd name="T0" fmla="*/ 68 w 68"/>
                <a:gd name="T1" fmla="*/ 88 h 88"/>
                <a:gd name="T2" fmla="*/ 68 w 68"/>
                <a:gd name="T3" fmla="*/ 0 h 88"/>
                <a:gd name="T4" fmla="*/ 44 w 68"/>
                <a:gd name="T5" fmla="*/ 0 h 88"/>
                <a:gd name="T6" fmla="*/ 23 w 68"/>
                <a:gd name="T7" fmla="*/ 43 h 88"/>
                <a:gd name="T8" fmla="*/ 23 w 68"/>
                <a:gd name="T9" fmla="*/ 0 h 88"/>
                <a:gd name="T10" fmla="*/ 0 w 68"/>
                <a:gd name="T11" fmla="*/ 0 h 88"/>
                <a:gd name="T12" fmla="*/ 0 w 68"/>
                <a:gd name="T13" fmla="*/ 88 h 88"/>
                <a:gd name="T14" fmla="*/ 23 w 68"/>
                <a:gd name="T15" fmla="*/ 88 h 88"/>
                <a:gd name="T16" fmla="*/ 44 w 68"/>
                <a:gd name="T17" fmla="*/ 43 h 88"/>
                <a:gd name="T18" fmla="*/ 44 w 68"/>
                <a:gd name="T19" fmla="*/ 88 h 88"/>
                <a:gd name="T20" fmla="*/ 68 w 68"/>
                <a:gd name="T2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88">
                  <a:moveTo>
                    <a:pt x="68" y="88"/>
                  </a:moveTo>
                  <a:lnTo>
                    <a:pt x="68" y="0"/>
                  </a:lnTo>
                  <a:lnTo>
                    <a:pt x="44" y="0"/>
                  </a:lnTo>
                  <a:lnTo>
                    <a:pt x="23" y="43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88"/>
                  </a:lnTo>
                  <a:lnTo>
                    <a:pt x="23" y="88"/>
                  </a:lnTo>
                  <a:lnTo>
                    <a:pt x="44" y="43"/>
                  </a:lnTo>
                  <a:lnTo>
                    <a:pt x="44" y="88"/>
                  </a:lnTo>
                  <a:lnTo>
                    <a:pt x="68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880"/>
            <p:cNvSpPr>
              <a:spLocks/>
            </p:cNvSpPr>
            <p:nvPr userDrawn="1"/>
          </p:nvSpPr>
          <p:spPr bwMode="auto">
            <a:xfrm>
              <a:off x="5593" y="1635"/>
              <a:ext cx="75" cy="104"/>
            </a:xfrm>
            <a:custGeom>
              <a:avLst/>
              <a:gdLst>
                <a:gd name="T0" fmla="*/ 75 w 75"/>
                <a:gd name="T1" fmla="*/ 104 h 104"/>
                <a:gd name="T2" fmla="*/ 75 w 75"/>
                <a:gd name="T3" fmla="*/ 65 h 104"/>
                <a:gd name="T4" fmla="*/ 67 w 75"/>
                <a:gd name="T5" fmla="*/ 65 h 104"/>
                <a:gd name="T6" fmla="*/ 67 w 75"/>
                <a:gd name="T7" fmla="*/ 0 h 104"/>
                <a:gd name="T8" fmla="*/ 42 w 75"/>
                <a:gd name="T9" fmla="*/ 0 h 104"/>
                <a:gd name="T10" fmla="*/ 42 w 75"/>
                <a:gd name="T11" fmla="*/ 65 h 104"/>
                <a:gd name="T12" fmla="*/ 25 w 75"/>
                <a:gd name="T13" fmla="*/ 65 h 104"/>
                <a:gd name="T14" fmla="*/ 25 w 75"/>
                <a:gd name="T15" fmla="*/ 0 h 104"/>
                <a:gd name="T16" fmla="*/ 0 w 75"/>
                <a:gd name="T17" fmla="*/ 0 h 104"/>
                <a:gd name="T18" fmla="*/ 0 w 75"/>
                <a:gd name="T19" fmla="*/ 88 h 104"/>
                <a:gd name="T20" fmla="*/ 53 w 75"/>
                <a:gd name="T21" fmla="*/ 88 h 104"/>
                <a:gd name="T22" fmla="*/ 53 w 75"/>
                <a:gd name="T23" fmla="*/ 104 h 104"/>
                <a:gd name="T24" fmla="*/ 75 w 75"/>
                <a:gd name="T2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" h="104">
                  <a:moveTo>
                    <a:pt x="75" y="104"/>
                  </a:moveTo>
                  <a:lnTo>
                    <a:pt x="75" y="65"/>
                  </a:lnTo>
                  <a:lnTo>
                    <a:pt x="67" y="65"/>
                  </a:lnTo>
                  <a:lnTo>
                    <a:pt x="67" y="0"/>
                  </a:lnTo>
                  <a:lnTo>
                    <a:pt x="42" y="0"/>
                  </a:lnTo>
                  <a:lnTo>
                    <a:pt x="42" y="65"/>
                  </a:lnTo>
                  <a:lnTo>
                    <a:pt x="25" y="65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88"/>
                  </a:lnTo>
                  <a:lnTo>
                    <a:pt x="53" y="88"/>
                  </a:lnTo>
                  <a:lnTo>
                    <a:pt x="53" y="104"/>
                  </a:lnTo>
                  <a:lnTo>
                    <a:pt x="75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881"/>
            <p:cNvSpPr>
              <a:spLocks/>
            </p:cNvSpPr>
            <p:nvPr userDrawn="1"/>
          </p:nvSpPr>
          <p:spPr bwMode="auto">
            <a:xfrm>
              <a:off x="5740" y="1635"/>
              <a:ext cx="66" cy="88"/>
            </a:xfrm>
            <a:custGeom>
              <a:avLst/>
              <a:gdLst>
                <a:gd name="T0" fmla="*/ 66 w 66"/>
                <a:gd name="T1" fmla="*/ 88 h 88"/>
                <a:gd name="T2" fmla="*/ 66 w 66"/>
                <a:gd name="T3" fmla="*/ 0 h 88"/>
                <a:gd name="T4" fmla="*/ 42 w 66"/>
                <a:gd name="T5" fmla="*/ 0 h 88"/>
                <a:gd name="T6" fmla="*/ 42 w 66"/>
                <a:gd name="T7" fmla="*/ 31 h 88"/>
                <a:gd name="T8" fmla="*/ 25 w 66"/>
                <a:gd name="T9" fmla="*/ 31 h 88"/>
                <a:gd name="T10" fmla="*/ 25 w 66"/>
                <a:gd name="T11" fmla="*/ 0 h 88"/>
                <a:gd name="T12" fmla="*/ 0 w 66"/>
                <a:gd name="T13" fmla="*/ 0 h 88"/>
                <a:gd name="T14" fmla="*/ 0 w 66"/>
                <a:gd name="T15" fmla="*/ 88 h 88"/>
                <a:gd name="T16" fmla="*/ 25 w 66"/>
                <a:gd name="T17" fmla="*/ 88 h 88"/>
                <a:gd name="T18" fmla="*/ 25 w 66"/>
                <a:gd name="T19" fmla="*/ 53 h 88"/>
                <a:gd name="T20" fmla="*/ 42 w 66"/>
                <a:gd name="T21" fmla="*/ 53 h 88"/>
                <a:gd name="T22" fmla="*/ 42 w 66"/>
                <a:gd name="T23" fmla="*/ 88 h 88"/>
                <a:gd name="T24" fmla="*/ 66 w 66"/>
                <a:gd name="T2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88">
                  <a:moveTo>
                    <a:pt x="66" y="88"/>
                  </a:moveTo>
                  <a:lnTo>
                    <a:pt x="66" y="0"/>
                  </a:lnTo>
                  <a:lnTo>
                    <a:pt x="42" y="0"/>
                  </a:lnTo>
                  <a:lnTo>
                    <a:pt x="42" y="31"/>
                  </a:lnTo>
                  <a:lnTo>
                    <a:pt x="25" y="31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88"/>
                  </a:lnTo>
                  <a:lnTo>
                    <a:pt x="25" y="88"/>
                  </a:lnTo>
                  <a:lnTo>
                    <a:pt x="25" y="53"/>
                  </a:lnTo>
                  <a:lnTo>
                    <a:pt x="42" y="53"/>
                  </a:lnTo>
                  <a:lnTo>
                    <a:pt x="42" y="88"/>
                  </a:lnTo>
                  <a:lnTo>
                    <a:pt x="66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Freeform 882"/>
            <p:cNvSpPr>
              <a:spLocks/>
            </p:cNvSpPr>
            <p:nvPr userDrawn="1"/>
          </p:nvSpPr>
          <p:spPr bwMode="auto">
            <a:xfrm>
              <a:off x="5814" y="1635"/>
              <a:ext cx="63" cy="88"/>
            </a:xfrm>
            <a:custGeom>
              <a:avLst/>
              <a:gdLst>
                <a:gd name="T0" fmla="*/ 44 w 63"/>
                <a:gd name="T1" fmla="*/ 88 h 88"/>
                <a:gd name="T2" fmla="*/ 44 w 63"/>
                <a:gd name="T3" fmla="*/ 22 h 88"/>
                <a:gd name="T4" fmla="*/ 63 w 63"/>
                <a:gd name="T5" fmla="*/ 22 h 88"/>
                <a:gd name="T6" fmla="*/ 63 w 63"/>
                <a:gd name="T7" fmla="*/ 0 h 88"/>
                <a:gd name="T8" fmla="*/ 0 w 63"/>
                <a:gd name="T9" fmla="*/ 0 h 88"/>
                <a:gd name="T10" fmla="*/ 0 w 63"/>
                <a:gd name="T11" fmla="*/ 22 h 88"/>
                <a:gd name="T12" fmla="*/ 19 w 63"/>
                <a:gd name="T13" fmla="*/ 22 h 88"/>
                <a:gd name="T14" fmla="*/ 19 w 63"/>
                <a:gd name="T15" fmla="*/ 88 h 88"/>
                <a:gd name="T16" fmla="*/ 44 w 63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88">
                  <a:moveTo>
                    <a:pt x="44" y="88"/>
                  </a:moveTo>
                  <a:lnTo>
                    <a:pt x="44" y="22"/>
                  </a:lnTo>
                  <a:lnTo>
                    <a:pt x="63" y="22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9" y="22"/>
                  </a:lnTo>
                  <a:lnTo>
                    <a:pt x="19" y="88"/>
                  </a:lnTo>
                  <a:lnTo>
                    <a:pt x="44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Freeform 883"/>
            <p:cNvSpPr>
              <a:spLocks noEditPoints="1"/>
            </p:cNvSpPr>
            <p:nvPr userDrawn="1"/>
          </p:nvSpPr>
          <p:spPr bwMode="auto">
            <a:xfrm>
              <a:off x="5885" y="1635"/>
              <a:ext cx="61" cy="88"/>
            </a:xfrm>
            <a:custGeom>
              <a:avLst/>
              <a:gdLst>
                <a:gd name="T0" fmla="*/ 94 w 98"/>
                <a:gd name="T1" fmla="*/ 31 h 141"/>
                <a:gd name="T2" fmla="*/ 84 w 98"/>
                <a:gd name="T3" fmla="*/ 15 h 141"/>
                <a:gd name="T4" fmla="*/ 68 w 98"/>
                <a:gd name="T5" fmla="*/ 4 h 141"/>
                <a:gd name="T6" fmla="*/ 46 w 98"/>
                <a:gd name="T7" fmla="*/ 0 h 141"/>
                <a:gd name="T8" fmla="*/ 0 w 98"/>
                <a:gd name="T9" fmla="*/ 0 h 141"/>
                <a:gd name="T10" fmla="*/ 0 w 98"/>
                <a:gd name="T11" fmla="*/ 141 h 141"/>
                <a:gd name="T12" fmla="*/ 39 w 98"/>
                <a:gd name="T13" fmla="*/ 141 h 141"/>
                <a:gd name="T14" fmla="*/ 39 w 98"/>
                <a:gd name="T15" fmla="*/ 105 h 141"/>
                <a:gd name="T16" fmla="*/ 46 w 98"/>
                <a:gd name="T17" fmla="*/ 105 h 141"/>
                <a:gd name="T18" fmla="*/ 70 w 98"/>
                <a:gd name="T19" fmla="*/ 101 h 141"/>
                <a:gd name="T20" fmla="*/ 86 w 98"/>
                <a:gd name="T21" fmla="*/ 90 h 141"/>
                <a:gd name="T22" fmla="*/ 95 w 98"/>
                <a:gd name="T23" fmla="*/ 73 h 141"/>
                <a:gd name="T24" fmla="*/ 98 w 98"/>
                <a:gd name="T25" fmla="*/ 52 h 141"/>
                <a:gd name="T26" fmla="*/ 94 w 98"/>
                <a:gd name="T27" fmla="*/ 31 h 141"/>
                <a:gd name="T28" fmla="*/ 55 w 98"/>
                <a:gd name="T29" fmla="*/ 66 h 141"/>
                <a:gd name="T30" fmla="*/ 45 w 98"/>
                <a:gd name="T31" fmla="*/ 70 h 141"/>
                <a:gd name="T32" fmla="*/ 39 w 98"/>
                <a:gd name="T33" fmla="*/ 70 h 141"/>
                <a:gd name="T34" fmla="*/ 39 w 98"/>
                <a:gd name="T35" fmla="*/ 35 h 141"/>
                <a:gd name="T36" fmla="*/ 45 w 98"/>
                <a:gd name="T37" fmla="*/ 35 h 141"/>
                <a:gd name="T38" fmla="*/ 55 w 98"/>
                <a:gd name="T39" fmla="*/ 39 h 141"/>
                <a:gd name="T40" fmla="*/ 59 w 98"/>
                <a:gd name="T41" fmla="*/ 52 h 141"/>
                <a:gd name="T42" fmla="*/ 55 w 98"/>
                <a:gd name="T43" fmla="*/ 6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" h="141">
                  <a:moveTo>
                    <a:pt x="94" y="31"/>
                  </a:moveTo>
                  <a:cubicBezTo>
                    <a:pt x="92" y="25"/>
                    <a:pt x="89" y="19"/>
                    <a:pt x="84" y="15"/>
                  </a:cubicBezTo>
                  <a:cubicBezTo>
                    <a:pt x="80" y="10"/>
                    <a:pt x="74" y="6"/>
                    <a:pt x="68" y="4"/>
                  </a:cubicBezTo>
                  <a:cubicBezTo>
                    <a:pt x="61" y="1"/>
                    <a:pt x="54" y="0"/>
                    <a:pt x="4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39" y="141"/>
                    <a:pt x="39" y="141"/>
                    <a:pt x="39" y="141"/>
                  </a:cubicBezTo>
                  <a:cubicBezTo>
                    <a:pt x="39" y="105"/>
                    <a:pt x="39" y="105"/>
                    <a:pt x="39" y="105"/>
                  </a:cubicBezTo>
                  <a:cubicBezTo>
                    <a:pt x="46" y="105"/>
                    <a:pt x="46" y="105"/>
                    <a:pt x="46" y="105"/>
                  </a:cubicBezTo>
                  <a:cubicBezTo>
                    <a:pt x="56" y="105"/>
                    <a:pt x="64" y="104"/>
                    <a:pt x="70" y="101"/>
                  </a:cubicBezTo>
                  <a:cubicBezTo>
                    <a:pt x="77" y="98"/>
                    <a:pt x="82" y="95"/>
                    <a:pt x="86" y="90"/>
                  </a:cubicBezTo>
                  <a:cubicBezTo>
                    <a:pt x="90" y="85"/>
                    <a:pt x="93" y="80"/>
                    <a:pt x="95" y="73"/>
                  </a:cubicBezTo>
                  <a:cubicBezTo>
                    <a:pt x="97" y="67"/>
                    <a:pt x="98" y="60"/>
                    <a:pt x="98" y="52"/>
                  </a:cubicBezTo>
                  <a:cubicBezTo>
                    <a:pt x="98" y="45"/>
                    <a:pt x="97" y="38"/>
                    <a:pt x="94" y="31"/>
                  </a:cubicBezTo>
                  <a:close/>
                  <a:moveTo>
                    <a:pt x="55" y="66"/>
                  </a:moveTo>
                  <a:cubicBezTo>
                    <a:pt x="53" y="69"/>
                    <a:pt x="49" y="70"/>
                    <a:pt x="45" y="70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9" y="35"/>
                    <a:pt x="53" y="36"/>
                    <a:pt x="55" y="39"/>
                  </a:cubicBezTo>
                  <a:cubicBezTo>
                    <a:pt x="58" y="41"/>
                    <a:pt x="59" y="46"/>
                    <a:pt x="59" y="52"/>
                  </a:cubicBezTo>
                  <a:cubicBezTo>
                    <a:pt x="59" y="59"/>
                    <a:pt x="58" y="63"/>
                    <a:pt x="55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Rectangle 884"/>
            <p:cNvSpPr>
              <a:spLocks noChangeArrowheads="1"/>
            </p:cNvSpPr>
            <p:nvPr userDrawn="1"/>
          </p:nvSpPr>
          <p:spPr bwMode="auto">
            <a:xfrm>
              <a:off x="4672" y="1575"/>
              <a:ext cx="1272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g object 16"/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bg object 17"/>
          <p:cNvSpPr/>
          <p:nvPr userDrawn="1"/>
        </p:nvSpPr>
        <p:spPr>
          <a:xfrm>
            <a:off x="178005" y="178005"/>
            <a:ext cx="19748500" cy="10953115"/>
          </a:xfrm>
          <a:custGeom>
            <a:avLst/>
            <a:gdLst/>
            <a:ahLst/>
            <a:cxnLst/>
            <a:rect l="l" t="t" r="r" b="b"/>
            <a:pathLst>
              <a:path w="19748500" h="10953115">
                <a:moveTo>
                  <a:pt x="19748089" y="0"/>
                </a:moveTo>
                <a:lnTo>
                  <a:pt x="0" y="0"/>
                </a:lnTo>
                <a:lnTo>
                  <a:pt x="0" y="10952546"/>
                </a:lnTo>
                <a:lnTo>
                  <a:pt x="19748089" y="10952546"/>
                </a:lnTo>
                <a:lnTo>
                  <a:pt x="19748089" y="0"/>
                </a:lnTo>
                <a:close/>
              </a:path>
            </a:pathLst>
          </a:custGeom>
          <a:solidFill>
            <a:srgbClr val="E7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 userDrawn="1"/>
        </p:nvSpPr>
        <p:spPr>
          <a:xfrm>
            <a:off x="19359076" y="10564023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4">
                <a:moveTo>
                  <a:pt x="566527" y="0"/>
                </a:moveTo>
                <a:lnTo>
                  <a:pt x="0" y="0"/>
                </a:lnTo>
                <a:lnTo>
                  <a:pt x="0" y="566527"/>
                </a:lnTo>
                <a:lnTo>
                  <a:pt x="566527" y="566527"/>
                </a:lnTo>
                <a:lnTo>
                  <a:pt x="566527" y="0"/>
                </a:lnTo>
                <a:close/>
              </a:path>
            </a:pathLst>
          </a:custGeom>
          <a:solidFill>
            <a:srgbClr val="F8B4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 userDrawn="1"/>
        </p:nvSpPr>
        <p:spPr>
          <a:xfrm>
            <a:off x="19337472" y="10616717"/>
            <a:ext cx="610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7AFFA63-A17D-48EA-AB67-DC7A22B1D302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2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029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>
            <a:extLst>
              <a:ext uri="{FF2B5EF4-FFF2-40B4-BE49-F238E27FC236}">
                <a16:creationId xmlns:a16="http://schemas.microsoft.com/office/drawing/2014/main" id="{6E4C424A-80A9-5171-AACF-C4C03CD3DD7E}"/>
              </a:ext>
            </a:extLst>
          </p:cNvPr>
          <p:cNvSpPr txBox="1">
            <a:spLocks/>
          </p:cNvSpPr>
          <p:nvPr/>
        </p:nvSpPr>
        <p:spPr>
          <a:xfrm>
            <a:off x="481336" y="4433714"/>
            <a:ext cx="11176748" cy="23955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sz="6600" kern="0" dirty="0">
                <a:solidFill>
                  <a:srgbClr val="FFFFFF"/>
                </a:solidFill>
              </a:rPr>
              <a:t>МЕХАНИЗМ СТО </a:t>
            </a:r>
            <a:endParaRPr lang="en-US" sz="6600" kern="0" dirty="0">
              <a:solidFill>
                <a:srgbClr val="FFFFFF"/>
              </a:solidFill>
            </a:endParaRPr>
          </a:p>
          <a:p>
            <a:pPr marL="12700" marR="5080">
              <a:spcBef>
                <a:spcPts val="100"/>
              </a:spcBef>
            </a:pPr>
            <a:r>
              <a:rPr lang="ru-RU" sz="4400" kern="0" dirty="0">
                <a:solidFill>
                  <a:srgbClr val="FFFFFF"/>
                </a:solidFill>
              </a:rPr>
              <a:t>И ИНЫЕ СПОСОБЫ ВНЕДРЕНИЯ ИННОВАЦИЙ</a:t>
            </a:r>
            <a:r>
              <a:rPr lang="en-US" sz="4400" kern="0" dirty="0">
                <a:solidFill>
                  <a:srgbClr val="FFFFFF"/>
                </a:solidFill>
              </a:rPr>
              <a:t> </a:t>
            </a:r>
            <a:r>
              <a:rPr lang="ru-RU" sz="4400" kern="0" dirty="0">
                <a:solidFill>
                  <a:srgbClr val="FFFFFF"/>
                </a:solidFill>
              </a:rPr>
              <a:t>В СТРОИТЕЛЬСТВО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AFF91099-56AE-42B5-A28B-EB60B877BDFB}"/>
              </a:ext>
            </a:extLst>
          </p:cNvPr>
          <p:cNvSpPr txBox="1"/>
          <p:nvPr/>
        </p:nvSpPr>
        <p:spPr>
          <a:xfrm>
            <a:off x="1556156" y="8178130"/>
            <a:ext cx="6197988" cy="734817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lang="ru-RU" sz="4400" b="1" dirty="0">
                <a:solidFill>
                  <a:srgbClr val="FFFFFF"/>
                </a:solidFill>
                <a:latin typeface="+mj-lt"/>
                <a:cs typeface="Arial"/>
              </a:rPr>
              <a:t>А.И. МЕЛЬНИКОВ</a:t>
            </a:r>
          </a:p>
        </p:txBody>
      </p:sp>
    </p:spTree>
    <p:extLst>
      <p:ext uri="{BB962C8B-B14F-4D97-AF65-F5344CB8AC3E}">
        <p14:creationId xmlns:p14="http://schemas.microsoft.com/office/powerpoint/2010/main" val="3674280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F67FC-6573-4908-ABDB-7D0D2106925D}"/>
              </a:ext>
            </a:extLst>
          </p:cNvPr>
          <p:cNvSpPr txBox="1">
            <a:spLocks/>
          </p:cNvSpPr>
          <p:nvPr/>
        </p:nvSpPr>
        <p:spPr>
          <a:xfrm>
            <a:off x="1057401" y="592032"/>
            <a:ext cx="1930323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kern="0" dirty="0">
                <a:solidFill>
                  <a:srgbClr val="FFC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ОШИБКИ ИЗ БЛОКА</a:t>
            </a:r>
          </a:p>
        </p:txBody>
      </p:sp>
      <p:sp>
        <p:nvSpPr>
          <p:cNvPr id="28" name="Прямоугольник: скругленные углы 49">
            <a:extLst>
              <a:ext uri="{FF2B5EF4-FFF2-40B4-BE49-F238E27FC236}">
                <a16:creationId xmlns:a16="http://schemas.microsoft.com/office/drawing/2014/main" id="{029AA94C-BE95-DC42-CB44-0A2F73AF547E}"/>
              </a:ext>
            </a:extLst>
          </p:cNvPr>
          <p:cNvSpPr>
            <a:spLocks/>
          </p:cNvSpPr>
          <p:nvPr/>
        </p:nvSpPr>
        <p:spPr>
          <a:xfrm>
            <a:off x="3691749" y="5015135"/>
            <a:ext cx="10578014" cy="802489"/>
          </a:xfrm>
          <a:prstGeom prst="roundRect">
            <a:avLst>
              <a:gd name="adj" fmla="val 50000"/>
            </a:avLst>
          </a:prstGeom>
          <a:solidFill>
            <a:srgbClr val="FFFFFF">
              <a:lumMod val="95000"/>
            </a:srgbClr>
          </a:solidFill>
          <a:ln w="3175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marL="0" marR="0" lvl="0" indent="0" algn="ctr" defTabSz="82153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836BDFF-CD9F-B65A-9269-8538815378CB}"/>
              </a:ext>
            </a:extLst>
          </p:cNvPr>
          <p:cNvSpPr txBox="1">
            <a:spLocks/>
          </p:cNvSpPr>
          <p:nvPr/>
        </p:nvSpPr>
        <p:spPr>
          <a:xfrm>
            <a:off x="6537519" y="587072"/>
            <a:ext cx="653378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НЕКОМПЛЕКТ</a:t>
            </a:r>
            <a:endParaRPr lang="ru-RU" sz="48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: скругленные углы 98">
            <a:extLst>
              <a:ext uri="{FF2B5EF4-FFF2-40B4-BE49-F238E27FC236}">
                <a16:creationId xmlns:a16="http://schemas.microsoft.com/office/drawing/2014/main" id="{DE6A50E9-10DB-796E-D4AB-BC89535A422C}"/>
              </a:ext>
            </a:extLst>
          </p:cNvPr>
          <p:cNvSpPr/>
          <p:nvPr/>
        </p:nvSpPr>
        <p:spPr>
          <a:xfrm>
            <a:off x="833652" y="2367280"/>
            <a:ext cx="12237648" cy="8356388"/>
          </a:xfrm>
          <a:prstGeom prst="roundRect">
            <a:avLst>
              <a:gd name="adj" fmla="val 2698"/>
            </a:avLst>
          </a:prstGeom>
          <a:solidFill>
            <a:srgbClr val="F5F5F5"/>
          </a:solidFill>
          <a:ln w="190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B186EB8-51F4-87F3-E059-146819162404}"/>
              </a:ext>
            </a:extLst>
          </p:cNvPr>
          <p:cNvGrpSpPr/>
          <p:nvPr/>
        </p:nvGrpSpPr>
        <p:grpSpPr>
          <a:xfrm>
            <a:off x="622059" y="2695681"/>
            <a:ext cx="10960341" cy="1696811"/>
            <a:chOff x="5198406" y="2746481"/>
            <a:chExt cx="10960341" cy="1696811"/>
          </a:xfrm>
        </p:grpSpPr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50930D51-AC27-A79D-0A55-EE61C3E31E0E}"/>
                </a:ext>
              </a:extLst>
            </p:cNvPr>
            <p:cNvSpPr txBox="1">
              <a:spLocks/>
            </p:cNvSpPr>
            <p:nvPr/>
          </p:nvSpPr>
          <p:spPr>
            <a:xfrm>
              <a:off x="5198406" y="2746481"/>
              <a:ext cx="2102937" cy="123110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8000" b="1" kern="0" dirty="0">
                  <a:solidFill>
                    <a:srgbClr val="EE783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650D75-EC1A-715C-6BBD-5082252A2984}"/>
                </a:ext>
              </a:extLst>
            </p:cNvPr>
            <p:cNvSpPr txBox="1"/>
            <p:nvPr/>
          </p:nvSpPr>
          <p:spPr>
            <a:xfrm>
              <a:off x="7175931" y="3058297"/>
              <a:ext cx="8982816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Отсутствие одного из документов</a:t>
              </a:r>
            </a:p>
            <a:p>
              <a:r>
                <a:rPr lang="ru-RU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Не приложили пояснительную записку или форму сравнительного анализа</a:t>
              </a:r>
              <a:endPara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BF25829-EC88-16D9-FFC4-298CE2292BE4}"/>
              </a:ext>
            </a:extLst>
          </p:cNvPr>
          <p:cNvGrpSpPr/>
          <p:nvPr/>
        </p:nvGrpSpPr>
        <p:grpSpPr>
          <a:xfrm>
            <a:off x="590046" y="4805488"/>
            <a:ext cx="11852969" cy="7319774"/>
            <a:chOff x="5166393" y="3957738"/>
            <a:chExt cx="10843080" cy="7319774"/>
          </a:xfrm>
        </p:grpSpPr>
        <p:sp>
          <p:nvSpPr>
            <p:cNvPr id="9" name="Заголовок 1">
              <a:extLst>
                <a:ext uri="{FF2B5EF4-FFF2-40B4-BE49-F238E27FC236}">
                  <a16:creationId xmlns:a16="http://schemas.microsoft.com/office/drawing/2014/main" id="{DD02FD30-D637-8010-DEB9-E28C31FCBD0B}"/>
                </a:ext>
              </a:extLst>
            </p:cNvPr>
            <p:cNvSpPr txBox="1">
              <a:spLocks/>
            </p:cNvSpPr>
            <p:nvPr/>
          </p:nvSpPr>
          <p:spPr>
            <a:xfrm>
              <a:off x="5166393" y="3957738"/>
              <a:ext cx="2102937" cy="123110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8000" b="1" kern="0" dirty="0">
                  <a:solidFill>
                    <a:srgbClr val="EE783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5D89FC-23E5-5A54-882B-16E4A9E75603}"/>
                </a:ext>
              </a:extLst>
            </p:cNvPr>
            <p:cNvSpPr txBox="1"/>
            <p:nvPr/>
          </p:nvSpPr>
          <p:spPr>
            <a:xfrm>
              <a:off x="6971826" y="4270605"/>
              <a:ext cx="9037647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Не заполнены все разделы пояснительной записки</a:t>
              </a:r>
            </a:p>
            <a:p>
              <a:r>
                <a:rPr lang="ru-RU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Особое внимание</a:t>
              </a:r>
              <a:r>
                <a:rPr 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ru-RU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коды ОКС и ОКПД2,</a:t>
              </a:r>
              <a:r>
                <a:rPr 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сведения о разработчике, объект и аспект стандартизации, технико-экономическое, социальное или иное обоснование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4BFE86-E051-9CEA-D554-47EF01DD737C}"/>
                </a:ext>
              </a:extLst>
            </p:cNvPr>
            <p:cNvSpPr txBox="1"/>
            <p:nvPr/>
          </p:nvSpPr>
          <p:spPr>
            <a:xfrm>
              <a:off x="6943339" y="7307194"/>
              <a:ext cx="9037647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 форму сравнительного анализа</a:t>
              </a:r>
              <a:br>
                <a:rPr lang="ru-RU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не включили каждый пункт СТО</a:t>
              </a:r>
            </a:p>
            <a:p>
              <a:r>
                <a:rPr lang="ru-RU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Следует раскрыть в соответствии с каким документом по стандартизации устанавливаются положения в СТО </a:t>
              </a:r>
              <a:br>
                <a:rPr lang="ru-RU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или предоставить обоснования новым положениям</a:t>
              </a:r>
            </a:p>
            <a:p>
              <a:endParaRPr lang="ru-RU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ru-RU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ru-RU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F1EBFC0-560B-754F-380B-B04B422639C4}"/>
              </a:ext>
            </a:extLst>
          </p:cNvPr>
          <p:cNvSpPr txBox="1">
            <a:spLocks/>
          </p:cNvSpPr>
          <p:nvPr/>
        </p:nvSpPr>
        <p:spPr>
          <a:xfrm>
            <a:off x="678589" y="7968497"/>
            <a:ext cx="210293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kern="0" dirty="0">
                <a:solidFill>
                  <a:srgbClr val="EE7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6" name="Прямоугольник: скругленные углы 25">
            <a:extLst>
              <a:ext uri="{FF2B5EF4-FFF2-40B4-BE49-F238E27FC236}">
                <a16:creationId xmlns:a16="http://schemas.microsoft.com/office/drawing/2014/main" id="{2A0FD556-1903-2402-5D09-DBFBD8F220E5}"/>
              </a:ext>
            </a:extLst>
          </p:cNvPr>
          <p:cNvSpPr/>
          <p:nvPr/>
        </p:nvSpPr>
        <p:spPr>
          <a:xfrm>
            <a:off x="14483345" y="2367280"/>
            <a:ext cx="4499428" cy="1801932"/>
          </a:xfrm>
          <a:prstGeom prst="roundRect">
            <a:avLst>
              <a:gd name="adj" fmla="val 3523"/>
            </a:avLst>
          </a:prstGeom>
          <a:solidFill>
            <a:srgbClr val="F5F5F5"/>
          </a:solidFill>
          <a:ln w="190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Прямоугольник: скругленные углы 26">
            <a:extLst>
              <a:ext uri="{FF2B5EF4-FFF2-40B4-BE49-F238E27FC236}">
                <a16:creationId xmlns:a16="http://schemas.microsoft.com/office/drawing/2014/main" id="{5CF9F1ED-2E4C-AC6F-E8D5-E178AB155B66}"/>
              </a:ext>
            </a:extLst>
          </p:cNvPr>
          <p:cNvSpPr/>
          <p:nvPr/>
        </p:nvSpPr>
        <p:spPr>
          <a:xfrm>
            <a:off x="14483345" y="4324031"/>
            <a:ext cx="4499429" cy="4581487"/>
          </a:xfrm>
          <a:prstGeom prst="roundRect">
            <a:avLst>
              <a:gd name="adj" fmla="val 4389"/>
            </a:avLst>
          </a:prstGeom>
          <a:solidFill>
            <a:schemeClr val="accent3"/>
          </a:solidFill>
          <a:ln w="190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F925782-1F57-85BC-2C90-4C6F4B126DF2}"/>
              </a:ext>
            </a:extLst>
          </p:cNvPr>
          <p:cNvSpPr txBox="1">
            <a:spLocks/>
          </p:cNvSpPr>
          <p:nvPr/>
        </p:nvSpPr>
        <p:spPr>
          <a:xfrm>
            <a:off x="14483345" y="2664903"/>
            <a:ext cx="4558587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Код для </a:t>
            </a:r>
          </a:p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ознакомления </a:t>
            </a:r>
            <a:b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порядком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7AD4A0B-E72E-66A8-45E9-9067FB8AE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89" t="42403" r="26250" b="27778"/>
          <a:stretch/>
        </p:blipFill>
        <p:spPr>
          <a:xfrm>
            <a:off x="14827618" y="4779383"/>
            <a:ext cx="3810881" cy="3768824"/>
          </a:xfrm>
          <a:prstGeom prst="rect">
            <a:avLst/>
          </a:prstGeom>
        </p:spPr>
      </p:pic>
      <p:pic>
        <p:nvPicPr>
          <p:cNvPr id="22" name="Рисунок 21" descr="Бумага">
            <a:extLst>
              <a:ext uri="{FF2B5EF4-FFF2-40B4-BE49-F238E27FC236}">
                <a16:creationId xmlns:a16="http://schemas.microsoft.com/office/drawing/2014/main" id="{3B8C9C6D-B2CB-B0A7-6D92-2DC70A951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58586" y="2713703"/>
            <a:ext cx="914400" cy="85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55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F67FC-6573-4908-ABDB-7D0D2106925D}"/>
              </a:ext>
            </a:extLst>
          </p:cNvPr>
          <p:cNvSpPr txBox="1">
            <a:spLocks/>
          </p:cNvSpPr>
          <p:nvPr/>
        </p:nvSpPr>
        <p:spPr>
          <a:xfrm>
            <a:off x="1057401" y="592032"/>
            <a:ext cx="1930323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kern="0" dirty="0">
                <a:solidFill>
                  <a:srgbClr val="F8B4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ОШИБКИ ИЗ БЛОКА</a:t>
            </a:r>
          </a:p>
        </p:txBody>
      </p:sp>
      <p:sp>
        <p:nvSpPr>
          <p:cNvPr id="28" name="Прямоугольник: скругленные углы 49">
            <a:extLst>
              <a:ext uri="{FF2B5EF4-FFF2-40B4-BE49-F238E27FC236}">
                <a16:creationId xmlns:a16="http://schemas.microsoft.com/office/drawing/2014/main" id="{029AA94C-BE95-DC42-CB44-0A2F73AF547E}"/>
              </a:ext>
            </a:extLst>
          </p:cNvPr>
          <p:cNvSpPr>
            <a:spLocks/>
          </p:cNvSpPr>
          <p:nvPr/>
        </p:nvSpPr>
        <p:spPr>
          <a:xfrm>
            <a:off x="3691749" y="5015135"/>
            <a:ext cx="10578014" cy="802489"/>
          </a:xfrm>
          <a:prstGeom prst="roundRect">
            <a:avLst>
              <a:gd name="adj" fmla="val 50000"/>
            </a:avLst>
          </a:prstGeom>
          <a:solidFill>
            <a:srgbClr val="FFFFFF">
              <a:lumMod val="95000"/>
            </a:srgbClr>
          </a:solidFill>
          <a:ln w="3175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marL="0" marR="0" lvl="0" indent="0" algn="ctr" defTabSz="82153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836BDFF-CD9F-B65A-9269-8538815378CB}"/>
              </a:ext>
            </a:extLst>
          </p:cNvPr>
          <p:cNvSpPr txBox="1">
            <a:spLocks/>
          </p:cNvSpPr>
          <p:nvPr/>
        </p:nvSpPr>
        <p:spPr>
          <a:xfrm>
            <a:off x="6537519" y="587072"/>
            <a:ext cx="1182267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ОФОРМЛЕНИЕ И ИЗЛОЖЕНИЕ</a:t>
            </a:r>
            <a:endParaRPr lang="ru-RU" sz="48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: скругленные углы 98">
            <a:extLst>
              <a:ext uri="{FF2B5EF4-FFF2-40B4-BE49-F238E27FC236}">
                <a16:creationId xmlns:a16="http://schemas.microsoft.com/office/drawing/2014/main" id="{DE6A50E9-10DB-796E-D4AB-BC89535A422C}"/>
              </a:ext>
            </a:extLst>
          </p:cNvPr>
          <p:cNvSpPr/>
          <p:nvPr/>
        </p:nvSpPr>
        <p:spPr>
          <a:xfrm>
            <a:off x="833652" y="2367280"/>
            <a:ext cx="12237648" cy="8356388"/>
          </a:xfrm>
          <a:prstGeom prst="roundRect">
            <a:avLst>
              <a:gd name="adj" fmla="val 2698"/>
            </a:avLst>
          </a:prstGeom>
          <a:solidFill>
            <a:srgbClr val="F5F5F5"/>
          </a:solidFill>
          <a:ln w="19050">
            <a:solidFill>
              <a:srgbClr val="F8B4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B186EB8-51F4-87F3-E059-146819162404}"/>
              </a:ext>
            </a:extLst>
          </p:cNvPr>
          <p:cNvGrpSpPr/>
          <p:nvPr/>
        </p:nvGrpSpPr>
        <p:grpSpPr>
          <a:xfrm>
            <a:off x="622059" y="2695681"/>
            <a:ext cx="10960341" cy="2066142"/>
            <a:chOff x="5198406" y="2746481"/>
            <a:chExt cx="10960341" cy="2066142"/>
          </a:xfrm>
        </p:grpSpPr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50930D51-AC27-A79D-0A55-EE61C3E31E0E}"/>
                </a:ext>
              </a:extLst>
            </p:cNvPr>
            <p:cNvSpPr txBox="1">
              <a:spLocks/>
            </p:cNvSpPr>
            <p:nvPr/>
          </p:nvSpPr>
          <p:spPr>
            <a:xfrm>
              <a:off x="5198406" y="2746481"/>
              <a:ext cx="2102937" cy="123110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8000" b="1" kern="0" dirty="0">
                  <a:solidFill>
                    <a:srgbClr val="F8B41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650D75-EC1A-715C-6BBD-5082252A2984}"/>
                </a:ext>
              </a:extLst>
            </p:cNvPr>
            <p:cNvSpPr txBox="1"/>
            <p:nvPr/>
          </p:nvSpPr>
          <p:spPr>
            <a:xfrm>
              <a:off x="7175931" y="3058297"/>
              <a:ext cx="898281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Нормативные ссылки</a:t>
              </a:r>
            </a:p>
            <a:p>
              <a:r>
                <a:rPr lang="ru-RU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ссылки, которые отсутствуют по тексту документа</a:t>
              </a:r>
              <a:r>
                <a:rPr 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;</a:t>
              </a:r>
            </a:p>
            <a:p>
              <a:r>
                <a:rPr lang="ru-RU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ссылки на нормативные правовые акты</a:t>
              </a:r>
              <a:r>
                <a:rPr 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;</a:t>
              </a:r>
              <a:br>
                <a:rPr lang="ru-RU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датированные</a:t>
              </a:r>
              <a:r>
                <a:rPr 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/</a:t>
              </a:r>
              <a:r>
                <a:rPr lang="ru-RU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недатированные ссылки</a:t>
              </a:r>
              <a:r>
                <a:rPr 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;</a:t>
              </a:r>
              <a:endPara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BF25829-EC88-16D9-FFC4-298CE2292BE4}"/>
              </a:ext>
            </a:extLst>
          </p:cNvPr>
          <p:cNvGrpSpPr/>
          <p:nvPr/>
        </p:nvGrpSpPr>
        <p:grpSpPr>
          <a:xfrm>
            <a:off x="590046" y="4805488"/>
            <a:ext cx="11860990" cy="5979218"/>
            <a:chOff x="5166393" y="3957738"/>
            <a:chExt cx="10850417" cy="5979218"/>
          </a:xfrm>
        </p:grpSpPr>
        <p:sp>
          <p:nvSpPr>
            <p:cNvPr id="9" name="Заголовок 1">
              <a:extLst>
                <a:ext uri="{FF2B5EF4-FFF2-40B4-BE49-F238E27FC236}">
                  <a16:creationId xmlns:a16="http://schemas.microsoft.com/office/drawing/2014/main" id="{DD02FD30-D637-8010-DEB9-E28C31FCBD0B}"/>
                </a:ext>
              </a:extLst>
            </p:cNvPr>
            <p:cNvSpPr txBox="1">
              <a:spLocks/>
            </p:cNvSpPr>
            <p:nvPr/>
          </p:nvSpPr>
          <p:spPr>
            <a:xfrm>
              <a:off x="5166393" y="3957738"/>
              <a:ext cx="2102937" cy="123110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8000" b="1" kern="0" dirty="0">
                  <a:solidFill>
                    <a:srgbClr val="F8B41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5D89FC-23E5-5A54-882B-16E4A9E75603}"/>
                </a:ext>
              </a:extLst>
            </p:cNvPr>
            <p:cNvSpPr txBox="1"/>
            <p:nvPr/>
          </p:nvSpPr>
          <p:spPr>
            <a:xfrm>
              <a:off x="6971826" y="4270605"/>
              <a:ext cx="9037647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Термины и определения</a:t>
              </a:r>
            </a:p>
            <a:p>
              <a:r>
                <a:rPr lang="ru-RU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термины, которые не применяются по тексту документа</a:t>
              </a:r>
            </a:p>
            <a:p>
              <a:r>
                <a:rPr lang="ru-RU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термины, которые уже установлены законодательно </a:t>
              </a:r>
            </a:p>
          </p:txBody>
        </p:sp>
        <p:sp>
          <p:nvSpPr>
            <p:cNvPr id="11" name="Заголовок 1">
              <a:extLst>
                <a:ext uri="{FF2B5EF4-FFF2-40B4-BE49-F238E27FC236}">
                  <a16:creationId xmlns:a16="http://schemas.microsoft.com/office/drawing/2014/main" id="{7EE66373-18DA-4F39-0503-D4985F1C2AAF}"/>
                </a:ext>
              </a:extLst>
            </p:cNvPr>
            <p:cNvSpPr txBox="1">
              <a:spLocks/>
            </p:cNvSpPr>
            <p:nvPr/>
          </p:nvSpPr>
          <p:spPr>
            <a:xfrm>
              <a:off x="5173731" y="5650180"/>
              <a:ext cx="2102937" cy="123110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8000" b="1" kern="0" dirty="0">
                  <a:solidFill>
                    <a:srgbClr val="F8B41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BE6CD0-CAFF-CD0F-543C-D8FDEAB32394}"/>
                </a:ext>
              </a:extLst>
            </p:cNvPr>
            <p:cNvSpPr txBox="1"/>
            <p:nvPr/>
          </p:nvSpPr>
          <p:spPr>
            <a:xfrm>
              <a:off x="6979163" y="5963047"/>
              <a:ext cx="9037647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Сокращения</a:t>
              </a:r>
            </a:p>
            <a:p>
              <a:r>
                <a:rPr lang="ru-RU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не следует формировать данный раздел если в нем </a:t>
              </a:r>
              <a:r>
                <a:rPr lang="ru-RU" sz="2400" dirty="0"/>
                <a:t>менее пяти сокращений</a:t>
              </a:r>
              <a:endPara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E7163-C9BE-FF28-94B8-547DD3FE89C0}"/>
                </a:ext>
              </a:extLst>
            </p:cNvPr>
            <p:cNvSpPr txBox="1"/>
            <p:nvPr/>
          </p:nvSpPr>
          <p:spPr>
            <a:xfrm>
              <a:off x="6920463" y="7751742"/>
              <a:ext cx="9037647" cy="21852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Иные противоречия </a:t>
              </a:r>
            </a:p>
            <a:p>
              <a:r>
                <a:rPr lang="ru-RU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ru-RU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нарушения основополагающего ГОСТ Р 1.5 </a:t>
              </a:r>
            </a:p>
            <a:p>
              <a:r>
                <a:rPr lang="ru-RU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«</a:t>
              </a:r>
              <a:r>
                <a:rPr lang="ru-RU" sz="2400" b="0" i="0" dirty="0">
                  <a:solidFill>
                    <a:srgbClr val="474747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Стандарты национальные. Правила построения, изложения, оформления и обозначения»</a:t>
              </a:r>
              <a:endPara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F1EBFC0-560B-754F-380B-B04B422639C4}"/>
              </a:ext>
            </a:extLst>
          </p:cNvPr>
          <p:cNvSpPr txBox="1">
            <a:spLocks/>
          </p:cNvSpPr>
          <p:nvPr/>
        </p:nvSpPr>
        <p:spPr>
          <a:xfrm>
            <a:off x="702653" y="8329444"/>
            <a:ext cx="210293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kern="0" dirty="0">
                <a:solidFill>
                  <a:srgbClr val="F8B4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6" name="Прямоугольник: скругленные углы 25">
            <a:extLst>
              <a:ext uri="{FF2B5EF4-FFF2-40B4-BE49-F238E27FC236}">
                <a16:creationId xmlns:a16="http://schemas.microsoft.com/office/drawing/2014/main" id="{2A0FD556-1903-2402-5D09-DBFBD8F220E5}"/>
              </a:ext>
            </a:extLst>
          </p:cNvPr>
          <p:cNvSpPr/>
          <p:nvPr/>
        </p:nvSpPr>
        <p:spPr>
          <a:xfrm>
            <a:off x="14483345" y="2367280"/>
            <a:ext cx="4499428" cy="1801932"/>
          </a:xfrm>
          <a:prstGeom prst="roundRect">
            <a:avLst>
              <a:gd name="adj" fmla="val 3523"/>
            </a:avLst>
          </a:prstGeom>
          <a:solidFill>
            <a:srgbClr val="F5F5F5"/>
          </a:solidFill>
          <a:ln w="19050">
            <a:solidFill>
              <a:srgbClr val="F8B4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Прямоугольник: скругленные углы 26">
            <a:extLst>
              <a:ext uri="{FF2B5EF4-FFF2-40B4-BE49-F238E27FC236}">
                <a16:creationId xmlns:a16="http://schemas.microsoft.com/office/drawing/2014/main" id="{5CF9F1ED-2E4C-AC6F-E8D5-E178AB155B66}"/>
              </a:ext>
            </a:extLst>
          </p:cNvPr>
          <p:cNvSpPr/>
          <p:nvPr/>
        </p:nvSpPr>
        <p:spPr>
          <a:xfrm>
            <a:off x="14483345" y="4324031"/>
            <a:ext cx="4499429" cy="4581487"/>
          </a:xfrm>
          <a:prstGeom prst="roundRect">
            <a:avLst>
              <a:gd name="adj" fmla="val 4389"/>
            </a:avLst>
          </a:prstGeom>
          <a:solidFill>
            <a:schemeClr val="accent3"/>
          </a:solidFill>
          <a:ln w="19050">
            <a:solidFill>
              <a:srgbClr val="F8B4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F925782-1F57-85BC-2C90-4C6F4B126DF2}"/>
              </a:ext>
            </a:extLst>
          </p:cNvPr>
          <p:cNvSpPr txBox="1">
            <a:spLocks/>
          </p:cNvSpPr>
          <p:nvPr/>
        </p:nvSpPr>
        <p:spPr>
          <a:xfrm>
            <a:off x="14483345" y="2664903"/>
            <a:ext cx="4558587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Код для </a:t>
            </a:r>
          </a:p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ознакомления </a:t>
            </a:r>
            <a:b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ГОСТ Р 1.5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8C8183-074B-EE69-FA9A-5C3F021E47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8" t="37853" r="30455" b="37288"/>
          <a:stretch/>
        </p:blipFill>
        <p:spPr>
          <a:xfrm>
            <a:off x="14748385" y="4660490"/>
            <a:ext cx="4011563" cy="3879313"/>
          </a:xfrm>
          <a:prstGeom prst="rect">
            <a:avLst/>
          </a:prstGeom>
        </p:spPr>
      </p:pic>
      <p:pic>
        <p:nvPicPr>
          <p:cNvPr id="22" name="Рисунок 21" descr="Документ">
            <a:extLst>
              <a:ext uri="{FF2B5EF4-FFF2-40B4-BE49-F238E27FC236}">
                <a16:creationId xmlns:a16="http://schemas.microsoft.com/office/drawing/2014/main" id="{0338C1F4-B954-64E2-AFA0-5EBA4C901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62026" y="28094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62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F67FC-6573-4908-ABDB-7D0D2106925D}"/>
              </a:ext>
            </a:extLst>
          </p:cNvPr>
          <p:cNvSpPr txBox="1">
            <a:spLocks/>
          </p:cNvSpPr>
          <p:nvPr/>
        </p:nvSpPr>
        <p:spPr>
          <a:xfrm>
            <a:off x="1057401" y="592032"/>
            <a:ext cx="1930323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kern="0" dirty="0">
                <a:solidFill>
                  <a:srgbClr val="F8B4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ОШИБКИ ИЗ БЛОКА</a:t>
            </a:r>
          </a:p>
        </p:txBody>
      </p:sp>
      <p:sp>
        <p:nvSpPr>
          <p:cNvPr id="28" name="Прямоугольник: скругленные углы 49">
            <a:extLst>
              <a:ext uri="{FF2B5EF4-FFF2-40B4-BE49-F238E27FC236}">
                <a16:creationId xmlns:a16="http://schemas.microsoft.com/office/drawing/2014/main" id="{029AA94C-BE95-DC42-CB44-0A2F73AF547E}"/>
              </a:ext>
            </a:extLst>
          </p:cNvPr>
          <p:cNvSpPr>
            <a:spLocks/>
          </p:cNvSpPr>
          <p:nvPr/>
        </p:nvSpPr>
        <p:spPr>
          <a:xfrm>
            <a:off x="3691749" y="5015135"/>
            <a:ext cx="10578014" cy="802489"/>
          </a:xfrm>
          <a:prstGeom prst="roundRect">
            <a:avLst>
              <a:gd name="adj" fmla="val 50000"/>
            </a:avLst>
          </a:prstGeom>
          <a:solidFill>
            <a:srgbClr val="FFFFFF">
              <a:lumMod val="95000"/>
            </a:srgbClr>
          </a:solidFill>
          <a:ln w="3175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marL="0" marR="0" lvl="0" indent="0" algn="ctr" defTabSz="82153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836BDFF-CD9F-B65A-9269-8538815378CB}"/>
              </a:ext>
            </a:extLst>
          </p:cNvPr>
          <p:cNvSpPr txBox="1">
            <a:spLocks/>
          </p:cNvSpPr>
          <p:nvPr/>
        </p:nvSpPr>
        <p:spPr>
          <a:xfrm>
            <a:off x="7068460" y="587073"/>
            <a:ext cx="11822670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ПРОТИВОРЕЧИЯ НОРМАТИВНЫМ ДОКУМЕНТАМ</a:t>
            </a:r>
            <a:endParaRPr lang="ru-RU" sz="48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: скругленные углы 98">
            <a:extLst>
              <a:ext uri="{FF2B5EF4-FFF2-40B4-BE49-F238E27FC236}">
                <a16:creationId xmlns:a16="http://schemas.microsoft.com/office/drawing/2014/main" id="{DE6A50E9-10DB-796E-D4AB-BC89535A422C}"/>
              </a:ext>
            </a:extLst>
          </p:cNvPr>
          <p:cNvSpPr/>
          <p:nvPr/>
        </p:nvSpPr>
        <p:spPr>
          <a:xfrm>
            <a:off x="833652" y="2367280"/>
            <a:ext cx="13100062" cy="8649064"/>
          </a:xfrm>
          <a:prstGeom prst="roundRect">
            <a:avLst>
              <a:gd name="adj" fmla="val 2698"/>
            </a:avLst>
          </a:prstGeom>
          <a:solidFill>
            <a:srgbClr val="F5F5F5"/>
          </a:solidFill>
          <a:ln w="19050">
            <a:solidFill>
              <a:srgbClr val="F8B4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B186EB8-51F4-87F3-E059-146819162404}"/>
              </a:ext>
            </a:extLst>
          </p:cNvPr>
          <p:cNvGrpSpPr/>
          <p:nvPr/>
        </p:nvGrpSpPr>
        <p:grpSpPr>
          <a:xfrm>
            <a:off x="650358" y="2394133"/>
            <a:ext cx="12222369" cy="2509520"/>
            <a:chOff x="5226705" y="2444933"/>
            <a:chExt cx="12222369" cy="2509520"/>
          </a:xfrm>
        </p:grpSpPr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50930D51-AC27-A79D-0A55-EE61C3E31E0E}"/>
                </a:ext>
              </a:extLst>
            </p:cNvPr>
            <p:cNvSpPr txBox="1">
              <a:spLocks/>
            </p:cNvSpPr>
            <p:nvPr/>
          </p:nvSpPr>
          <p:spPr>
            <a:xfrm>
              <a:off x="5226705" y="2444933"/>
              <a:ext cx="2102937" cy="123110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8000" b="1" kern="0" dirty="0">
                  <a:solidFill>
                    <a:srgbClr val="F8B41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650D75-EC1A-715C-6BBD-5082252A2984}"/>
                </a:ext>
              </a:extLst>
            </p:cNvPr>
            <p:cNvSpPr txBox="1"/>
            <p:nvPr/>
          </p:nvSpPr>
          <p:spPr>
            <a:xfrm>
              <a:off x="6967658" y="2753851"/>
              <a:ext cx="10481416" cy="2200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Приказ Минстроя России 91/пр </a:t>
              </a:r>
            </a:p>
            <a:p>
              <a:r>
                <a:rPr lang="ru-RU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от 19 февраля 2025 г</a:t>
              </a:r>
              <a:r>
                <a:rPr lang="ru-RU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  <a:p>
              <a:r>
                <a:rPr lang="ru-RU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-Об утверждении минимальных требований к результату производства отделочных работ на объекте долевого строительства и входящих в состав такого объекта долевого строительства элементов отделки</a:t>
              </a:r>
            </a:p>
            <a:p>
              <a:endPara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BF25829-EC88-16D9-FFC4-298CE2292BE4}"/>
              </a:ext>
            </a:extLst>
          </p:cNvPr>
          <p:cNvGrpSpPr/>
          <p:nvPr/>
        </p:nvGrpSpPr>
        <p:grpSpPr>
          <a:xfrm>
            <a:off x="578338" y="4497598"/>
            <a:ext cx="13597042" cy="6550894"/>
            <a:chOff x="5155683" y="3649848"/>
            <a:chExt cx="12438554" cy="6550894"/>
          </a:xfrm>
        </p:grpSpPr>
        <p:sp>
          <p:nvSpPr>
            <p:cNvPr id="9" name="Заголовок 1">
              <a:extLst>
                <a:ext uri="{FF2B5EF4-FFF2-40B4-BE49-F238E27FC236}">
                  <a16:creationId xmlns:a16="http://schemas.microsoft.com/office/drawing/2014/main" id="{DD02FD30-D637-8010-DEB9-E28C31FCBD0B}"/>
                </a:ext>
              </a:extLst>
            </p:cNvPr>
            <p:cNvSpPr txBox="1">
              <a:spLocks/>
            </p:cNvSpPr>
            <p:nvPr/>
          </p:nvSpPr>
          <p:spPr>
            <a:xfrm>
              <a:off x="5155683" y="3649848"/>
              <a:ext cx="2102937" cy="123110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8000" b="1" kern="0" dirty="0">
                  <a:solidFill>
                    <a:srgbClr val="F8B41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5D89FC-23E5-5A54-882B-16E4A9E75603}"/>
                </a:ext>
              </a:extLst>
            </p:cNvPr>
            <p:cNvSpPr txBox="1"/>
            <p:nvPr/>
          </p:nvSpPr>
          <p:spPr>
            <a:xfrm>
              <a:off x="6793817" y="3934775"/>
              <a:ext cx="9037647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Противоречие принципам</a:t>
              </a:r>
              <a:endPara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ru-RU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стандартизации 162-ФЗ</a:t>
              </a:r>
            </a:p>
            <a:p>
              <a:r>
                <a:rPr lang="ru-RU" sz="20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ст.4 </a:t>
              </a:r>
              <a:r>
                <a:rPr lang="ru-RU" sz="2000" b="0" i="0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установление в документах по стандартизации требований, обеспечивающих возможность контроля за их выполнением</a:t>
              </a:r>
              <a:endPara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Заголовок 1">
              <a:extLst>
                <a:ext uri="{FF2B5EF4-FFF2-40B4-BE49-F238E27FC236}">
                  <a16:creationId xmlns:a16="http://schemas.microsoft.com/office/drawing/2014/main" id="{7EE66373-18DA-4F39-0503-D4985F1C2AAF}"/>
                </a:ext>
              </a:extLst>
            </p:cNvPr>
            <p:cNvSpPr txBox="1">
              <a:spLocks/>
            </p:cNvSpPr>
            <p:nvPr/>
          </p:nvSpPr>
          <p:spPr>
            <a:xfrm>
              <a:off x="5173731" y="5730590"/>
              <a:ext cx="2102937" cy="123110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8000" b="1" kern="0" dirty="0">
                  <a:solidFill>
                    <a:srgbClr val="F8B41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BE6CD0-CAFF-CD0F-543C-D8FDEAB32394}"/>
                </a:ext>
              </a:extLst>
            </p:cNvPr>
            <p:cNvSpPr txBox="1"/>
            <p:nvPr/>
          </p:nvSpPr>
          <p:spPr>
            <a:xfrm>
              <a:off x="6814188" y="6018287"/>
              <a:ext cx="9497969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Попытка включить требования безопасности 384-ФЗ</a:t>
              </a:r>
            </a:p>
            <a:p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вместо требований к отделке и внешнему виду, требования к конструкциям в том числе по допускам к геометрии стен, окон, прокладке трубопроводов и отопительных приборов, благоустройству территории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E7163-C9BE-FF28-94B8-547DD3FE89C0}"/>
                </a:ext>
              </a:extLst>
            </p:cNvPr>
            <p:cNvSpPr txBox="1"/>
            <p:nvPr/>
          </p:nvSpPr>
          <p:spPr>
            <a:xfrm>
              <a:off x="6793817" y="8477193"/>
              <a:ext cx="10800420" cy="1723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Отсутствие способов измерения допусков</a:t>
              </a:r>
            </a:p>
            <a:p>
              <a:r>
                <a:rPr lang="ru-RU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(методов контроля) </a:t>
              </a:r>
              <a:r>
                <a:rPr lang="ru-RU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каждый устанавливаемый допуск должен содержать положения </a:t>
              </a:r>
            </a:p>
            <a:p>
              <a:r>
                <a:rPr lang="ru-RU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 как его измерить, каким инструментом, и </a:t>
              </a:r>
              <a:r>
                <a:rPr lang="ru-RU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тд</a:t>
              </a:r>
              <a:r>
                <a:rPr lang="ru-RU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endPara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F1EBFC0-560B-754F-380B-B04B422639C4}"/>
              </a:ext>
            </a:extLst>
          </p:cNvPr>
          <p:cNvSpPr txBox="1">
            <a:spLocks/>
          </p:cNvSpPr>
          <p:nvPr/>
        </p:nvSpPr>
        <p:spPr>
          <a:xfrm>
            <a:off x="793928" y="9031696"/>
            <a:ext cx="210293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kern="0" dirty="0">
                <a:solidFill>
                  <a:srgbClr val="F8B4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6" name="Прямоугольник: скругленные углы 25">
            <a:extLst>
              <a:ext uri="{FF2B5EF4-FFF2-40B4-BE49-F238E27FC236}">
                <a16:creationId xmlns:a16="http://schemas.microsoft.com/office/drawing/2014/main" id="{2A0FD556-1903-2402-5D09-DBFBD8F220E5}"/>
              </a:ext>
            </a:extLst>
          </p:cNvPr>
          <p:cNvSpPr/>
          <p:nvPr/>
        </p:nvSpPr>
        <p:spPr>
          <a:xfrm>
            <a:off x="14483345" y="2367280"/>
            <a:ext cx="4499428" cy="1801932"/>
          </a:xfrm>
          <a:prstGeom prst="roundRect">
            <a:avLst>
              <a:gd name="adj" fmla="val 3523"/>
            </a:avLst>
          </a:prstGeom>
          <a:solidFill>
            <a:srgbClr val="F5F5F5"/>
          </a:solidFill>
          <a:ln w="19050">
            <a:solidFill>
              <a:srgbClr val="F8B4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Прямоугольник: скругленные углы 26">
            <a:extLst>
              <a:ext uri="{FF2B5EF4-FFF2-40B4-BE49-F238E27FC236}">
                <a16:creationId xmlns:a16="http://schemas.microsoft.com/office/drawing/2014/main" id="{5CF9F1ED-2E4C-AC6F-E8D5-E178AB155B66}"/>
              </a:ext>
            </a:extLst>
          </p:cNvPr>
          <p:cNvSpPr/>
          <p:nvPr/>
        </p:nvSpPr>
        <p:spPr>
          <a:xfrm>
            <a:off x="14483345" y="4324031"/>
            <a:ext cx="4499429" cy="4581487"/>
          </a:xfrm>
          <a:prstGeom prst="roundRect">
            <a:avLst>
              <a:gd name="adj" fmla="val 4389"/>
            </a:avLst>
          </a:prstGeom>
          <a:solidFill>
            <a:schemeClr val="accent3"/>
          </a:solidFill>
          <a:ln w="19050">
            <a:solidFill>
              <a:srgbClr val="F8B4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F925782-1F57-85BC-2C90-4C6F4B126DF2}"/>
              </a:ext>
            </a:extLst>
          </p:cNvPr>
          <p:cNvSpPr txBox="1">
            <a:spLocks/>
          </p:cNvSpPr>
          <p:nvPr/>
        </p:nvSpPr>
        <p:spPr>
          <a:xfrm>
            <a:off x="14483345" y="2614103"/>
            <a:ext cx="4558587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Код для </a:t>
            </a:r>
          </a:p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ознакомления </a:t>
            </a:r>
            <a:b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Приказом 91/пр</a:t>
            </a:r>
          </a:p>
        </p:txBody>
      </p:sp>
      <p:pic>
        <p:nvPicPr>
          <p:cNvPr id="15" name="Рисунок 14" descr="Мозговой штурм группы">
            <a:extLst>
              <a:ext uri="{FF2B5EF4-FFF2-40B4-BE49-F238E27FC236}">
                <a16:creationId xmlns:a16="http://schemas.microsoft.com/office/drawing/2014/main" id="{6C2E526B-AF0F-87BF-05E9-D9DAD68E7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59491" y="2614103"/>
            <a:ext cx="914400" cy="9144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AAD0E28-EAA0-2FCE-882B-F611C7924C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8" t="46398" r="20388" b="26059"/>
          <a:stretch/>
        </p:blipFill>
        <p:spPr>
          <a:xfrm>
            <a:off x="14721840" y="4617720"/>
            <a:ext cx="40005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09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углы 98">
            <a:extLst>
              <a:ext uri="{FF2B5EF4-FFF2-40B4-BE49-F238E27FC236}">
                <a16:creationId xmlns:a16="http://schemas.microsoft.com/office/drawing/2014/main" id="{BEC6D319-87BD-4C83-995A-EBC46E464785}"/>
              </a:ext>
            </a:extLst>
          </p:cNvPr>
          <p:cNvSpPr/>
          <p:nvPr/>
        </p:nvSpPr>
        <p:spPr>
          <a:xfrm>
            <a:off x="14995437" y="8522472"/>
            <a:ext cx="4141980" cy="1561524"/>
          </a:xfrm>
          <a:prstGeom prst="roundRect">
            <a:avLst>
              <a:gd name="adj" fmla="val 2698"/>
            </a:avLst>
          </a:prstGeom>
          <a:solidFill>
            <a:srgbClr val="F5F5F5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: скругленные углы 98">
            <a:extLst>
              <a:ext uri="{FF2B5EF4-FFF2-40B4-BE49-F238E27FC236}">
                <a16:creationId xmlns:a16="http://schemas.microsoft.com/office/drawing/2014/main" id="{522163D0-3349-4AFC-9D5C-AFC7410AD6D2}"/>
              </a:ext>
            </a:extLst>
          </p:cNvPr>
          <p:cNvSpPr/>
          <p:nvPr/>
        </p:nvSpPr>
        <p:spPr>
          <a:xfrm>
            <a:off x="979383" y="8522472"/>
            <a:ext cx="12952639" cy="2185214"/>
          </a:xfrm>
          <a:prstGeom prst="roundRect">
            <a:avLst>
              <a:gd name="adj" fmla="val 2698"/>
            </a:avLst>
          </a:prstGeom>
          <a:solidFill>
            <a:srgbClr val="F5F5F5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F67FC-6573-4908-ABDB-7D0D2106925D}"/>
              </a:ext>
            </a:extLst>
          </p:cNvPr>
          <p:cNvSpPr txBox="1">
            <a:spLocks/>
          </p:cNvSpPr>
          <p:nvPr/>
        </p:nvSpPr>
        <p:spPr>
          <a:xfrm>
            <a:off x="1057401" y="592032"/>
            <a:ext cx="19303239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УСЛУГИ ПО </a:t>
            </a:r>
            <a:r>
              <a:rPr lang="ru-RU" sz="4400" b="1" kern="0" dirty="0">
                <a:solidFill>
                  <a:srgbClr val="F8B4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СОПРОВОЖДЕНИЮ</a:t>
            </a:r>
            <a:r>
              <a:rPr lang="ru-RU" sz="4400" b="1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СТО НА ОТДЕЛОЧНЫЕ РАБОТЫ</a:t>
            </a:r>
          </a:p>
        </p:txBody>
      </p:sp>
      <p:sp>
        <p:nvSpPr>
          <p:cNvPr id="28" name="Прямоугольник: скругленные углы 49">
            <a:extLst>
              <a:ext uri="{FF2B5EF4-FFF2-40B4-BE49-F238E27FC236}">
                <a16:creationId xmlns:a16="http://schemas.microsoft.com/office/drawing/2014/main" id="{029AA94C-BE95-DC42-CB44-0A2F73AF547E}"/>
              </a:ext>
            </a:extLst>
          </p:cNvPr>
          <p:cNvSpPr>
            <a:spLocks/>
          </p:cNvSpPr>
          <p:nvPr/>
        </p:nvSpPr>
        <p:spPr>
          <a:xfrm>
            <a:off x="3763769" y="4100239"/>
            <a:ext cx="10578014" cy="802489"/>
          </a:xfrm>
          <a:prstGeom prst="roundRect">
            <a:avLst>
              <a:gd name="adj" fmla="val 50000"/>
            </a:avLst>
          </a:prstGeom>
          <a:solidFill>
            <a:srgbClr val="FFFFFF">
              <a:lumMod val="95000"/>
            </a:srgbClr>
          </a:solidFill>
          <a:ln w="3175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marL="0" marR="0" lvl="0" indent="0" algn="ctr" defTabSz="82153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Прямоугольник: скругленные углы 98">
            <a:extLst>
              <a:ext uri="{FF2B5EF4-FFF2-40B4-BE49-F238E27FC236}">
                <a16:creationId xmlns:a16="http://schemas.microsoft.com/office/drawing/2014/main" id="{DE6A50E9-10DB-796E-D4AB-BC89535A422C}"/>
              </a:ext>
            </a:extLst>
          </p:cNvPr>
          <p:cNvSpPr/>
          <p:nvPr/>
        </p:nvSpPr>
        <p:spPr>
          <a:xfrm>
            <a:off x="905672" y="2181418"/>
            <a:ext cx="13100062" cy="5509043"/>
          </a:xfrm>
          <a:prstGeom prst="roundRect">
            <a:avLst>
              <a:gd name="adj" fmla="val 2698"/>
            </a:avLst>
          </a:prstGeom>
          <a:solidFill>
            <a:srgbClr val="F5F5F5"/>
          </a:solidFill>
          <a:ln w="19050">
            <a:solidFill>
              <a:srgbClr val="F8B4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B186EB8-51F4-87F3-E059-146819162404}"/>
              </a:ext>
            </a:extLst>
          </p:cNvPr>
          <p:cNvGrpSpPr/>
          <p:nvPr/>
        </p:nvGrpSpPr>
        <p:grpSpPr>
          <a:xfrm>
            <a:off x="843012" y="2363037"/>
            <a:ext cx="19286072" cy="7655998"/>
            <a:chOff x="5419359" y="2413837"/>
            <a:chExt cx="19286072" cy="7655998"/>
          </a:xfrm>
        </p:grpSpPr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50930D51-AC27-A79D-0A55-EE61C3E31E0E}"/>
                </a:ext>
              </a:extLst>
            </p:cNvPr>
            <p:cNvSpPr txBox="1">
              <a:spLocks/>
            </p:cNvSpPr>
            <p:nvPr/>
          </p:nvSpPr>
          <p:spPr>
            <a:xfrm>
              <a:off x="5437575" y="2502103"/>
              <a:ext cx="2102937" cy="67710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400" b="1" kern="0" dirty="0">
                  <a:solidFill>
                    <a:srgbClr val="F8B41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650D75-EC1A-715C-6BBD-5082252A2984}"/>
                </a:ext>
              </a:extLst>
            </p:cNvPr>
            <p:cNvSpPr txBox="1"/>
            <p:nvPr/>
          </p:nvSpPr>
          <p:spPr>
            <a:xfrm>
              <a:off x="7032907" y="2413837"/>
              <a:ext cx="10481416" cy="136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Консультационные услуги</a:t>
              </a:r>
            </a:p>
            <a:p>
              <a:r>
                <a:rPr lang="ru-RU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по анализу на соответствие действующим нормам</a:t>
              </a:r>
            </a:p>
            <a:p>
              <a:endPara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DD93A81-09DD-4D20-A999-0469952BFF2B}"/>
                </a:ext>
              </a:extLst>
            </p:cNvPr>
            <p:cNvSpPr txBox="1"/>
            <p:nvPr/>
          </p:nvSpPr>
          <p:spPr>
            <a:xfrm>
              <a:off x="18508369" y="8707924"/>
              <a:ext cx="6197062" cy="13619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Заявки на</a:t>
              </a:r>
              <a:endPara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US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info@faufcc.ru</a:t>
              </a:r>
              <a:endParaRPr lang="ru-RU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Заголовок 1">
              <a:extLst>
                <a:ext uri="{FF2B5EF4-FFF2-40B4-BE49-F238E27FC236}">
                  <a16:creationId xmlns:a16="http://schemas.microsoft.com/office/drawing/2014/main" id="{F8FA063B-8B00-42E7-BB6E-2C6C2707D1C2}"/>
                </a:ext>
              </a:extLst>
            </p:cNvPr>
            <p:cNvSpPr txBox="1">
              <a:spLocks/>
            </p:cNvSpPr>
            <p:nvPr/>
          </p:nvSpPr>
          <p:spPr>
            <a:xfrm>
              <a:off x="5479590" y="4010387"/>
              <a:ext cx="2102937" cy="67710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400" b="1" kern="0" dirty="0">
                  <a:solidFill>
                    <a:srgbClr val="F8B41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9" name="Заголовок 1">
              <a:extLst>
                <a:ext uri="{FF2B5EF4-FFF2-40B4-BE49-F238E27FC236}">
                  <a16:creationId xmlns:a16="http://schemas.microsoft.com/office/drawing/2014/main" id="{CB515A41-5067-404D-8172-C53550AE6C3D}"/>
                </a:ext>
              </a:extLst>
            </p:cNvPr>
            <p:cNvSpPr txBox="1">
              <a:spLocks/>
            </p:cNvSpPr>
            <p:nvPr/>
          </p:nvSpPr>
          <p:spPr>
            <a:xfrm>
              <a:off x="5419359" y="5599242"/>
              <a:ext cx="2102937" cy="67710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400" b="1" kern="0" dirty="0">
                  <a:solidFill>
                    <a:srgbClr val="F8B41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0" name="Заголовок 1">
              <a:extLst>
                <a:ext uri="{FF2B5EF4-FFF2-40B4-BE49-F238E27FC236}">
                  <a16:creationId xmlns:a16="http://schemas.microsoft.com/office/drawing/2014/main" id="{470A73F3-A250-4F2A-8B6E-97818D78CF00}"/>
                </a:ext>
              </a:extLst>
            </p:cNvPr>
            <p:cNvSpPr txBox="1">
              <a:spLocks/>
            </p:cNvSpPr>
            <p:nvPr/>
          </p:nvSpPr>
          <p:spPr>
            <a:xfrm>
              <a:off x="5482019" y="8676926"/>
              <a:ext cx="2102937" cy="67710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400" b="1" kern="0" dirty="0">
                  <a:solidFill>
                    <a:srgbClr val="F8B41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BF25829-EC88-16D9-FFC4-298CE2292BE4}"/>
              </a:ext>
            </a:extLst>
          </p:cNvPr>
          <p:cNvGrpSpPr/>
          <p:nvPr/>
        </p:nvGrpSpPr>
        <p:grpSpPr>
          <a:xfrm>
            <a:off x="2441062" y="3867629"/>
            <a:ext cx="11806337" cy="7245557"/>
            <a:chOff x="6793817" y="3934775"/>
            <a:chExt cx="10800420" cy="72455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5D89FC-23E5-5A54-882B-16E4A9E75603}"/>
                </a:ext>
              </a:extLst>
            </p:cNvPr>
            <p:cNvSpPr txBox="1"/>
            <p:nvPr/>
          </p:nvSpPr>
          <p:spPr>
            <a:xfrm>
              <a:off x="6793817" y="3934775"/>
              <a:ext cx="984050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Организация проведения экспертизы </a:t>
              </a:r>
            </a:p>
            <a:p>
              <a:r>
                <a:rPr lang="ru-RU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 ТК 465 «Строительство»</a:t>
              </a:r>
              <a:endPara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BE6CD0-CAFF-CD0F-543C-D8FDEAB32394}"/>
                </a:ext>
              </a:extLst>
            </p:cNvPr>
            <p:cNvSpPr txBox="1"/>
            <p:nvPr/>
          </p:nvSpPr>
          <p:spPr>
            <a:xfrm>
              <a:off x="6807995" y="5575302"/>
              <a:ext cx="9497969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Направление и сопровождение СТО</a:t>
              </a:r>
            </a:p>
            <a:p>
              <a:r>
                <a:rPr lang="ru-RU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при регистрации </a:t>
              </a:r>
            </a:p>
            <a:p>
              <a:r>
                <a:rPr lang="ru-RU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 Федеральном информационном фонде стандартов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8E7163-C9BE-FF28-94B8-547DD3FE89C0}"/>
                </a:ext>
              </a:extLst>
            </p:cNvPr>
            <p:cNvSpPr txBox="1"/>
            <p:nvPr/>
          </p:nvSpPr>
          <p:spPr>
            <a:xfrm>
              <a:off x="6793817" y="8687342"/>
              <a:ext cx="10800420" cy="2492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600" b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Разработка </a:t>
              </a:r>
              <a:r>
                <a:rPr lang="ru-RU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проекта СТО  </a:t>
              </a:r>
            </a:p>
            <a:p>
              <a:r>
                <a:rPr lang="ru-RU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на отделочные работы</a:t>
              </a:r>
            </a:p>
            <a:p>
              <a:r>
                <a:rPr lang="ru-RU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под индивидуальную потребность участников долевого строительства</a:t>
              </a:r>
              <a:endPara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Прямоугольник: скругленные углы 25">
            <a:extLst>
              <a:ext uri="{FF2B5EF4-FFF2-40B4-BE49-F238E27FC236}">
                <a16:creationId xmlns:a16="http://schemas.microsoft.com/office/drawing/2014/main" id="{2A0FD556-1903-2402-5D09-DBFBD8F220E5}"/>
              </a:ext>
            </a:extLst>
          </p:cNvPr>
          <p:cNvSpPr/>
          <p:nvPr/>
        </p:nvSpPr>
        <p:spPr>
          <a:xfrm>
            <a:off x="15129894" y="2138100"/>
            <a:ext cx="4125678" cy="1583672"/>
          </a:xfrm>
          <a:prstGeom prst="roundRect">
            <a:avLst>
              <a:gd name="adj" fmla="val 3523"/>
            </a:avLst>
          </a:prstGeom>
          <a:solidFill>
            <a:srgbClr val="F5F5F5"/>
          </a:solidFill>
          <a:ln w="19050">
            <a:solidFill>
              <a:srgbClr val="F8B4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8B413"/>
              </a:solidFill>
            </a:endParaRPr>
          </a:p>
        </p:txBody>
      </p:sp>
      <p:sp>
        <p:nvSpPr>
          <p:cNvPr id="17" name="Прямоугольник: скругленные углы 26">
            <a:extLst>
              <a:ext uri="{FF2B5EF4-FFF2-40B4-BE49-F238E27FC236}">
                <a16:creationId xmlns:a16="http://schemas.microsoft.com/office/drawing/2014/main" id="{5CF9F1ED-2E4C-AC6F-E8D5-E178AB155B66}"/>
              </a:ext>
            </a:extLst>
          </p:cNvPr>
          <p:cNvSpPr/>
          <p:nvPr/>
        </p:nvSpPr>
        <p:spPr>
          <a:xfrm>
            <a:off x="15129894" y="3948287"/>
            <a:ext cx="4125678" cy="3991735"/>
          </a:xfrm>
          <a:prstGeom prst="roundRect">
            <a:avLst>
              <a:gd name="adj" fmla="val 4389"/>
            </a:avLst>
          </a:prstGeom>
          <a:solidFill>
            <a:schemeClr val="accent3"/>
          </a:solidFill>
          <a:ln w="19050">
            <a:solidFill>
              <a:srgbClr val="F8B4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8B413"/>
              </a:solidFill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F925782-1F57-85BC-2C90-4C6F4B126DF2}"/>
              </a:ext>
            </a:extLst>
          </p:cNvPr>
          <p:cNvSpPr txBox="1">
            <a:spLocks/>
          </p:cNvSpPr>
          <p:nvPr/>
        </p:nvSpPr>
        <p:spPr>
          <a:xfrm>
            <a:off x="14871279" y="2290056"/>
            <a:ext cx="4558587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Код со ссылкой </a:t>
            </a:r>
          </a:p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калькулятор стоимости услуг</a:t>
            </a:r>
            <a:b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800" b="1" kern="0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E9A6E3C-FEB0-4B33-B282-1692F1D8B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145" y="4078566"/>
            <a:ext cx="3731175" cy="373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26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5">
            <a:extLst>
              <a:ext uri="{FF2B5EF4-FFF2-40B4-BE49-F238E27FC236}">
                <a16:creationId xmlns:a16="http://schemas.microsoft.com/office/drawing/2014/main" id="{6456BA4C-1AC6-44FD-9383-1672CF740AFD}"/>
              </a:ext>
            </a:extLst>
          </p:cNvPr>
          <p:cNvSpPr txBox="1"/>
          <p:nvPr/>
        </p:nvSpPr>
        <p:spPr>
          <a:xfrm>
            <a:off x="11985632" y="1547327"/>
            <a:ext cx="2373538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fontAlgn="base">
              <a:spcBef>
                <a:spcPts val="0"/>
              </a:spcBef>
            </a:pPr>
            <a:r>
              <a:rPr lang="ru-RU" sz="2400" dirty="0">
                <a:solidFill>
                  <a:schemeClr val="accent1"/>
                </a:solidFill>
                <a:latin typeface="+mj-lt"/>
              </a:rPr>
              <a:t>ПРИМЕР</a:t>
            </a:r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BA19497F-2039-49D0-AECC-FBA451E9E2E8}"/>
              </a:ext>
            </a:extLst>
          </p:cNvPr>
          <p:cNvSpPr>
            <a:spLocks/>
          </p:cNvSpPr>
          <p:nvPr/>
        </p:nvSpPr>
        <p:spPr bwMode="auto">
          <a:xfrm>
            <a:off x="6597508" y="5726060"/>
            <a:ext cx="700592" cy="910248"/>
          </a:xfrm>
          <a:custGeom>
            <a:avLst/>
            <a:gdLst>
              <a:gd name="T0" fmla="*/ 538 w 538"/>
              <a:gd name="T1" fmla="*/ 349 h 699"/>
              <a:gd name="T2" fmla="*/ 328 w 538"/>
              <a:gd name="T3" fmla="*/ 699 h 699"/>
              <a:gd name="T4" fmla="*/ 0 w 538"/>
              <a:gd name="T5" fmla="*/ 699 h 699"/>
              <a:gd name="T6" fmla="*/ 209 w 538"/>
              <a:gd name="T7" fmla="*/ 349 h 699"/>
              <a:gd name="T8" fmla="*/ 0 w 538"/>
              <a:gd name="T9" fmla="*/ 0 h 699"/>
              <a:gd name="T10" fmla="*/ 328 w 538"/>
              <a:gd name="T11" fmla="*/ 0 h 699"/>
              <a:gd name="T12" fmla="*/ 538 w 538"/>
              <a:gd name="T13" fmla="*/ 349 h 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38" h="699">
                <a:moveTo>
                  <a:pt x="538" y="349"/>
                </a:moveTo>
                <a:lnTo>
                  <a:pt x="328" y="699"/>
                </a:lnTo>
                <a:lnTo>
                  <a:pt x="0" y="699"/>
                </a:lnTo>
                <a:lnTo>
                  <a:pt x="209" y="349"/>
                </a:lnTo>
                <a:lnTo>
                  <a:pt x="0" y="0"/>
                </a:lnTo>
                <a:lnTo>
                  <a:pt x="328" y="0"/>
                </a:lnTo>
                <a:lnTo>
                  <a:pt x="538" y="3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accent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852476D-99D2-4F96-BBF1-A76DF3A05C58}"/>
              </a:ext>
            </a:extLst>
          </p:cNvPr>
          <p:cNvSpPr/>
          <p:nvPr/>
        </p:nvSpPr>
        <p:spPr>
          <a:xfrm>
            <a:off x="7394104" y="2114672"/>
            <a:ext cx="11556594" cy="84969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E837774-8D7A-4A97-8DF5-A0C18EA62A53}"/>
              </a:ext>
            </a:extLst>
          </p:cNvPr>
          <p:cNvSpPr/>
          <p:nvPr/>
        </p:nvSpPr>
        <p:spPr>
          <a:xfrm>
            <a:off x="884880" y="4708018"/>
            <a:ext cx="5501112" cy="2946333"/>
          </a:xfrm>
          <a:prstGeom prst="roundRect">
            <a:avLst>
              <a:gd name="adj" fmla="val 12724"/>
            </a:avLst>
          </a:prstGeom>
          <a:solidFill>
            <a:srgbClr val="E7E7E8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50D429CA-F739-47A1-B0C0-DD215208A2B3}"/>
              </a:ext>
            </a:extLst>
          </p:cNvPr>
          <p:cNvSpPr txBox="1"/>
          <p:nvPr/>
        </p:nvSpPr>
        <p:spPr>
          <a:xfrm>
            <a:off x="1072610" y="5240409"/>
            <a:ext cx="5124997" cy="21659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fontAlgn="base">
              <a:spcBef>
                <a:spcPts val="0"/>
              </a:spcBef>
            </a:pPr>
            <a:r>
              <a:rPr lang="ru-RU" sz="2000" dirty="0">
                <a:solidFill>
                  <a:schemeClr val="accent1"/>
                </a:solidFill>
              </a:rPr>
              <a:t>Пригодность новой продукции </a:t>
            </a:r>
          </a:p>
          <a:p>
            <a:pPr lvl="0" algn="ctr" fontAlgn="base">
              <a:spcBef>
                <a:spcPts val="0"/>
              </a:spcBef>
            </a:pPr>
            <a:r>
              <a:rPr lang="ru-RU" sz="2000" dirty="0">
                <a:solidFill>
                  <a:schemeClr val="accent1"/>
                </a:solidFill>
              </a:rPr>
              <a:t>для применения на территории РФ подтверждается </a:t>
            </a:r>
          </a:p>
          <a:p>
            <a:pPr lvl="0" algn="ctr" fontAlgn="base">
              <a:spcBef>
                <a:spcPts val="0"/>
              </a:spcBef>
            </a:pPr>
            <a:r>
              <a:rPr lang="ru-RU" sz="2000" dirty="0">
                <a:solidFill>
                  <a:schemeClr val="accent1"/>
                </a:solidFill>
                <a:latin typeface="+mj-lt"/>
              </a:rPr>
              <a:t>ТЕХНИЧЕСКИМ СВИДЕТЕЛЬСТВОМ МИНСТРОЯ РОССИИ</a:t>
            </a:r>
            <a:r>
              <a:rPr lang="ru-RU" sz="2000" dirty="0">
                <a:solidFill>
                  <a:schemeClr val="accent1"/>
                </a:solidFill>
              </a:rPr>
              <a:t>, </a:t>
            </a:r>
          </a:p>
          <a:p>
            <a:pPr lvl="0" algn="ctr" fontAlgn="base">
              <a:spcBef>
                <a:spcPts val="0"/>
              </a:spcBef>
            </a:pPr>
            <a:r>
              <a:rPr lang="ru-RU" sz="2000" dirty="0">
                <a:solidFill>
                  <a:schemeClr val="accent1"/>
                </a:solidFill>
              </a:rPr>
              <a:t>выдаваемого на основании </a:t>
            </a:r>
          </a:p>
          <a:p>
            <a:pPr lvl="0" algn="ctr" fontAlgn="base">
              <a:spcBef>
                <a:spcPts val="0"/>
              </a:spcBef>
            </a:pPr>
            <a:r>
              <a:rPr lang="ru-RU" sz="2000" dirty="0">
                <a:solidFill>
                  <a:schemeClr val="accent1"/>
                </a:solidFill>
              </a:rPr>
              <a:t>Заключения о пригодности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24B84F9-B18D-445F-8015-57ECAC216D7F}"/>
              </a:ext>
            </a:extLst>
          </p:cNvPr>
          <p:cNvSpPr/>
          <p:nvPr/>
        </p:nvSpPr>
        <p:spPr>
          <a:xfrm>
            <a:off x="3217640" y="4279761"/>
            <a:ext cx="856516" cy="85651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91263EC-FBFF-458C-B785-25A1A9DFA503}"/>
              </a:ext>
            </a:extLst>
          </p:cNvPr>
          <p:cNvGrpSpPr/>
          <p:nvPr/>
        </p:nvGrpSpPr>
        <p:grpSpPr>
          <a:xfrm>
            <a:off x="3437620" y="4434575"/>
            <a:ext cx="416556" cy="529457"/>
            <a:chOff x="8487262" y="8762780"/>
            <a:chExt cx="403850" cy="513307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8149349E-79A0-43BA-A8D5-F6FD65A6F6F7}"/>
                </a:ext>
              </a:extLst>
            </p:cNvPr>
            <p:cNvGrpSpPr/>
            <p:nvPr/>
          </p:nvGrpSpPr>
          <p:grpSpPr>
            <a:xfrm>
              <a:off x="8487262" y="8762780"/>
              <a:ext cx="403850" cy="513307"/>
              <a:chOff x="8449699" y="8682186"/>
              <a:chExt cx="508429" cy="646230"/>
            </a:xfrm>
          </p:grpSpPr>
          <p:sp>
            <p:nvSpPr>
              <p:cNvPr id="15" name="Полилиния: фигура 14">
                <a:extLst>
                  <a:ext uri="{FF2B5EF4-FFF2-40B4-BE49-F238E27FC236}">
                    <a16:creationId xmlns:a16="http://schemas.microsoft.com/office/drawing/2014/main" id="{E83519BB-67C3-4E18-B309-167FB84FB087}"/>
                  </a:ext>
                </a:extLst>
              </p:cNvPr>
              <p:cNvSpPr/>
              <p:nvPr/>
            </p:nvSpPr>
            <p:spPr>
              <a:xfrm>
                <a:off x="8449699" y="9068028"/>
                <a:ext cx="246387" cy="260388"/>
              </a:xfrm>
              <a:custGeom>
                <a:avLst/>
                <a:gdLst>
                  <a:gd name="connsiteX0" fmla="*/ 246388 w 246387"/>
                  <a:gd name="connsiteY0" fmla="*/ 65152 h 260388"/>
                  <a:gd name="connsiteX1" fmla="*/ 133612 w 246387"/>
                  <a:gd name="connsiteY1" fmla="*/ 260388 h 260388"/>
                  <a:gd name="connsiteX2" fmla="*/ 99878 w 246387"/>
                  <a:gd name="connsiteY2" fmla="*/ 164589 h 260388"/>
                  <a:gd name="connsiteX3" fmla="*/ 0 w 246387"/>
                  <a:gd name="connsiteY3" fmla="*/ 183220 h 260388"/>
                  <a:gd name="connsiteX4" fmla="*/ 105831 w 246387"/>
                  <a:gd name="connsiteY4" fmla="*/ 0 h 260388"/>
                  <a:gd name="connsiteX5" fmla="*/ 121926 w 246387"/>
                  <a:gd name="connsiteY5" fmla="*/ 23040 h 260388"/>
                  <a:gd name="connsiteX6" fmla="*/ 191598 w 246387"/>
                  <a:gd name="connsiteY6" fmla="*/ 34064 h 260388"/>
                  <a:gd name="connsiteX7" fmla="*/ 246388 w 246387"/>
                  <a:gd name="connsiteY7" fmla="*/ 65152 h 26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6387" h="260388">
                    <a:moveTo>
                      <a:pt x="246388" y="65152"/>
                    </a:moveTo>
                    <a:lnTo>
                      <a:pt x="133612" y="260388"/>
                    </a:lnTo>
                    <a:lnTo>
                      <a:pt x="99878" y="164589"/>
                    </a:lnTo>
                    <a:lnTo>
                      <a:pt x="0" y="183220"/>
                    </a:lnTo>
                    <a:lnTo>
                      <a:pt x="105831" y="0"/>
                    </a:lnTo>
                    <a:cubicBezTo>
                      <a:pt x="109579" y="9260"/>
                      <a:pt x="114320" y="17638"/>
                      <a:pt x="121926" y="23040"/>
                    </a:cubicBezTo>
                    <a:cubicBezTo>
                      <a:pt x="140667" y="36379"/>
                      <a:pt x="169881" y="27670"/>
                      <a:pt x="191598" y="34064"/>
                    </a:cubicBezTo>
                    <a:cubicBezTo>
                      <a:pt x="210780" y="39687"/>
                      <a:pt x="226875" y="60522"/>
                      <a:pt x="246388" y="65152"/>
                    </a:cubicBezTo>
                    <a:close/>
                  </a:path>
                </a:pathLst>
              </a:custGeom>
              <a:noFill/>
              <a:ln w="28575" cap="flat">
                <a:solidFill>
                  <a:srgbClr val="F8B31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: фигура 15">
                <a:extLst>
                  <a:ext uri="{FF2B5EF4-FFF2-40B4-BE49-F238E27FC236}">
                    <a16:creationId xmlns:a16="http://schemas.microsoft.com/office/drawing/2014/main" id="{9AC91A1A-DF6B-444D-B1CE-C999EDA084B9}"/>
                  </a:ext>
                </a:extLst>
              </p:cNvPr>
              <p:cNvSpPr/>
              <p:nvPr/>
            </p:nvSpPr>
            <p:spPr>
              <a:xfrm>
                <a:off x="8711741" y="9068579"/>
                <a:ext cx="246387" cy="259837"/>
              </a:xfrm>
              <a:custGeom>
                <a:avLst/>
                <a:gdLst>
                  <a:gd name="connsiteX0" fmla="*/ 246388 w 246387"/>
                  <a:gd name="connsiteY0" fmla="*/ 182669 h 259837"/>
                  <a:gd name="connsiteX1" fmla="*/ 146510 w 246387"/>
                  <a:gd name="connsiteY1" fmla="*/ 164038 h 259837"/>
                  <a:gd name="connsiteX2" fmla="*/ 112776 w 246387"/>
                  <a:gd name="connsiteY2" fmla="*/ 259837 h 259837"/>
                  <a:gd name="connsiteX3" fmla="*/ 0 w 246387"/>
                  <a:gd name="connsiteY3" fmla="*/ 64601 h 259837"/>
                  <a:gd name="connsiteX4" fmla="*/ 55341 w 246387"/>
                  <a:gd name="connsiteY4" fmla="*/ 34064 h 259837"/>
                  <a:gd name="connsiteX5" fmla="*/ 125013 w 246387"/>
                  <a:gd name="connsiteY5" fmla="*/ 23040 h 259837"/>
                  <a:gd name="connsiteX6" fmla="*/ 140888 w 246387"/>
                  <a:gd name="connsiteY6" fmla="*/ 0 h 259837"/>
                  <a:gd name="connsiteX7" fmla="*/ 246388 w 246387"/>
                  <a:gd name="connsiteY7" fmla="*/ 182669 h 259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6387" h="259837">
                    <a:moveTo>
                      <a:pt x="246388" y="182669"/>
                    </a:moveTo>
                    <a:lnTo>
                      <a:pt x="146510" y="164038"/>
                    </a:lnTo>
                    <a:lnTo>
                      <a:pt x="112776" y="259837"/>
                    </a:lnTo>
                    <a:lnTo>
                      <a:pt x="0" y="64601"/>
                    </a:lnTo>
                    <a:cubicBezTo>
                      <a:pt x="19733" y="60191"/>
                      <a:pt x="36820" y="40128"/>
                      <a:pt x="55341" y="34064"/>
                    </a:cubicBezTo>
                    <a:cubicBezTo>
                      <a:pt x="76287" y="27229"/>
                      <a:pt x="106933" y="35608"/>
                      <a:pt x="125013" y="23040"/>
                    </a:cubicBezTo>
                    <a:cubicBezTo>
                      <a:pt x="132509" y="17859"/>
                      <a:pt x="137139" y="9481"/>
                      <a:pt x="140888" y="0"/>
                    </a:cubicBezTo>
                    <a:lnTo>
                      <a:pt x="246388" y="182669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8B31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: фигура 16">
                <a:extLst>
                  <a:ext uri="{FF2B5EF4-FFF2-40B4-BE49-F238E27FC236}">
                    <a16:creationId xmlns:a16="http://schemas.microsoft.com/office/drawing/2014/main" id="{FA4C2293-A4BB-4360-8B38-46F65CAF6A33}"/>
                  </a:ext>
                </a:extLst>
              </p:cNvPr>
              <p:cNvSpPr/>
              <p:nvPr/>
            </p:nvSpPr>
            <p:spPr>
              <a:xfrm>
                <a:off x="8486829" y="8682186"/>
                <a:ext cx="434136" cy="451986"/>
              </a:xfrm>
              <a:custGeom>
                <a:avLst/>
                <a:gdLst>
                  <a:gd name="connsiteX0" fmla="*/ 432495 w 434136"/>
                  <a:gd name="connsiteY0" fmla="*/ 296437 h 451986"/>
                  <a:gd name="connsiteX1" fmla="*/ 382997 w 434136"/>
                  <a:gd name="connsiteY1" fmla="*/ 346707 h 451986"/>
                  <a:gd name="connsiteX2" fmla="*/ 365799 w 434136"/>
                  <a:gd name="connsiteY2" fmla="*/ 386394 h 451986"/>
                  <a:gd name="connsiteX3" fmla="*/ 349924 w 434136"/>
                  <a:gd name="connsiteY3" fmla="*/ 409434 h 451986"/>
                  <a:gd name="connsiteX4" fmla="*/ 280252 w 434136"/>
                  <a:gd name="connsiteY4" fmla="*/ 420458 h 451986"/>
                  <a:gd name="connsiteX5" fmla="*/ 224911 w 434136"/>
                  <a:gd name="connsiteY5" fmla="*/ 450995 h 451986"/>
                  <a:gd name="connsiteX6" fmla="*/ 217084 w 434136"/>
                  <a:gd name="connsiteY6" fmla="*/ 451987 h 451986"/>
                  <a:gd name="connsiteX7" fmla="*/ 209257 w 434136"/>
                  <a:gd name="connsiteY7" fmla="*/ 450995 h 451986"/>
                  <a:gd name="connsiteX8" fmla="*/ 154468 w 434136"/>
                  <a:gd name="connsiteY8" fmla="*/ 419907 h 451986"/>
                  <a:gd name="connsiteX9" fmla="*/ 84796 w 434136"/>
                  <a:gd name="connsiteY9" fmla="*/ 408883 h 451986"/>
                  <a:gd name="connsiteX10" fmla="*/ 68700 w 434136"/>
                  <a:gd name="connsiteY10" fmla="*/ 385842 h 451986"/>
                  <a:gd name="connsiteX11" fmla="*/ 51723 w 434136"/>
                  <a:gd name="connsiteY11" fmla="*/ 346156 h 451986"/>
                  <a:gd name="connsiteX12" fmla="*/ 1674 w 434136"/>
                  <a:gd name="connsiteY12" fmla="*/ 295335 h 451986"/>
                  <a:gd name="connsiteX13" fmla="*/ 12147 w 434136"/>
                  <a:gd name="connsiteY13" fmla="*/ 225442 h 451986"/>
                  <a:gd name="connsiteX14" fmla="*/ 1674 w 434136"/>
                  <a:gd name="connsiteY14" fmla="*/ 155550 h 451986"/>
                  <a:gd name="connsiteX15" fmla="*/ 51172 w 434136"/>
                  <a:gd name="connsiteY15" fmla="*/ 105280 h 451986"/>
                  <a:gd name="connsiteX16" fmla="*/ 84244 w 434136"/>
                  <a:gd name="connsiteY16" fmla="*/ 42553 h 451986"/>
                  <a:gd name="connsiteX17" fmla="*/ 153916 w 434136"/>
                  <a:gd name="connsiteY17" fmla="*/ 31529 h 451986"/>
                  <a:gd name="connsiteX18" fmla="*/ 217084 w 434136"/>
                  <a:gd name="connsiteY18" fmla="*/ 0 h 451986"/>
                  <a:gd name="connsiteX19" fmla="*/ 279701 w 434136"/>
                  <a:gd name="connsiteY19" fmla="*/ 32080 h 451986"/>
                  <a:gd name="connsiteX20" fmla="*/ 349373 w 434136"/>
                  <a:gd name="connsiteY20" fmla="*/ 43104 h 451986"/>
                  <a:gd name="connsiteX21" fmla="*/ 382445 w 434136"/>
                  <a:gd name="connsiteY21" fmla="*/ 105831 h 451986"/>
                  <a:gd name="connsiteX22" fmla="*/ 432605 w 434136"/>
                  <a:gd name="connsiteY22" fmla="*/ 156101 h 451986"/>
                  <a:gd name="connsiteX23" fmla="*/ 421581 w 434136"/>
                  <a:gd name="connsiteY23" fmla="*/ 225993 h 451986"/>
                  <a:gd name="connsiteX24" fmla="*/ 432495 w 434136"/>
                  <a:gd name="connsiteY24" fmla="*/ 296437 h 4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34136" h="451986">
                    <a:moveTo>
                      <a:pt x="432495" y="296437"/>
                    </a:moveTo>
                    <a:cubicBezTo>
                      <a:pt x="425439" y="318155"/>
                      <a:pt x="396777" y="328076"/>
                      <a:pt x="382997" y="346707"/>
                    </a:cubicBezTo>
                    <a:cubicBezTo>
                      <a:pt x="374949" y="357621"/>
                      <a:pt x="371201" y="373054"/>
                      <a:pt x="365799" y="386394"/>
                    </a:cubicBezTo>
                    <a:cubicBezTo>
                      <a:pt x="362051" y="395874"/>
                      <a:pt x="357421" y="404253"/>
                      <a:pt x="349924" y="409434"/>
                    </a:cubicBezTo>
                    <a:cubicBezTo>
                      <a:pt x="331845" y="422001"/>
                      <a:pt x="301198" y="413623"/>
                      <a:pt x="280252" y="420458"/>
                    </a:cubicBezTo>
                    <a:cubicBezTo>
                      <a:pt x="261732" y="426521"/>
                      <a:pt x="244644" y="446585"/>
                      <a:pt x="224911" y="450995"/>
                    </a:cubicBezTo>
                    <a:cubicBezTo>
                      <a:pt x="222376" y="451656"/>
                      <a:pt x="219730" y="451987"/>
                      <a:pt x="217084" y="451987"/>
                    </a:cubicBezTo>
                    <a:cubicBezTo>
                      <a:pt x="214439" y="451987"/>
                      <a:pt x="211793" y="451656"/>
                      <a:pt x="209257" y="450995"/>
                    </a:cubicBezTo>
                    <a:cubicBezTo>
                      <a:pt x="189745" y="446365"/>
                      <a:pt x="173649" y="425529"/>
                      <a:pt x="154468" y="419907"/>
                    </a:cubicBezTo>
                    <a:cubicBezTo>
                      <a:pt x="132750" y="413513"/>
                      <a:pt x="103536" y="422222"/>
                      <a:pt x="84796" y="408883"/>
                    </a:cubicBezTo>
                    <a:cubicBezTo>
                      <a:pt x="77189" y="403481"/>
                      <a:pt x="72449" y="395103"/>
                      <a:pt x="68700" y="385842"/>
                    </a:cubicBezTo>
                    <a:cubicBezTo>
                      <a:pt x="63188" y="372283"/>
                      <a:pt x="59550" y="356959"/>
                      <a:pt x="51723" y="346156"/>
                    </a:cubicBezTo>
                    <a:cubicBezTo>
                      <a:pt x="38494" y="328076"/>
                      <a:pt x="8509" y="316281"/>
                      <a:pt x="1674" y="295335"/>
                    </a:cubicBezTo>
                    <a:cubicBezTo>
                      <a:pt x="-5161" y="274389"/>
                      <a:pt x="12147" y="248703"/>
                      <a:pt x="12147" y="225442"/>
                    </a:cubicBezTo>
                    <a:cubicBezTo>
                      <a:pt x="12147" y="202181"/>
                      <a:pt x="-5381" y="177267"/>
                      <a:pt x="1674" y="155550"/>
                    </a:cubicBezTo>
                    <a:cubicBezTo>
                      <a:pt x="8729" y="133832"/>
                      <a:pt x="37392" y="123911"/>
                      <a:pt x="51172" y="105280"/>
                    </a:cubicBezTo>
                    <a:cubicBezTo>
                      <a:pt x="64952" y="86649"/>
                      <a:pt x="66165" y="55120"/>
                      <a:pt x="84244" y="42553"/>
                    </a:cubicBezTo>
                    <a:cubicBezTo>
                      <a:pt x="102324" y="29985"/>
                      <a:pt x="132971" y="38364"/>
                      <a:pt x="153916" y="31529"/>
                    </a:cubicBezTo>
                    <a:cubicBezTo>
                      <a:pt x="174862" y="24694"/>
                      <a:pt x="193824" y="0"/>
                      <a:pt x="217084" y="0"/>
                    </a:cubicBezTo>
                    <a:cubicBezTo>
                      <a:pt x="240345" y="0"/>
                      <a:pt x="257984" y="25686"/>
                      <a:pt x="279701" y="32080"/>
                    </a:cubicBezTo>
                    <a:cubicBezTo>
                      <a:pt x="301418" y="38474"/>
                      <a:pt x="330632" y="29765"/>
                      <a:pt x="349373" y="43104"/>
                    </a:cubicBezTo>
                    <a:cubicBezTo>
                      <a:pt x="368114" y="56443"/>
                      <a:pt x="369216" y="87752"/>
                      <a:pt x="382445" y="105831"/>
                    </a:cubicBezTo>
                    <a:cubicBezTo>
                      <a:pt x="395674" y="123911"/>
                      <a:pt x="426321" y="135155"/>
                      <a:pt x="432605" y="156101"/>
                    </a:cubicBezTo>
                    <a:cubicBezTo>
                      <a:pt x="438889" y="177047"/>
                      <a:pt x="421581" y="202733"/>
                      <a:pt x="421581" y="225993"/>
                    </a:cubicBezTo>
                    <a:cubicBezTo>
                      <a:pt x="421581" y="249254"/>
                      <a:pt x="439550" y="274720"/>
                      <a:pt x="432495" y="296437"/>
                    </a:cubicBezTo>
                    <a:close/>
                  </a:path>
                </a:pathLst>
              </a:custGeom>
              <a:noFill/>
              <a:ln w="28575" cap="flat">
                <a:solidFill>
                  <a:srgbClr val="F8B31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54F8D866-4817-4542-AA74-38670E070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6101" y="8884467"/>
              <a:ext cx="165253" cy="129468"/>
            </a:xfrm>
            <a:custGeom>
              <a:avLst/>
              <a:gdLst>
                <a:gd name="T0" fmla="*/ 131 w 411"/>
                <a:gd name="T1" fmla="*/ 206 h 322"/>
                <a:gd name="T2" fmla="*/ 58 w 411"/>
                <a:gd name="T3" fmla="*/ 134 h 322"/>
                <a:gd name="T4" fmla="*/ 0 w 411"/>
                <a:gd name="T5" fmla="*/ 183 h 322"/>
                <a:gd name="T6" fmla="*/ 139 w 411"/>
                <a:gd name="T7" fmla="*/ 322 h 322"/>
                <a:gd name="T8" fmla="*/ 411 w 411"/>
                <a:gd name="T9" fmla="*/ 41 h 322"/>
                <a:gd name="T10" fmla="*/ 355 w 411"/>
                <a:gd name="T11" fmla="*/ 0 h 322"/>
                <a:gd name="T12" fmla="*/ 131 w 411"/>
                <a:gd name="T13" fmla="*/ 206 h 322"/>
                <a:gd name="T14" fmla="*/ 131 w 411"/>
                <a:gd name="T15" fmla="*/ 20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1" h="322">
                  <a:moveTo>
                    <a:pt x="131" y="206"/>
                  </a:moveTo>
                  <a:lnTo>
                    <a:pt x="58" y="134"/>
                  </a:lnTo>
                  <a:lnTo>
                    <a:pt x="0" y="183"/>
                  </a:lnTo>
                  <a:lnTo>
                    <a:pt x="139" y="322"/>
                  </a:lnTo>
                  <a:lnTo>
                    <a:pt x="411" y="41"/>
                  </a:lnTo>
                  <a:lnTo>
                    <a:pt x="355" y="0"/>
                  </a:lnTo>
                  <a:lnTo>
                    <a:pt x="131" y="206"/>
                  </a:lnTo>
                  <a:lnTo>
                    <a:pt x="131" y="206"/>
                  </a:lnTo>
                  <a:close/>
                </a:path>
              </a:pathLst>
            </a:custGeom>
            <a:solidFill>
              <a:srgbClr val="F8B317"/>
            </a:solidFill>
            <a:ln w="3175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8" name="object 65">
            <a:extLst>
              <a:ext uri="{FF2B5EF4-FFF2-40B4-BE49-F238E27FC236}">
                <a16:creationId xmlns:a16="http://schemas.microsoft.com/office/drawing/2014/main" id="{A951CBC4-BA2E-4E51-84B6-2700947B8871}"/>
              </a:ext>
            </a:extLst>
          </p:cNvPr>
          <p:cNvSpPr/>
          <p:nvPr/>
        </p:nvSpPr>
        <p:spPr>
          <a:xfrm>
            <a:off x="884880" y="911932"/>
            <a:ext cx="12125848" cy="459182"/>
          </a:xfrm>
          <a:custGeom>
            <a:avLst/>
            <a:gdLst/>
            <a:ahLst/>
            <a:cxnLst/>
            <a:rect l="l" t="t" r="r" b="b"/>
            <a:pathLst>
              <a:path w="10647045" h="476250">
                <a:moveTo>
                  <a:pt x="10646471" y="0"/>
                </a:moveTo>
                <a:lnTo>
                  <a:pt x="0" y="0"/>
                </a:lnTo>
                <a:lnTo>
                  <a:pt x="0" y="476132"/>
                </a:lnTo>
                <a:lnTo>
                  <a:pt x="10646471" y="476132"/>
                </a:lnTo>
                <a:lnTo>
                  <a:pt x="10646471" y="0"/>
                </a:lnTo>
                <a:close/>
              </a:path>
            </a:pathLst>
          </a:custGeom>
          <a:solidFill>
            <a:srgbClr val="F8B41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C44B1CAE-762B-4B8C-A0E2-B300D7A1BFC6}"/>
              </a:ext>
            </a:extLst>
          </p:cNvPr>
          <p:cNvSpPr txBox="1">
            <a:spLocks/>
          </p:cNvSpPr>
          <p:nvPr/>
        </p:nvSpPr>
        <p:spPr>
          <a:xfrm>
            <a:off x="985392" y="545282"/>
            <a:ext cx="1224136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3E3D40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ПОДТВЕРЖДЕНИЕ ПРИГОДНОСТИ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46063B5-E978-4424-83AF-2FEDFC804AD3}"/>
              </a:ext>
            </a:extLst>
          </p:cNvPr>
          <p:cNvCxnSpPr>
            <a:cxnSpLocks/>
          </p:cNvCxnSpPr>
          <p:nvPr/>
        </p:nvCxnSpPr>
        <p:spPr>
          <a:xfrm flipH="1">
            <a:off x="13199576" y="2114672"/>
            <a:ext cx="54351" cy="84969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BF1F4E5-66D6-45BE-9B2B-237CED5A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1802" y="2132796"/>
            <a:ext cx="6044856" cy="85072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CFC169-2F58-48FD-A576-2038E53D9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175" y="2132796"/>
            <a:ext cx="5978453" cy="849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73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9">
            <a:extLst>
              <a:ext uri="{FF2B5EF4-FFF2-40B4-BE49-F238E27FC236}">
                <a16:creationId xmlns:a16="http://schemas.microsoft.com/office/drawing/2014/main" id="{A5E53F19-0216-4BF4-9C96-C8496AB57FD7}"/>
              </a:ext>
            </a:extLst>
          </p:cNvPr>
          <p:cNvSpPr/>
          <p:nvPr/>
        </p:nvSpPr>
        <p:spPr>
          <a:xfrm rot="10800000" flipV="1">
            <a:off x="6025952" y="5657741"/>
            <a:ext cx="1169174" cy="45719"/>
          </a:xfrm>
          <a:custGeom>
            <a:avLst/>
            <a:gdLst/>
            <a:ahLst/>
            <a:cxnLst/>
            <a:rect l="l" t="t" r="r" b="b"/>
            <a:pathLst>
              <a:path w="1901190">
                <a:moveTo>
                  <a:pt x="1901062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7B7A7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object 9">
            <a:extLst>
              <a:ext uri="{FF2B5EF4-FFF2-40B4-BE49-F238E27FC236}">
                <a16:creationId xmlns:a16="http://schemas.microsoft.com/office/drawing/2014/main" id="{4CAE2874-2E38-4148-BB77-3F6BA102E1FB}"/>
              </a:ext>
            </a:extLst>
          </p:cNvPr>
          <p:cNvSpPr/>
          <p:nvPr/>
        </p:nvSpPr>
        <p:spPr>
          <a:xfrm rot="10800000" flipV="1">
            <a:off x="6025953" y="9006513"/>
            <a:ext cx="1169174" cy="45719"/>
          </a:xfrm>
          <a:custGeom>
            <a:avLst/>
            <a:gdLst/>
            <a:ahLst/>
            <a:cxnLst/>
            <a:rect l="l" t="t" r="r" b="b"/>
            <a:pathLst>
              <a:path w="1901190">
                <a:moveTo>
                  <a:pt x="1901062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7B7A7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object 65">
            <a:extLst>
              <a:ext uri="{FF2B5EF4-FFF2-40B4-BE49-F238E27FC236}">
                <a16:creationId xmlns:a16="http://schemas.microsoft.com/office/drawing/2014/main" id="{606F007C-C21F-4327-A7E9-239F9E999D7F}"/>
              </a:ext>
            </a:extLst>
          </p:cNvPr>
          <p:cNvSpPr/>
          <p:nvPr/>
        </p:nvSpPr>
        <p:spPr>
          <a:xfrm>
            <a:off x="884880" y="911932"/>
            <a:ext cx="12125848" cy="459182"/>
          </a:xfrm>
          <a:custGeom>
            <a:avLst/>
            <a:gdLst/>
            <a:ahLst/>
            <a:cxnLst/>
            <a:rect l="l" t="t" r="r" b="b"/>
            <a:pathLst>
              <a:path w="10647045" h="476250">
                <a:moveTo>
                  <a:pt x="10646471" y="0"/>
                </a:moveTo>
                <a:lnTo>
                  <a:pt x="0" y="0"/>
                </a:lnTo>
                <a:lnTo>
                  <a:pt x="0" y="476132"/>
                </a:lnTo>
                <a:lnTo>
                  <a:pt x="10646471" y="476132"/>
                </a:lnTo>
                <a:lnTo>
                  <a:pt x="10646471" y="0"/>
                </a:lnTo>
                <a:close/>
              </a:path>
            </a:pathLst>
          </a:custGeom>
          <a:solidFill>
            <a:srgbClr val="F8B41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00AB523C-ABA7-49DD-BEA6-893C91EA70F1}"/>
              </a:ext>
            </a:extLst>
          </p:cNvPr>
          <p:cNvSpPr txBox="1">
            <a:spLocks/>
          </p:cNvSpPr>
          <p:nvPr/>
        </p:nvSpPr>
        <p:spPr>
          <a:xfrm>
            <a:off x="985392" y="545282"/>
            <a:ext cx="1224136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3E3D40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ПОДТВЕРЖДЕНИЕ ПРИГОДНОСТИ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01E697C6-EE85-416E-B269-97A7E8EF957A}"/>
              </a:ext>
            </a:extLst>
          </p:cNvPr>
          <p:cNvSpPr/>
          <p:nvPr/>
        </p:nvSpPr>
        <p:spPr>
          <a:xfrm>
            <a:off x="2497560" y="2057450"/>
            <a:ext cx="16592413" cy="1224138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8B41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A69E554-8AFD-458D-9C47-9BE2A5704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46061" y="2096909"/>
            <a:ext cx="995140" cy="1123545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146C23D4-C42A-4076-804D-A7D56DC402F4}"/>
              </a:ext>
            </a:extLst>
          </p:cNvPr>
          <p:cNvGrpSpPr/>
          <p:nvPr/>
        </p:nvGrpSpPr>
        <p:grpSpPr>
          <a:xfrm rot="5400000" flipH="1">
            <a:off x="2208490" y="2352469"/>
            <a:ext cx="320417" cy="612421"/>
            <a:chOff x="4065270" y="8346210"/>
            <a:chExt cx="673735" cy="1287726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0D53F0A3-326B-4DC1-935C-2D63756562C8}"/>
                </a:ext>
              </a:extLst>
            </p:cNvPr>
            <p:cNvGrpSpPr/>
            <p:nvPr/>
          </p:nvGrpSpPr>
          <p:grpSpPr>
            <a:xfrm rot="16200000">
              <a:off x="3814599" y="8596881"/>
              <a:ext cx="1175078" cy="673735"/>
              <a:chOff x="8646730" y="2642091"/>
              <a:chExt cx="1175078" cy="673735"/>
            </a:xfrm>
          </p:grpSpPr>
          <p:sp>
            <p:nvSpPr>
              <p:cNvPr id="24" name="object 9">
                <a:extLst>
                  <a:ext uri="{FF2B5EF4-FFF2-40B4-BE49-F238E27FC236}">
                    <a16:creationId xmlns:a16="http://schemas.microsoft.com/office/drawing/2014/main" id="{C3C27E0B-F655-4B46-A923-C66434C34ACE}"/>
                  </a:ext>
                </a:extLst>
              </p:cNvPr>
              <p:cNvSpPr/>
              <p:nvPr/>
            </p:nvSpPr>
            <p:spPr>
              <a:xfrm>
                <a:off x="8646730" y="2968752"/>
                <a:ext cx="761734" cy="121855"/>
              </a:xfrm>
              <a:custGeom>
                <a:avLst/>
                <a:gdLst/>
                <a:ahLst/>
                <a:cxnLst/>
                <a:rect l="l" t="t" r="r" b="b"/>
                <a:pathLst>
                  <a:path w="1901190">
                    <a:moveTo>
                      <a:pt x="1901062" y="0"/>
                    </a:moveTo>
                    <a:lnTo>
                      <a:pt x="0" y="0"/>
                    </a:lnTo>
                  </a:path>
                </a:pathLst>
              </a:custGeom>
              <a:ln w="28575">
                <a:solidFill>
                  <a:srgbClr val="7B7A7B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object 10">
                <a:extLst>
                  <a:ext uri="{FF2B5EF4-FFF2-40B4-BE49-F238E27FC236}">
                    <a16:creationId xmlns:a16="http://schemas.microsoft.com/office/drawing/2014/main" id="{F8962107-1080-47EA-B38F-6B025882F6B1}"/>
                  </a:ext>
                </a:extLst>
              </p:cNvPr>
              <p:cNvSpPr/>
              <p:nvPr/>
            </p:nvSpPr>
            <p:spPr>
              <a:xfrm>
                <a:off x="9148073" y="2642091"/>
                <a:ext cx="673735" cy="673735"/>
              </a:xfrm>
              <a:custGeom>
                <a:avLst/>
                <a:gdLst/>
                <a:ahLst/>
                <a:cxnLst/>
                <a:rect l="l" t="t" r="r" b="b"/>
                <a:pathLst>
                  <a:path w="673734" h="673735">
                    <a:moveTo>
                      <a:pt x="336607" y="0"/>
                    </a:moveTo>
                    <a:lnTo>
                      <a:pt x="290932" y="3072"/>
                    </a:lnTo>
                    <a:lnTo>
                      <a:pt x="247125" y="12023"/>
                    </a:lnTo>
                    <a:lnTo>
                      <a:pt x="205586" y="26451"/>
                    </a:lnTo>
                    <a:lnTo>
                      <a:pt x="166716" y="45955"/>
                    </a:lnTo>
                    <a:lnTo>
                      <a:pt x="130918" y="70134"/>
                    </a:lnTo>
                    <a:lnTo>
                      <a:pt x="98591" y="98587"/>
                    </a:lnTo>
                    <a:lnTo>
                      <a:pt x="70137" y="130913"/>
                    </a:lnTo>
                    <a:lnTo>
                      <a:pt x="45957" y="166712"/>
                    </a:lnTo>
                    <a:lnTo>
                      <a:pt x="26452" y="205581"/>
                    </a:lnTo>
                    <a:lnTo>
                      <a:pt x="12024" y="247121"/>
                    </a:lnTo>
                    <a:lnTo>
                      <a:pt x="3072" y="290930"/>
                    </a:lnTo>
                    <a:lnTo>
                      <a:pt x="0" y="336607"/>
                    </a:lnTo>
                    <a:lnTo>
                      <a:pt x="3072" y="382282"/>
                    </a:lnTo>
                    <a:lnTo>
                      <a:pt x="12024" y="426089"/>
                    </a:lnTo>
                    <a:lnTo>
                      <a:pt x="26452" y="467627"/>
                    </a:lnTo>
                    <a:lnTo>
                      <a:pt x="45957" y="506495"/>
                    </a:lnTo>
                    <a:lnTo>
                      <a:pt x="70137" y="542293"/>
                    </a:lnTo>
                    <a:lnTo>
                      <a:pt x="98591" y="574618"/>
                    </a:lnTo>
                    <a:lnTo>
                      <a:pt x="130918" y="603071"/>
                    </a:lnTo>
                    <a:lnTo>
                      <a:pt x="166716" y="627249"/>
                    </a:lnTo>
                    <a:lnTo>
                      <a:pt x="205586" y="646753"/>
                    </a:lnTo>
                    <a:lnTo>
                      <a:pt x="247125" y="661181"/>
                    </a:lnTo>
                    <a:lnTo>
                      <a:pt x="290932" y="670131"/>
                    </a:lnTo>
                    <a:lnTo>
                      <a:pt x="336607" y="673204"/>
                    </a:lnTo>
                    <a:lnTo>
                      <a:pt x="382282" y="670131"/>
                    </a:lnTo>
                    <a:lnTo>
                      <a:pt x="426090" y="661181"/>
                    </a:lnTo>
                    <a:lnTo>
                      <a:pt x="467629" y="646753"/>
                    </a:lnTo>
                    <a:lnTo>
                      <a:pt x="506498" y="627249"/>
                    </a:lnTo>
                    <a:lnTo>
                      <a:pt x="542297" y="603071"/>
                    </a:lnTo>
                    <a:lnTo>
                      <a:pt x="574623" y="574618"/>
                    </a:lnTo>
                    <a:lnTo>
                      <a:pt x="603077" y="542293"/>
                    </a:lnTo>
                    <a:lnTo>
                      <a:pt x="627257" y="506495"/>
                    </a:lnTo>
                    <a:lnTo>
                      <a:pt x="646762" y="467627"/>
                    </a:lnTo>
                    <a:lnTo>
                      <a:pt x="661190" y="426089"/>
                    </a:lnTo>
                    <a:lnTo>
                      <a:pt x="670142" y="382282"/>
                    </a:lnTo>
                    <a:lnTo>
                      <a:pt x="673215" y="336607"/>
                    </a:lnTo>
                    <a:lnTo>
                      <a:pt x="670142" y="290930"/>
                    </a:lnTo>
                    <a:lnTo>
                      <a:pt x="661190" y="247121"/>
                    </a:lnTo>
                    <a:lnTo>
                      <a:pt x="646762" y="205581"/>
                    </a:lnTo>
                    <a:lnTo>
                      <a:pt x="627257" y="166712"/>
                    </a:lnTo>
                    <a:lnTo>
                      <a:pt x="603077" y="130913"/>
                    </a:lnTo>
                    <a:lnTo>
                      <a:pt x="574623" y="98587"/>
                    </a:lnTo>
                    <a:lnTo>
                      <a:pt x="542297" y="70134"/>
                    </a:lnTo>
                    <a:lnTo>
                      <a:pt x="506498" y="45955"/>
                    </a:lnTo>
                    <a:lnTo>
                      <a:pt x="467629" y="26451"/>
                    </a:lnTo>
                    <a:lnTo>
                      <a:pt x="426090" y="12023"/>
                    </a:lnTo>
                    <a:lnTo>
                      <a:pt x="382282" y="3072"/>
                    </a:lnTo>
                    <a:lnTo>
                      <a:pt x="336607" y="0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4A96DC09-9D10-47CE-ABD7-C6845FCBC640}"/>
                </a:ext>
              </a:extLst>
            </p:cNvPr>
            <p:cNvSpPr/>
            <p:nvPr/>
          </p:nvSpPr>
          <p:spPr>
            <a:xfrm>
              <a:off x="4175443" y="8456383"/>
              <a:ext cx="453388" cy="453388"/>
            </a:xfrm>
            <a:prstGeom prst="ellipse">
              <a:avLst/>
            </a:prstGeom>
            <a:solidFill>
              <a:srgbClr val="F8B4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D7198DD0-C59B-48A8-93ED-91162E7CB027}"/>
                </a:ext>
              </a:extLst>
            </p:cNvPr>
            <p:cNvSpPr/>
            <p:nvPr/>
          </p:nvSpPr>
          <p:spPr>
            <a:xfrm>
              <a:off x="4247765" y="9345601"/>
              <a:ext cx="288335" cy="288335"/>
            </a:xfrm>
            <a:prstGeom prst="ellipse">
              <a:avLst/>
            </a:prstGeom>
            <a:solidFill>
              <a:srgbClr val="F8B4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Прямоугольник: скругленные углы 7">
            <a:extLst>
              <a:ext uri="{FF2B5EF4-FFF2-40B4-BE49-F238E27FC236}">
                <a16:creationId xmlns:a16="http://schemas.microsoft.com/office/drawing/2014/main" id="{3C0ABF65-E62F-41F6-81FD-C8BE5BD8439B}"/>
              </a:ext>
            </a:extLst>
          </p:cNvPr>
          <p:cNvSpPr/>
          <p:nvPr/>
        </p:nvSpPr>
        <p:spPr>
          <a:xfrm>
            <a:off x="2785592" y="2213820"/>
            <a:ext cx="16129792" cy="8994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73">
            <a:extLst>
              <a:ext uri="{FF2B5EF4-FFF2-40B4-BE49-F238E27FC236}">
                <a16:creationId xmlns:a16="http://schemas.microsoft.com/office/drawing/2014/main" id="{F271545D-A0F3-4609-987F-D8B9320BFD48}"/>
              </a:ext>
            </a:extLst>
          </p:cNvPr>
          <p:cNvSpPr/>
          <p:nvPr/>
        </p:nvSpPr>
        <p:spPr>
          <a:xfrm>
            <a:off x="2890947" y="2310822"/>
            <a:ext cx="3413123" cy="705424"/>
          </a:xfrm>
          <a:prstGeom prst="roundRect">
            <a:avLst>
              <a:gd name="adj" fmla="val 50000"/>
            </a:avLst>
          </a:prstGeom>
          <a:solidFill>
            <a:srgbClr val="F8B31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BD0BF8-844D-4D53-9FF6-444734A02A54}"/>
              </a:ext>
            </a:extLst>
          </p:cNvPr>
          <p:cNvSpPr txBox="1"/>
          <p:nvPr/>
        </p:nvSpPr>
        <p:spPr>
          <a:xfrm>
            <a:off x="2970486" y="2375359"/>
            <a:ext cx="32488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j-lt"/>
                <a:cs typeface="Arial"/>
              </a:rPr>
              <a:t>ПП РФ ОТ 27.12.1997 Г. №1636</a:t>
            </a:r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894C2D68-01C7-40C5-BF68-69F021688CCD}"/>
              </a:ext>
            </a:extLst>
          </p:cNvPr>
          <p:cNvSpPr txBox="1"/>
          <p:nvPr/>
        </p:nvSpPr>
        <p:spPr>
          <a:xfrm>
            <a:off x="6705544" y="2290116"/>
            <a:ext cx="12384429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fontAlgn="base">
              <a:spcBef>
                <a:spcPts val="0"/>
              </a:spcBef>
            </a:pPr>
            <a:r>
              <a:rPr lang="ru-RU" sz="1600" dirty="0">
                <a:solidFill>
                  <a:schemeClr val="accent1"/>
                </a:solidFill>
              </a:rPr>
              <a:t>Применение в строительстве новой продукции и технологий, требования к которым не регламентированы нормативными документами полностью или частично и от которых зависят безопасность и надежность зданий и сооружений подтверждается техническим свидетельством Министерства строительства и жилищно-коммунального хозяйства Российской Федерации</a:t>
            </a:r>
          </a:p>
        </p:txBody>
      </p:sp>
      <p:sp>
        <p:nvSpPr>
          <p:cNvPr id="34" name="Freeform 20">
            <a:extLst>
              <a:ext uri="{FF2B5EF4-FFF2-40B4-BE49-F238E27FC236}">
                <a16:creationId xmlns:a16="http://schemas.microsoft.com/office/drawing/2014/main" id="{7EF6EEA9-3654-439E-A28D-D9ED25EA1BB8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39568" y="2375359"/>
            <a:ext cx="504056" cy="605262"/>
          </a:xfrm>
          <a:custGeom>
            <a:avLst/>
            <a:gdLst>
              <a:gd name="T0" fmla="*/ 78 w 107"/>
              <a:gd name="T1" fmla="*/ 36 h 129"/>
              <a:gd name="T2" fmla="*/ 50 w 107"/>
              <a:gd name="T3" fmla="*/ 31 h 129"/>
              <a:gd name="T4" fmla="*/ 43 w 107"/>
              <a:gd name="T5" fmla="*/ 62 h 129"/>
              <a:gd name="T6" fmla="*/ 78 w 107"/>
              <a:gd name="T7" fmla="*/ 36 h 129"/>
              <a:gd name="T8" fmla="*/ 87 w 107"/>
              <a:gd name="T9" fmla="*/ 31 h 129"/>
              <a:gd name="T10" fmla="*/ 74 w 107"/>
              <a:gd name="T11" fmla="*/ 29 h 129"/>
              <a:gd name="T12" fmla="*/ 21 w 107"/>
              <a:gd name="T13" fmla="*/ 23 h 129"/>
              <a:gd name="T14" fmla="*/ 23 w 107"/>
              <a:gd name="T15" fmla="*/ 20 h 129"/>
              <a:gd name="T16" fmla="*/ 36 w 107"/>
              <a:gd name="T17" fmla="*/ 39 h 129"/>
              <a:gd name="T18" fmla="*/ 53 w 107"/>
              <a:gd name="T19" fmla="*/ 8 h 129"/>
              <a:gd name="T20" fmla="*/ 67 w 107"/>
              <a:gd name="T21" fmla="*/ 15 h 129"/>
              <a:gd name="T22" fmla="*/ 83 w 107"/>
              <a:gd name="T23" fmla="*/ 91 h 129"/>
              <a:gd name="T24" fmla="*/ 40 w 107"/>
              <a:gd name="T25" fmla="*/ 15 h 129"/>
              <a:gd name="T26" fmla="*/ 40 w 107"/>
              <a:gd name="T27" fmla="*/ 15 h 129"/>
              <a:gd name="T28" fmla="*/ 65 w 107"/>
              <a:gd name="T29" fmla="*/ 29 h 129"/>
              <a:gd name="T30" fmla="*/ 66 w 107"/>
              <a:gd name="T31" fmla="*/ 20 h 129"/>
              <a:gd name="T32" fmla="*/ 57 w 107"/>
              <a:gd name="T33" fmla="*/ 8 h 129"/>
              <a:gd name="T34" fmla="*/ 42 w 107"/>
              <a:gd name="T35" fmla="*/ 27 h 129"/>
              <a:gd name="T36" fmla="*/ 33 w 107"/>
              <a:gd name="T37" fmla="*/ 25 h 129"/>
              <a:gd name="T38" fmla="*/ 101 w 107"/>
              <a:gd name="T39" fmla="*/ 52 h 129"/>
              <a:gd name="T40" fmla="*/ 98 w 107"/>
              <a:gd name="T41" fmla="*/ 38 h 129"/>
              <a:gd name="T42" fmla="*/ 75 w 107"/>
              <a:gd name="T43" fmla="*/ 54 h 129"/>
              <a:gd name="T44" fmla="*/ 65 w 107"/>
              <a:gd name="T45" fmla="*/ 79 h 129"/>
              <a:gd name="T46" fmla="*/ 84 w 107"/>
              <a:gd name="T47" fmla="*/ 85 h 129"/>
              <a:gd name="T48" fmla="*/ 92 w 107"/>
              <a:gd name="T49" fmla="*/ 78 h 129"/>
              <a:gd name="T50" fmla="*/ 100 w 107"/>
              <a:gd name="T51" fmla="*/ 68 h 129"/>
              <a:gd name="T52" fmla="*/ 104 w 107"/>
              <a:gd name="T53" fmla="*/ 55 h 129"/>
              <a:gd name="T54" fmla="*/ 14 w 107"/>
              <a:gd name="T55" fmla="*/ 74 h 129"/>
              <a:gd name="T56" fmla="*/ 22 w 107"/>
              <a:gd name="T57" fmla="*/ 80 h 129"/>
              <a:gd name="T58" fmla="*/ 30 w 107"/>
              <a:gd name="T59" fmla="*/ 84 h 129"/>
              <a:gd name="T60" fmla="*/ 41 w 107"/>
              <a:gd name="T61" fmla="*/ 66 h 129"/>
              <a:gd name="T62" fmla="*/ 31 w 107"/>
              <a:gd name="T63" fmla="*/ 52 h 129"/>
              <a:gd name="T64" fmla="*/ 20 w 107"/>
              <a:gd name="T65" fmla="*/ 51 h 129"/>
              <a:gd name="T66" fmla="*/ 21 w 107"/>
              <a:gd name="T67" fmla="*/ 58 h 129"/>
              <a:gd name="T68" fmla="*/ 83 w 107"/>
              <a:gd name="T69" fmla="*/ 101 h 129"/>
              <a:gd name="T70" fmla="*/ 65 w 107"/>
              <a:gd name="T71" fmla="*/ 90 h 129"/>
              <a:gd name="T72" fmla="*/ 45 w 107"/>
              <a:gd name="T73" fmla="*/ 94 h 129"/>
              <a:gd name="T74" fmla="*/ 26 w 107"/>
              <a:gd name="T75" fmla="*/ 100 h 129"/>
              <a:gd name="T76" fmla="*/ 10 w 107"/>
              <a:gd name="T77" fmla="*/ 78 h 129"/>
              <a:gd name="T78" fmla="*/ 10 w 107"/>
              <a:gd name="T79" fmla="*/ 89 h 129"/>
              <a:gd name="T80" fmla="*/ 25 w 107"/>
              <a:gd name="T81" fmla="*/ 109 h 129"/>
              <a:gd name="T82" fmla="*/ 32 w 107"/>
              <a:gd name="T83" fmla="*/ 109 h 129"/>
              <a:gd name="T84" fmla="*/ 50 w 107"/>
              <a:gd name="T85" fmla="*/ 104 h 129"/>
              <a:gd name="T86" fmla="*/ 51 w 107"/>
              <a:gd name="T87" fmla="*/ 107 h 129"/>
              <a:gd name="T88" fmla="*/ 51 w 107"/>
              <a:gd name="T89" fmla="*/ 111 h 129"/>
              <a:gd name="T90" fmla="*/ 55 w 107"/>
              <a:gd name="T91" fmla="*/ 109 h 129"/>
              <a:gd name="T92" fmla="*/ 55 w 107"/>
              <a:gd name="T93" fmla="*/ 106 h 129"/>
              <a:gd name="T94" fmla="*/ 60 w 107"/>
              <a:gd name="T95" fmla="*/ 96 h 129"/>
              <a:gd name="T96" fmla="*/ 89 w 107"/>
              <a:gd name="T97" fmla="*/ 104 h 129"/>
              <a:gd name="T98" fmla="*/ 61 w 107"/>
              <a:gd name="T99" fmla="*/ 81 h 129"/>
              <a:gd name="T100" fmla="*/ 58 w 107"/>
              <a:gd name="T101" fmla="*/ 74 h 129"/>
              <a:gd name="T102" fmla="*/ 54 w 107"/>
              <a:gd name="T103" fmla="*/ 69 h 129"/>
              <a:gd name="T104" fmla="*/ 53 w 107"/>
              <a:gd name="T105" fmla="*/ 68 h 129"/>
              <a:gd name="T106" fmla="*/ 57 w 107"/>
              <a:gd name="T107" fmla="*/ 80 h 129"/>
              <a:gd name="T108" fmla="*/ 50 w 107"/>
              <a:gd name="T109" fmla="*/ 74 h 129"/>
              <a:gd name="T110" fmla="*/ 46 w 107"/>
              <a:gd name="T111" fmla="*/ 81 h 129"/>
              <a:gd name="T112" fmla="*/ 46 w 107"/>
              <a:gd name="T113" fmla="*/ 87 h 129"/>
              <a:gd name="T114" fmla="*/ 49 w 107"/>
              <a:gd name="T115" fmla="*/ 63 h 129"/>
              <a:gd name="T116" fmla="*/ 48 w 107"/>
              <a:gd name="T117" fmla="*/ 87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7" h="129">
                <a:moveTo>
                  <a:pt x="72" y="43"/>
                </a:moveTo>
                <a:cubicBezTo>
                  <a:pt x="71" y="42"/>
                  <a:pt x="69" y="42"/>
                  <a:pt x="67" y="42"/>
                </a:cubicBezTo>
                <a:cubicBezTo>
                  <a:pt x="68" y="41"/>
                  <a:pt x="70" y="40"/>
                  <a:pt x="71" y="40"/>
                </a:cubicBezTo>
                <a:cubicBezTo>
                  <a:pt x="71" y="40"/>
                  <a:pt x="72" y="41"/>
                  <a:pt x="72" y="43"/>
                </a:cubicBezTo>
                <a:close/>
                <a:moveTo>
                  <a:pt x="78" y="36"/>
                </a:moveTo>
                <a:cubicBezTo>
                  <a:pt x="77" y="29"/>
                  <a:pt x="63" y="33"/>
                  <a:pt x="57" y="31"/>
                </a:cubicBezTo>
                <a:cubicBezTo>
                  <a:pt x="56" y="32"/>
                  <a:pt x="59" y="36"/>
                  <a:pt x="61" y="37"/>
                </a:cubicBezTo>
                <a:cubicBezTo>
                  <a:pt x="57" y="41"/>
                  <a:pt x="54" y="49"/>
                  <a:pt x="53" y="58"/>
                </a:cubicBezTo>
                <a:cubicBezTo>
                  <a:pt x="53" y="49"/>
                  <a:pt x="49" y="41"/>
                  <a:pt x="46" y="37"/>
                </a:cubicBezTo>
                <a:cubicBezTo>
                  <a:pt x="48" y="36"/>
                  <a:pt x="50" y="32"/>
                  <a:pt x="50" y="31"/>
                </a:cubicBezTo>
                <a:cubicBezTo>
                  <a:pt x="43" y="33"/>
                  <a:pt x="30" y="29"/>
                  <a:pt x="29" y="36"/>
                </a:cubicBezTo>
                <a:cubicBezTo>
                  <a:pt x="29" y="37"/>
                  <a:pt x="29" y="40"/>
                  <a:pt x="30" y="40"/>
                </a:cubicBezTo>
                <a:cubicBezTo>
                  <a:pt x="30" y="40"/>
                  <a:pt x="30" y="38"/>
                  <a:pt x="32" y="38"/>
                </a:cubicBezTo>
                <a:cubicBezTo>
                  <a:pt x="42" y="36"/>
                  <a:pt x="49" y="54"/>
                  <a:pt x="43" y="61"/>
                </a:cubicBezTo>
                <a:cubicBezTo>
                  <a:pt x="42" y="61"/>
                  <a:pt x="43" y="62"/>
                  <a:pt x="43" y="62"/>
                </a:cubicBezTo>
                <a:cubicBezTo>
                  <a:pt x="64" y="62"/>
                  <a:pt x="64" y="62"/>
                  <a:pt x="64" y="62"/>
                </a:cubicBezTo>
                <a:cubicBezTo>
                  <a:pt x="64" y="62"/>
                  <a:pt x="64" y="62"/>
                  <a:pt x="64" y="61"/>
                </a:cubicBezTo>
                <a:cubicBezTo>
                  <a:pt x="57" y="54"/>
                  <a:pt x="65" y="36"/>
                  <a:pt x="74" y="38"/>
                </a:cubicBezTo>
                <a:cubicBezTo>
                  <a:pt x="76" y="38"/>
                  <a:pt x="77" y="40"/>
                  <a:pt x="77" y="40"/>
                </a:cubicBezTo>
                <a:cubicBezTo>
                  <a:pt x="77" y="40"/>
                  <a:pt x="78" y="37"/>
                  <a:pt x="78" y="36"/>
                </a:cubicBezTo>
                <a:close/>
                <a:moveTo>
                  <a:pt x="80" y="20"/>
                </a:moveTo>
                <a:cubicBezTo>
                  <a:pt x="80" y="19"/>
                  <a:pt x="85" y="19"/>
                  <a:pt x="85" y="23"/>
                </a:cubicBezTo>
                <a:cubicBezTo>
                  <a:pt x="85" y="26"/>
                  <a:pt x="82" y="28"/>
                  <a:pt x="82" y="31"/>
                </a:cubicBezTo>
                <a:cubicBezTo>
                  <a:pt x="82" y="32"/>
                  <a:pt x="83" y="33"/>
                  <a:pt x="84" y="33"/>
                </a:cubicBezTo>
                <a:cubicBezTo>
                  <a:pt x="83" y="28"/>
                  <a:pt x="86" y="31"/>
                  <a:pt x="87" y="31"/>
                </a:cubicBezTo>
                <a:cubicBezTo>
                  <a:pt x="85" y="25"/>
                  <a:pt x="90" y="25"/>
                  <a:pt x="89" y="22"/>
                </a:cubicBezTo>
                <a:cubicBezTo>
                  <a:pt x="89" y="20"/>
                  <a:pt x="85" y="21"/>
                  <a:pt x="84" y="20"/>
                </a:cubicBezTo>
                <a:cubicBezTo>
                  <a:pt x="82" y="18"/>
                  <a:pt x="79" y="11"/>
                  <a:pt x="77" y="18"/>
                </a:cubicBezTo>
                <a:cubicBezTo>
                  <a:pt x="80" y="22"/>
                  <a:pt x="78" y="28"/>
                  <a:pt x="74" y="28"/>
                </a:cubicBezTo>
                <a:cubicBezTo>
                  <a:pt x="74" y="28"/>
                  <a:pt x="74" y="29"/>
                  <a:pt x="74" y="29"/>
                </a:cubicBezTo>
                <a:cubicBezTo>
                  <a:pt x="79" y="28"/>
                  <a:pt x="81" y="23"/>
                  <a:pt x="80" y="20"/>
                </a:cubicBezTo>
                <a:close/>
                <a:moveTo>
                  <a:pt x="19" y="31"/>
                </a:moveTo>
                <a:cubicBezTo>
                  <a:pt x="20" y="31"/>
                  <a:pt x="24" y="28"/>
                  <a:pt x="23" y="33"/>
                </a:cubicBezTo>
                <a:cubicBezTo>
                  <a:pt x="23" y="33"/>
                  <a:pt x="25" y="32"/>
                  <a:pt x="25" y="30"/>
                </a:cubicBezTo>
                <a:cubicBezTo>
                  <a:pt x="25" y="27"/>
                  <a:pt x="21" y="26"/>
                  <a:pt x="21" y="23"/>
                </a:cubicBezTo>
                <a:cubicBezTo>
                  <a:pt x="21" y="19"/>
                  <a:pt x="27" y="19"/>
                  <a:pt x="27" y="20"/>
                </a:cubicBezTo>
                <a:cubicBezTo>
                  <a:pt x="26" y="23"/>
                  <a:pt x="28" y="28"/>
                  <a:pt x="32" y="28"/>
                </a:cubicBezTo>
                <a:cubicBezTo>
                  <a:pt x="33" y="28"/>
                  <a:pt x="32" y="28"/>
                  <a:pt x="32" y="28"/>
                </a:cubicBezTo>
                <a:cubicBezTo>
                  <a:pt x="28" y="28"/>
                  <a:pt x="26" y="22"/>
                  <a:pt x="30" y="18"/>
                </a:cubicBezTo>
                <a:cubicBezTo>
                  <a:pt x="28" y="10"/>
                  <a:pt x="25" y="18"/>
                  <a:pt x="23" y="20"/>
                </a:cubicBezTo>
                <a:cubicBezTo>
                  <a:pt x="21" y="20"/>
                  <a:pt x="18" y="20"/>
                  <a:pt x="17" y="22"/>
                </a:cubicBezTo>
                <a:cubicBezTo>
                  <a:pt x="17" y="25"/>
                  <a:pt x="21" y="25"/>
                  <a:pt x="19" y="31"/>
                </a:cubicBezTo>
                <a:close/>
                <a:moveTo>
                  <a:pt x="34" y="43"/>
                </a:moveTo>
                <a:cubicBezTo>
                  <a:pt x="36" y="42"/>
                  <a:pt x="38" y="42"/>
                  <a:pt x="39" y="42"/>
                </a:cubicBezTo>
                <a:cubicBezTo>
                  <a:pt x="38" y="41"/>
                  <a:pt x="36" y="40"/>
                  <a:pt x="36" y="39"/>
                </a:cubicBezTo>
                <a:cubicBezTo>
                  <a:pt x="35" y="40"/>
                  <a:pt x="34" y="41"/>
                  <a:pt x="34" y="43"/>
                </a:cubicBezTo>
                <a:close/>
                <a:moveTo>
                  <a:pt x="56" y="4"/>
                </a:moveTo>
                <a:cubicBezTo>
                  <a:pt x="53" y="0"/>
                  <a:pt x="53" y="0"/>
                  <a:pt x="53" y="0"/>
                </a:cubicBezTo>
                <a:cubicBezTo>
                  <a:pt x="51" y="4"/>
                  <a:pt x="51" y="4"/>
                  <a:pt x="51" y="4"/>
                </a:cubicBezTo>
                <a:cubicBezTo>
                  <a:pt x="53" y="8"/>
                  <a:pt x="53" y="8"/>
                  <a:pt x="53" y="8"/>
                </a:cubicBezTo>
                <a:cubicBezTo>
                  <a:pt x="56" y="4"/>
                  <a:pt x="56" y="4"/>
                  <a:pt x="56" y="4"/>
                </a:cubicBezTo>
                <a:cubicBezTo>
                  <a:pt x="56" y="4"/>
                  <a:pt x="56" y="4"/>
                  <a:pt x="56" y="4"/>
                </a:cubicBezTo>
                <a:close/>
                <a:moveTo>
                  <a:pt x="71" y="15"/>
                </a:moveTo>
                <a:cubicBezTo>
                  <a:pt x="69" y="12"/>
                  <a:pt x="69" y="12"/>
                  <a:pt x="69" y="12"/>
                </a:cubicBezTo>
                <a:cubicBezTo>
                  <a:pt x="67" y="15"/>
                  <a:pt x="67" y="15"/>
                  <a:pt x="67" y="15"/>
                </a:cubicBezTo>
                <a:cubicBezTo>
                  <a:pt x="69" y="18"/>
                  <a:pt x="69" y="18"/>
                  <a:pt x="69" y="18"/>
                </a:cubicBezTo>
                <a:cubicBezTo>
                  <a:pt x="71" y="15"/>
                  <a:pt x="71" y="15"/>
                  <a:pt x="71" y="15"/>
                </a:cubicBezTo>
                <a:cubicBezTo>
                  <a:pt x="71" y="15"/>
                  <a:pt x="71" y="15"/>
                  <a:pt x="71" y="15"/>
                </a:cubicBezTo>
                <a:close/>
                <a:moveTo>
                  <a:pt x="85" y="94"/>
                </a:moveTo>
                <a:cubicBezTo>
                  <a:pt x="83" y="91"/>
                  <a:pt x="83" y="91"/>
                  <a:pt x="83" y="91"/>
                </a:cubicBezTo>
                <a:cubicBezTo>
                  <a:pt x="80" y="94"/>
                  <a:pt x="80" y="94"/>
                  <a:pt x="80" y="94"/>
                </a:cubicBezTo>
                <a:cubicBezTo>
                  <a:pt x="83" y="97"/>
                  <a:pt x="83" y="97"/>
                  <a:pt x="83" y="97"/>
                </a:cubicBezTo>
                <a:cubicBezTo>
                  <a:pt x="85" y="94"/>
                  <a:pt x="85" y="94"/>
                  <a:pt x="85" y="94"/>
                </a:cubicBezTo>
                <a:cubicBezTo>
                  <a:pt x="85" y="94"/>
                  <a:pt x="85" y="94"/>
                  <a:pt x="85" y="94"/>
                </a:cubicBezTo>
                <a:close/>
                <a:moveTo>
                  <a:pt x="40" y="15"/>
                </a:moveTo>
                <a:cubicBezTo>
                  <a:pt x="38" y="12"/>
                  <a:pt x="38" y="12"/>
                  <a:pt x="38" y="12"/>
                </a:cubicBezTo>
                <a:cubicBezTo>
                  <a:pt x="36" y="15"/>
                  <a:pt x="36" y="15"/>
                  <a:pt x="36" y="15"/>
                </a:cubicBezTo>
                <a:cubicBezTo>
                  <a:pt x="38" y="18"/>
                  <a:pt x="38" y="18"/>
                  <a:pt x="38" y="18"/>
                </a:cubicBezTo>
                <a:cubicBezTo>
                  <a:pt x="40" y="15"/>
                  <a:pt x="40" y="15"/>
                  <a:pt x="40" y="15"/>
                </a:cubicBezTo>
                <a:cubicBezTo>
                  <a:pt x="40" y="15"/>
                  <a:pt x="40" y="15"/>
                  <a:pt x="40" y="15"/>
                </a:cubicBezTo>
                <a:close/>
                <a:moveTo>
                  <a:pt x="35" y="28"/>
                </a:moveTo>
                <a:cubicBezTo>
                  <a:pt x="41" y="29"/>
                  <a:pt x="41" y="29"/>
                  <a:pt x="41" y="29"/>
                </a:cubicBezTo>
                <a:cubicBezTo>
                  <a:pt x="47" y="29"/>
                  <a:pt x="49" y="24"/>
                  <a:pt x="50" y="20"/>
                </a:cubicBezTo>
                <a:cubicBezTo>
                  <a:pt x="56" y="20"/>
                  <a:pt x="56" y="20"/>
                  <a:pt x="56" y="20"/>
                </a:cubicBezTo>
                <a:cubicBezTo>
                  <a:pt x="57" y="24"/>
                  <a:pt x="59" y="29"/>
                  <a:pt x="65" y="29"/>
                </a:cubicBezTo>
                <a:cubicBezTo>
                  <a:pt x="72" y="29"/>
                  <a:pt x="72" y="29"/>
                  <a:pt x="72" y="29"/>
                </a:cubicBezTo>
                <a:cubicBezTo>
                  <a:pt x="72" y="29"/>
                  <a:pt x="73" y="27"/>
                  <a:pt x="73" y="26"/>
                </a:cubicBezTo>
                <a:cubicBezTo>
                  <a:pt x="74" y="22"/>
                  <a:pt x="73" y="20"/>
                  <a:pt x="71" y="20"/>
                </a:cubicBezTo>
                <a:cubicBezTo>
                  <a:pt x="69" y="23"/>
                  <a:pt x="69" y="23"/>
                  <a:pt x="69" y="23"/>
                </a:cubicBezTo>
                <a:cubicBezTo>
                  <a:pt x="66" y="20"/>
                  <a:pt x="66" y="20"/>
                  <a:pt x="66" y="20"/>
                </a:cubicBezTo>
                <a:cubicBezTo>
                  <a:pt x="64" y="20"/>
                  <a:pt x="63" y="22"/>
                  <a:pt x="64" y="26"/>
                </a:cubicBezTo>
                <a:cubicBezTo>
                  <a:pt x="64" y="26"/>
                  <a:pt x="64" y="27"/>
                  <a:pt x="65" y="27"/>
                </a:cubicBezTo>
                <a:cubicBezTo>
                  <a:pt x="62" y="27"/>
                  <a:pt x="59" y="25"/>
                  <a:pt x="58" y="20"/>
                </a:cubicBezTo>
                <a:cubicBezTo>
                  <a:pt x="58" y="20"/>
                  <a:pt x="60" y="17"/>
                  <a:pt x="61" y="16"/>
                </a:cubicBezTo>
                <a:cubicBezTo>
                  <a:pt x="62" y="10"/>
                  <a:pt x="60" y="8"/>
                  <a:pt x="57" y="8"/>
                </a:cubicBezTo>
                <a:cubicBezTo>
                  <a:pt x="53" y="14"/>
                  <a:pt x="53" y="14"/>
                  <a:pt x="53" y="14"/>
                </a:cubicBezTo>
                <a:cubicBezTo>
                  <a:pt x="49" y="8"/>
                  <a:pt x="49" y="8"/>
                  <a:pt x="49" y="8"/>
                </a:cubicBezTo>
                <a:cubicBezTo>
                  <a:pt x="47" y="8"/>
                  <a:pt x="45" y="10"/>
                  <a:pt x="46" y="16"/>
                </a:cubicBezTo>
                <a:cubicBezTo>
                  <a:pt x="47" y="17"/>
                  <a:pt x="48" y="20"/>
                  <a:pt x="48" y="20"/>
                </a:cubicBezTo>
                <a:cubicBezTo>
                  <a:pt x="48" y="25"/>
                  <a:pt x="45" y="27"/>
                  <a:pt x="42" y="27"/>
                </a:cubicBezTo>
                <a:cubicBezTo>
                  <a:pt x="42" y="27"/>
                  <a:pt x="43" y="26"/>
                  <a:pt x="43" y="25"/>
                </a:cubicBezTo>
                <a:cubicBezTo>
                  <a:pt x="44" y="22"/>
                  <a:pt x="43" y="20"/>
                  <a:pt x="41" y="20"/>
                </a:cubicBezTo>
                <a:cubicBezTo>
                  <a:pt x="38" y="23"/>
                  <a:pt x="38" y="23"/>
                  <a:pt x="38" y="23"/>
                </a:cubicBezTo>
                <a:cubicBezTo>
                  <a:pt x="35" y="20"/>
                  <a:pt x="35" y="20"/>
                  <a:pt x="35" y="20"/>
                </a:cubicBezTo>
                <a:cubicBezTo>
                  <a:pt x="33" y="20"/>
                  <a:pt x="32" y="22"/>
                  <a:pt x="33" y="25"/>
                </a:cubicBezTo>
                <a:cubicBezTo>
                  <a:pt x="33" y="26"/>
                  <a:pt x="35" y="28"/>
                  <a:pt x="35" y="28"/>
                </a:cubicBezTo>
                <a:close/>
                <a:moveTo>
                  <a:pt x="104" y="55"/>
                </a:moveTo>
                <a:cubicBezTo>
                  <a:pt x="103" y="55"/>
                  <a:pt x="95" y="60"/>
                  <a:pt x="86" y="58"/>
                </a:cubicBezTo>
                <a:cubicBezTo>
                  <a:pt x="86" y="57"/>
                  <a:pt x="86" y="57"/>
                  <a:pt x="86" y="56"/>
                </a:cubicBezTo>
                <a:cubicBezTo>
                  <a:pt x="92" y="55"/>
                  <a:pt x="98" y="54"/>
                  <a:pt x="101" y="52"/>
                </a:cubicBezTo>
                <a:cubicBezTo>
                  <a:pt x="105" y="49"/>
                  <a:pt x="107" y="43"/>
                  <a:pt x="105" y="38"/>
                </a:cubicBezTo>
                <a:cubicBezTo>
                  <a:pt x="104" y="38"/>
                  <a:pt x="104" y="38"/>
                  <a:pt x="104" y="38"/>
                </a:cubicBezTo>
                <a:cubicBezTo>
                  <a:pt x="103" y="40"/>
                  <a:pt x="96" y="48"/>
                  <a:pt x="86" y="51"/>
                </a:cubicBezTo>
                <a:cubicBezTo>
                  <a:pt x="86" y="51"/>
                  <a:pt x="86" y="50"/>
                  <a:pt x="86" y="49"/>
                </a:cubicBezTo>
                <a:cubicBezTo>
                  <a:pt x="91" y="45"/>
                  <a:pt x="96" y="42"/>
                  <a:pt x="98" y="38"/>
                </a:cubicBezTo>
                <a:cubicBezTo>
                  <a:pt x="102" y="32"/>
                  <a:pt x="102" y="25"/>
                  <a:pt x="98" y="21"/>
                </a:cubicBezTo>
                <a:cubicBezTo>
                  <a:pt x="98" y="21"/>
                  <a:pt x="98" y="21"/>
                  <a:pt x="98" y="21"/>
                </a:cubicBezTo>
                <a:cubicBezTo>
                  <a:pt x="97" y="23"/>
                  <a:pt x="87" y="43"/>
                  <a:pt x="76" y="52"/>
                </a:cubicBezTo>
                <a:cubicBezTo>
                  <a:pt x="75" y="52"/>
                  <a:pt x="75" y="52"/>
                  <a:pt x="75" y="53"/>
                </a:cubicBezTo>
                <a:cubicBezTo>
                  <a:pt x="75" y="53"/>
                  <a:pt x="75" y="53"/>
                  <a:pt x="75" y="54"/>
                </a:cubicBezTo>
                <a:cubicBezTo>
                  <a:pt x="76" y="55"/>
                  <a:pt x="77" y="57"/>
                  <a:pt x="77" y="59"/>
                </a:cubicBezTo>
                <a:cubicBezTo>
                  <a:pt x="77" y="63"/>
                  <a:pt x="75" y="66"/>
                  <a:pt x="71" y="67"/>
                </a:cubicBezTo>
                <a:cubicBezTo>
                  <a:pt x="70" y="67"/>
                  <a:pt x="68" y="67"/>
                  <a:pt x="66" y="66"/>
                </a:cubicBezTo>
                <a:cubicBezTo>
                  <a:pt x="65" y="66"/>
                  <a:pt x="65" y="66"/>
                  <a:pt x="65" y="67"/>
                </a:cubicBezTo>
                <a:cubicBezTo>
                  <a:pt x="65" y="79"/>
                  <a:pt x="65" y="79"/>
                  <a:pt x="65" y="79"/>
                </a:cubicBezTo>
                <a:cubicBezTo>
                  <a:pt x="66" y="79"/>
                  <a:pt x="66" y="79"/>
                  <a:pt x="66" y="79"/>
                </a:cubicBezTo>
                <a:cubicBezTo>
                  <a:pt x="67" y="74"/>
                  <a:pt x="71" y="73"/>
                  <a:pt x="73" y="73"/>
                </a:cubicBezTo>
                <a:cubicBezTo>
                  <a:pt x="73" y="78"/>
                  <a:pt x="74" y="82"/>
                  <a:pt x="76" y="84"/>
                </a:cubicBezTo>
                <a:cubicBezTo>
                  <a:pt x="78" y="88"/>
                  <a:pt x="82" y="88"/>
                  <a:pt x="84" y="85"/>
                </a:cubicBezTo>
                <a:cubicBezTo>
                  <a:pt x="84" y="85"/>
                  <a:pt x="84" y="85"/>
                  <a:pt x="84" y="85"/>
                </a:cubicBezTo>
                <a:cubicBezTo>
                  <a:pt x="83" y="84"/>
                  <a:pt x="77" y="80"/>
                  <a:pt x="76" y="73"/>
                </a:cubicBezTo>
                <a:cubicBezTo>
                  <a:pt x="77" y="72"/>
                  <a:pt x="77" y="72"/>
                  <a:pt x="77" y="72"/>
                </a:cubicBezTo>
                <a:cubicBezTo>
                  <a:pt x="79" y="76"/>
                  <a:pt x="82" y="79"/>
                  <a:pt x="84" y="80"/>
                </a:cubicBezTo>
                <a:cubicBezTo>
                  <a:pt x="88" y="83"/>
                  <a:pt x="91" y="82"/>
                  <a:pt x="93" y="78"/>
                </a:cubicBezTo>
                <a:cubicBezTo>
                  <a:pt x="93" y="78"/>
                  <a:pt x="93" y="78"/>
                  <a:pt x="92" y="78"/>
                </a:cubicBezTo>
                <a:cubicBezTo>
                  <a:pt x="90" y="78"/>
                  <a:pt x="83" y="76"/>
                  <a:pt x="80" y="69"/>
                </a:cubicBezTo>
                <a:cubicBezTo>
                  <a:pt x="81" y="69"/>
                  <a:pt x="81" y="69"/>
                  <a:pt x="81" y="68"/>
                </a:cubicBezTo>
                <a:cubicBezTo>
                  <a:pt x="85" y="71"/>
                  <a:pt x="89" y="74"/>
                  <a:pt x="92" y="74"/>
                </a:cubicBezTo>
                <a:cubicBezTo>
                  <a:pt x="96" y="75"/>
                  <a:pt x="100" y="74"/>
                  <a:pt x="100" y="68"/>
                </a:cubicBezTo>
                <a:cubicBezTo>
                  <a:pt x="100" y="68"/>
                  <a:pt x="100" y="68"/>
                  <a:pt x="100" y="68"/>
                </a:cubicBezTo>
                <a:cubicBezTo>
                  <a:pt x="98" y="68"/>
                  <a:pt x="90" y="68"/>
                  <a:pt x="84" y="64"/>
                </a:cubicBezTo>
                <a:cubicBezTo>
                  <a:pt x="84" y="64"/>
                  <a:pt x="84" y="63"/>
                  <a:pt x="84" y="63"/>
                </a:cubicBezTo>
                <a:cubicBezTo>
                  <a:pt x="84" y="63"/>
                  <a:pt x="93" y="66"/>
                  <a:pt x="98" y="65"/>
                </a:cubicBezTo>
                <a:cubicBezTo>
                  <a:pt x="102" y="64"/>
                  <a:pt x="105" y="60"/>
                  <a:pt x="105" y="55"/>
                </a:cubicBezTo>
                <a:cubicBezTo>
                  <a:pt x="104" y="55"/>
                  <a:pt x="104" y="55"/>
                  <a:pt x="104" y="55"/>
                </a:cubicBezTo>
                <a:close/>
                <a:moveTo>
                  <a:pt x="22" y="63"/>
                </a:moveTo>
                <a:cubicBezTo>
                  <a:pt x="22" y="63"/>
                  <a:pt x="23" y="64"/>
                  <a:pt x="23" y="64"/>
                </a:cubicBezTo>
                <a:cubicBezTo>
                  <a:pt x="16" y="68"/>
                  <a:pt x="8" y="68"/>
                  <a:pt x="6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6" y="73"/>
                  <a:pt x="11" y="75"/>
                  <a:pt x="14" y="74"/>
                </a:cubicBezTo>
                <a:cubicBezTo>
                  <a:pt x="17" y="74"/>
                  <a:pt x="22" y="71"/>
                  <a:pt x="25" y="68"/>
                </a:cubicBezTo>
                <a:cubicBezTo>
                  <a:pt x="25" y="68"/>
                  <a:pt x="26" y="69"/>
                  <a:pt x="26" y="69"/>
                </a:cubicBezTo>
                <a:cubicBezTo>
                  <a:pt x="23" y="75"/>
                  <a:pt x="16" y="78"/>
                  <a:pt x="14" y="78"/>
                </a:cubicBezTo>
                <a:cubicBezTo>
                  <a:pt x="14" y="78"/>
                  <a:pt x="13" y="78"/>
                  <a:pt x="14" y="78"/>
                </a:cubicBezTo>
                <a:cubicBezTo>
                  <a:pt x="15" y="81"/>
                  <a:pt x="18" y="82"/>
                  <a:pt x="22" y="80"/>
                </a:cubicBezTo>
                <a:cubicBezTo>
                  <a:pt x="24" y="79"/>
                  <a:pt x="27" y="76"/>
                  <a:pt x="29" y="72"/>
                </a:cubicBezTo>
                <a:cubicBezTo>
                  <a:pt x="29" y="72"/>
                  <a:pt x="30" y="72"/>
                  <a:pt x="30" y="73"/>
                </a:cubicBezTo>
                <a:cubicBezTo>
                  <a:pt x="29" y="80"/>
                  <a:pt x="23" y="84"/>
                  <a:pt x="22" y="85"/>
                </a:cubicBezTo>
                <a:cubicBezTo>
                  <a:pt x="22" y="85"/>
                  <a:pt x="22" y="85"/>
                  <a:pt x="22" y="85"/>
                </a:cubicBezTo>
                <a:cubicBezTo>
                  <a:pt x="24" y="88"/>
                  <a:pt x="28" y="88"/>
                  <a:pt x="30" y="84"/>
                </a:cubicBezTo>
                <a:cubicBezTo>
                  <a:pt x="32" y="82"/>
                  <a:pt x="33" y="78"/>
                  <a:pt x="34" y="73"/>
                </a:cubicBezTo>
                <a:cubicBezTo>
                  <a:pt x="35" y="73"/>
                  <a:pt x="39" y="74"/>
                  <a:pt x="41" y="79"/>
                </a:cubicBezTo>
                <a:cubicBezTo>
                  <a:pt x="41" y="79"/>
                  <a:pt x="41" y="79"/>
                  <a:pt x="41" y="78"/>
                </a:cubicBezTo>
                <a:cubicBezTo>
                  <a:pt x="41" y="67"/>
                  <a:pt x="41" y="67"/>
                  <a:pt x="41" y="67"/>
                </a:cubicBezTo>
                <a:cubicBezTo>
                  <a:pt x="41" y="66"/>
                  <a:pt x="41" y="66"/>
                  <a:pt x="41" y="66"/>
                </a:cubicBezTo>
                <a:cubicBezTo>
                  <a:pt x="39" y="67"/>
                  <a:pt x="36" y="67"/>
                  <a:pt x="35" y="67"/>
                </a:cubicBezTo>
                <a:cubicBezTo>
                  <a:pt x="31" y="66"/>
                  <a:pt x="29" y="63"/>
                  <a:pt x="29" y="59"/>
                </a:cubicBezTo>
                <a:cubicBezTo>
                  <a:pt x="29" y="57"/>
                  <a:pt x="30" y="55"/>
                  <a:pt x="31" y="54"/>
                </a:cubicBezTo>
                <a:cubicBezTo>
                  <a:pt x="31" y="53"/>
                  <a:pt x="31" y="53"/>
                  <a:pt x="31" y="52"/>
                </a:cubicBezTo>
                <a:cubicBezTo>
                  <a:pt x="31" y="52"/>
                  <a:pt x="31" y="52"/>
                  <a:pt x="31" y="52"/>
                </a:cubicBezTo>
                <a:cubicBezTo>
                  <a:pt x="20" y="43"/>
                  <a:pt x="9" y="23"/>
                  <a:pt x="8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5" y="24"/>
                  <a:pt x="5" y="32"/>
                  <a:pt x="8" y="37"/>
                </a:cubicBezTo>
                <a:cubicBezTo>
                  <a:pt x="10" y="41"/>
                  <a:pt x="15" y="45"/>
                  <a:pt x="21" y="49"/>
                </a:cubicBezTo>
                <a:cubicBezTo>
                  <a:pt x="21" y="50"/>
                  <a:pt x="20" y="50"/>
                  <a:pt x="20" y="51"/>
                </a:cubicBezTo>
                <a:cubicBezTo>
                  <a:pt x="10" y="48"/>
                  <a:pt x="3" y="39"/>
                  <a:pt x="2" y="38"/>
                </a:cubicBezTo>
                <a:cubicBezTo>
                  <a:pt x="2" y="38"/>
                  <a:pt x="2" y="38"/>
                  <a:pt x="2" y="38"/>
                </a:cubicBezTo>
                <a:cubicBezTo>
                  <a:pt x="0" y="43"/>
                  <a:pt x="2" y="49"/>
                  <a:pt x="6" y="51"/>
                </a:cubicBezTo>
                <a:cubicBezTo>
                  <a:pt x="9" y="54"/>
                  <a:pt x="14" y="55"/>
                  <a:pt x="21" y="56"/>
                </a:cubicBezTo>
                <a:cubicBezTo>
                  <a:pt x="21" y="57"/>
                  <a:pt x="21" y="57"/>
                  <a:pt x="21" y="58"/>
                </a:cubicBezTo>
                <a:cubicBezTo>
                  <a:pt x="11" y="59"/>
                  <a:pt x="4" y="55"/>
                  <a:pt x="2" y="54"/>
                </a:cubicBezTo>
                <a:cubicBezTo>
                  <a:pt x="2" y="54"/>
                  <a:pt x="2" y="54"/>
                  <a:pt x="2" y="54"/>
                </a:cubicBezTo>
                <a:cubicBezTo>
                  <a:pt x="1" y="59"/>
                  <a:pt x="4" y="63"/>
                  <a:pt x="8" y="64"/>
                </a:cubicBezTo>
                <a:cubicBezTo>
                  <a:pt x="13" y="65"/>
                  <a:pt x="22" y="63"/>
                  <a:pt x="22" y="63"/>
                </a:cubicBezTo>
                <a:close/>
                <a:moveTo>
                  <a:pt x="83" y="101"/>
                </a:moveTo>
                <a:cubicBezTo>
                  <a:pt x="79" y="97"/>
                  <a:pt x="79" y="97"/>
                  <a:pt x="79" y="97"/>
                </a:cubicBezTo>
                <a:cubicBezTo>
                  <a:pt x="78" y="98"/>
                  <a:pt x="77" y="100"/>
                  <a:pt x="76" y="102"/>
                </a:cubicBezTo>
                <a:cubicBezTo>
                  <a:pt x="74" y="102"/>
                  <a:pt x="69" y="100"/>
                  <a:pt x="69" y="99"/>
                </a:cubicBezTo>
                <a:cubicBezTo>
                  <a:pt x="75" y="89"/>
                  <a:pt x="71" y="82"/>
                  <a:pt x="65" y="83"/>
                </a:cubicBezTo>
                <a:cubicBezTo>
                  <a:pt x="65" y="90"/>
                  <a:pt x="65" y="90"/>
                  <a:pt x="65" y="90"/>
                </a:cubicBezTo>
                <a:cubicBezTo>
                  <a:pt x="65" y="92"/>
                  <a:pt x="64" y="94"/>
                  <a:pt x="62" y="94"/>
                </a:cubicBezTo>
                <a:cubicBezTo>
                  <a:pt x="58" y="94"/>
                  <a:pt x="58" y="94"/>
                  <a:pt x="58" y="94"/>
                </a:cubicBezTo>
                <a:cubicBezTo>
                  <a:pt x="55" y="94"/>
                  <a:pt x="53" y="97"/>
                  <a:pt x="53" y="97"/>
                </a:cubicBezTo>
                <a:cubicBezTo>
                  <a:pt x="53" y="97"/>
                  <a:pt x="51" y="94"/>
                  <a:pt x="49" y="94"/>
                </a:cubicBezTo>
                <a:cubicBezTo>
                  <a:pt x="45" y="94"/>
                  <a:pt x="45" y="94"/>
                  <a:pt x="45" y="94"/>
                </a:cubicBezTo>
                <a:cubicBezTo>
                  <a:pt x="43" y="94"/>
                  <a:pt x="41" y="92"/>
                  <a:pt x="41" y="90"/>
                </a:cubicBezTo>
                <a:cubicBezTo>
                  <a:pt x="41" y="83"/>
                  <a:pt x="41" y="83"/>
                  <a:pt x="41" y="83"/>
                </a:cubicBezTo>
                <a:cubicBezTo>
                  <a:pt x="35" y="82"/>
                  <a:pt x="31" y="89"/>
                  <a:pt x="37" y="99"/>
                </a:cubicBezTo>
                <a:cubicBezTo>
                  <a:pt x="37" y="100"/>
                  <a:pt x="32" y="102"/>
                  <a:pt x="29" y="102"/>
                </a:cubicBezTo>
                <a:cubicBezTo>
                  <a:pt x="28" y="101"/>
                  <a:pt x="27" y="100"/>
                  <a:pt x="26" y="100"/>
                </a:cubicBezTo>
                <a:cubicBezTo>
                  <a:pt x="26" y="100"/>
                  <a:pt x="25" y="100"/>
                  <a:pt x="25" y="100"/>
                </a:cubicBezTo>
                <a:cubicBezTo>
                  <a:pt x="25" y="100"/>
                  <a:pt x="14" y="88"/>
                  <a:pt x="14" y="88"/>
                </a:cubicBezTo>
                <a:cubicBezTo>
                  <a:pt x="14" y="88"/>
                  <a:pt x="14" y="88"/>
                  <a:pt x="14" y="88"/>
                </a:cubicBezTo>
                <a:cubicBezTo>
                  <a:pt x="15" y="86"/>
                  <a:pt x="14" y="85"/>
                  <a:pt x="13" y="85"/>
                </a:cubicBezTo>
                <a:cubicBezTo>
                  <a:pt x="14" y="84"/>
                  <a:pt x="14" y="79"/>
                  <a:pt x="10" y="78"/>
                </a:cubicBezTo>
                <a:cubicBezTo>
                  <a:pt x="10" y="79"/>
                  <a:pt x="10" y="81"/>
                  <a:pt x="10" y="81"/>
                </a:cubicBezTo>
                <a:cubicBezTo>
                  <a:pt x="10" y="81"/>
                  <a:pt x="7" y="79"/>
                  <a:pt x="6" y="81"/>
                </a:cubicBezTo>
                <a:cubicBezTo>
                  <a:pt x="5" y="83"/>
                  <a:pt x="6" y="86"/>
                  <a:pt x="6" y="86"/>
                </a:cubicBezTo>
                <a:cubicBezTo>
                  <a:pt x="6" y="86"/>
                  <a:pt x="5" y="86"/>
                  <a:pt x="4" y="86"/>
                </a:cubicBezTo>
                <a:cubicBezTo>
                  <a:pt x="5" y="90"/>
                  <a:pt x="9" y="90"/>
                  <a:pt x="10" y="89"/>
                </a:cubicBezTo>
                <a:cubicBezTo>
                  <a:pt x="10" y="90"/>
                  <a:pt x="11" y="91"/>
                  <a:pt x="12" y="90"/>
                </a:cubicBezTo>
                <a:cubicBezTo>
                  <a:pt x="12" y="90"/>
                  <a:pt x="12" y="90"/>
                  <a:pt x="12" y="90"/>
                </a:cubicBezTo>
                <a:cubicBezTo>
                  <a:pt x="13" y="90"/>
                  <a:pt x="23" y="102"/>
                  <a:pt x="23" y="102"/>
                </a:cubicBezTo>
                <a:cubicBezTo>
                  <a:pt x="22" y="103"/>
                  <a:pt x="22" y="104"/>
                  <a:pt x="22" y="105"/>
                </a:cubicBezTo>
                <a:cubicBezTo>
                  <a:pt x="23" y="107"/>
                  <a:pt x="24" y="108"/>
                  <a:pt x="25" y="109"/>
                </a:cubicBezTo>
                <a:cubicBezTo>
                  <a:pt x="26" y="109"/>
                  <a:pt x="28" y="109"/>
                  <a:pt x="28" y="10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1" y="112"/>
                  <a:pt x="31" y="112"/>
                  <a:pt x="32" y="112"/>
                </a:cubicBezTo>
                <a:cubicBezTo>
                  <a:pt x="32" y="112"/>
                  <a:pt x="33" y="111"/>
                  <a:pt x="33" y="110"/>
                </a:cubicBezTo>
                <a:cubicBezTo>
                  <a:pt x="33" y="110"/>
                  <a:pt x="33" y="110"/>
                  <a:pt x="32" y="109"/>
                </a:cubicBezTo>
                <a:cubicBezTo>
                  <a:pt x="30" y="106"/>
                  <a:pt x="30" y="106"/>
                  <a:pt x="30" y="106"/>
                </a:cubicBezTo>
                <a:cubicBezTo>
                  <a:pt x="32" y="104"/>
                  <a:pt x="36" y="103"/>
                  <a:pt x="40" y="103"/>
                </a:cubicBezTo>
                <a:cubicBezTo>
                  <a:pt x="40" y="103"/>
                  <a:pt x="41" y="102"/>
                  <a:pt x="40" y="102"/>
                </a:cubicBezTo>
                <a:cubicBezTo>
                  <a:pt x="39" y="97"/>
                  <a:pt x="42" y="93"/>
                  <a:pt x="46" y="96"/>
                </a:cubicBezTo>
                <a:cubicBezTo>
                  <a:pt x="47" y="97"/>
                  <a:pt x="49" y="100"/>
                  <a:pt x="50" y="104"/>
                </a:cubicBezTo>
                <a:cubicBezTo>
                  <a:pt x="44" y="105"/>
                  <a:pt x="37" y="110"/>
                  <a:pt x="35" y="115"/>
                </a:cubicBezTo>
                <a:cubicBezTo>
                  <a:pt x="35" y="117"/>
                  <a:pt x="37" y="120"/>
                  <a:pt x="39" y="121"/>
                </a:cubicBezTo>
                <a:cubicBezTo>
                  <a:pt x="39" y="121"/>
                  <a:pt x="39" y="121"/>
                  <a:pt x="39" y="121"/>
                </a:cubicBezTo>
                <a:cubicBezTo>
                  <a:pt x="40" y="113"/>
                  <a:pt x="47" y="107"/>
                  <a:pt x="51" y="106"/>
                </a:cubicBezTo>
                <a:cubicBezTo>
                  <a:pt x="51" y="107"/>
                  <a:pt x="51" y="106"/>
                  <a:pt x="51" y="107"/>
                </a:cubicBezTo>
                <a:cubicBezTo>
                  <a:pt x="47" y="109"/>
                  <a:pt x="44" y="114"/>
                  <a:pt x="42" y="120"/>
                </a:cubicBezTo>
                <a:cubicBezTo>
                  <a:pt x="42" y="122"/>
                  <a:pt x="44" y="125"/>
                  <a:pt x="46" y="125"/>
                </a:cubicBezTo>
                <a:cubicBezTo>
                  <a:pt x="46" y="125"/>
                  <a:pt x="46" y="125"/>
                  <a:pt x="46" y="125"/>
                </a:cubicBezTo>
                <a:cubicBezTo>
                  <a:pt x="47" y="118"/>
                  <a:pt x="49" y="112"/>
                  <a:pt x="51" y="109"/>
                </a:cubicBezTo>
                <a:cubicBezTo>
                  <a:pt x="51" y="110"/>
                  <a:pt x="51" y="110"/>
                  <a:pt x="51" y="111"/>
                </a:cubicBezTo>
                <a:cubicBezTo>
                  <a:pt x="51" y="111"/>
                  <a:pt x="49" y="119"/>
                  <a:pt x="49" y="125"/>
                </a:cubicBezTo>
                <a:cubicBezTo>
                  <a:pt x="49" y="127"/>
                  <a:pt x="52" y="129"/>
                  <a:pt x="53" y="129"/>
                </a:cubicBezTo>
                <a:cubicBezTo>
                  <a:pt x="53" y="129"/>
                  <a:pt x="57" y="127"/>
                  <a:pt x="57" y="125"/>
                </a:cubicBezTo>
                <a:cubicBezTo>
                  <a:pt x="57" y="119"/>
                  <a:pt x="54" y="111"/>
                  <a:pt x="54" y="111"/>
                </a:cubicBezTo>
                <a:cubicBezTo>
                  <a:pt x="55" y="110"/>
                  <a:pt x="55" y="110"/>
                  <a:pt x="55" y="109"/>
                </a:cubicBezTo>
                <a:cubicBezTo>
                  <a:pt x="57" y="112"/>
                  <a:pt x="59" y="118"/>
                  <a:pt x="60" y="125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62" y="125"/>
                  <a:pt x="64" y="122"/>
                  <a:pt x="64" y="120"/>
                </a:cubicBezTo>
                <a:cubicBezTo>
                  <a:pt x="63" y="114"/>
                  <a:pt x="59" y="109"/>
                  <a:pt x="55" y="107"/>
                </a:cubicBezTo>
                <a:cubicBezTo>
                  <a:pt x="55" y="106"/>
                  <a:pt x="55" y="107"/>
                  <a:pt x="55" y="106"/>
                </a:cubicBezTo>
                <a:cubicBezTo>
                  <a:pt x="59" y="107"/>
                  <a:pt x="66" y="113"/>
                  <a:pt x="67" y="121"/>
                </a:cubicBezTo>
                <a:cubicBezTo>
                  <a:pt x="67" y="121"/>
                  <a:pt x="67" y="121"/>
                  <a:pt x="67" y="121"/>
                </a:cubicBezTo>
                <a:cubicBezTo>
                  <a:pt x="69" y="120"/>
                  <a:pt x="71" y="117"/>
                  <a:pt x="71" y="115"/>
                </a:cubicBezTo>
                <a:cubicBezTo>
                  <a:pt x="69" y="110"/>
                  <a:pt x="62" y="105"/>
                  <a:pt x="56" y="104"/>
                </a:cubicBezTo>
                <a:cubicBezTo>
                  <a:pt x="57" y="100"/>
                  <a:pt x="59" y="98"/>
                  <a:pt x="60" y="96"/>
                </a:cubicBezTo>
                <a:cubicBezTo>
                  <a:pt x="64" y="93"/>
                  <a:pt x="67" y="97"/>
                  <a:pt x="66" y="102"/>
                </a:cubicBezTo>
                <a:cubicBezTo>
                  <a:pt x="66" y="102"/>
                  <a:pt x="66" y="103"/>
                  <a:pt x="67" y="103"/>
                </a:cubicBezTo>
                <a:cubicBezTo>
                  <a:pt x="71" y="103"/>
                  <a:pt x="75" y="105"/>
                  <a:pt x="77" y="107"/>
                </a:cubicBezTo>
                <a:cubicBezTo>
                  <a:pt x="78" y="109"/>
                  <a:pt x="81" y="111"/>
                  <a:pt x="83" y="111"/>
                </a:cubicBezTo>
                <a:cubicBezTo>
                  <a:pt x="86" y="110"/>
                  <a:pt x="89" y="107"/>
                  <a:pt x="89" y="104"/>
                </a:cubicBezTo>
                <a:cubicBezTo>
                  <a:pt x="89" y="101"/>
                  <a:pt x="88" y="99"/>
                  <a:pt x="86" y="97"/>
                </a:cubicBezTo>
                <a:cubicBezTo>
                  <a:pt x="83" y="101"/>
                  <a:pt x="83" y="101"/>
                  <a:pt x="83" y="101"/>
                </a:cubicBezTo>
                <a:cubicBezTo>
                  <a:pt x="83" y="101"/>
                  <a:pt x="83" y="101"/>
                  <a:pt x="83" y="101"/>
                </a:cubicBezTo>
                <a:close/>
                <a:moveTo>
                  <a:pt x="58" y="79"/>
                </a:moveTo>
                <a:cubicBezTo>
                  <a:pt x="59" y="78"/>
                  <a:pt x="61" y="79"/>
                  <a:pt x="61" y="81"/>
                </a:cubicBezTo>
                <a:cubicBezTo>
                  <a:pt x="61" y="82"/>
                  <a:pt x="61" y="82"/>
                  <a:pt x="61" y="81"/>
                </a:cubicBezTo>
                <a:cubicBezTo>
                  <a:pt x="62" y="78"/>
                  <a:pt x="60" y="77"/>
                  <a:pt x="58" y="77"/>
                </a:cubicBezTo>
                <a:cubicBezTo>
                  <a:pt x="58" y="76"/>
                  <a:pt x="57" y="75"/>
                  <a:pt x="57" y="74"/>
                </a:cubicBezTo>
                <a:cubicBezTo>
                  <a:pt x="57" y="74"/>
                  <a:pt x="57" y="72"/>
                  <a:pt x="58" y="72"/>
                </a:cubicBezTo>
                <a:cubicBezTo>
                  <a:pt x="58" y="72"/>
                  <a:pt x="58" y="73"/>
                  <a:pt x="58" y="74"/>
                </a:cubicBezTo>
                <a:cubicBezTo>
                  <a:pt x="58" y="75"/>
                  <a:pt x="58" y="75"/>
                  <a:pt x="58" y="75"/>
                </a:cubicBezTo>
                <a:cubicBezTo>
                  <a:pt x="59" y="75"/>
                  <a:pt x="59" y="75"/>
                  <a:pt x="59" y="74"/>
                </a:cubicBezTo>
                <a:cubicBezTo>
                  <a:pt x="60" y="73"/>
                  <a:pt x="60" y="70"/>
                  <a:pt x="59" y="69"/>
                </a:cubicBezTo>
                <a:cubicBezTo>
                  <a:pt x="58" y="68"/>
                  <a:pt x="55" y="69"/>
                  <a:pt x="55" y="70"/>
                </a:cubicBezTo>
                <a:cubicBezTo>
                  <a:pt x="55" y="70"/>
                  <a:pt x="54" y="69"/>
                  <a:pt x="54" y="69"/>
                </a:cubicBezTo>
                <a:cubicBezTo>
                  <a:pt x="54" y="68"/>
                  <a:pt x="54" y="68"/>
                  <a:pt x="54" y="68"/>
                </a:cubicBezTo>
                <a:cubicBezTo>
                  <a:pt x="54" y="68"/>
                  <a:pt x="55" y="67"/>
                  <a:pt x="55" y="67"/>
                </a:cubicBezTo>
                <a:cubicBezTo>
                  <a:pt x="55" y="66"/>
                  <a:pt x="54" y="66"/>
                  <a:pt x="54" y="66"/>
                </a:cubicBezTo>
                <a:cubicBezTo>
                  <a:pt x="53" y="66"/>
                  <a:pt x="52" y="66"/>
                  <a:pt x="52" y="67"/>
                </a:cubicBezTo>
                <a:cubicBezTo>
                  <a:pt x="52" y="67"/>
                  <a:pt x="52" y="67"/>
                  <a:pt x="53" y="68"/>
                </a:cubicBezTo>
                <a:cubicBezTo>
                  <a:pt x="52" y="68"/>
                  <a:pt x="51" y="68"/>
                  <a:pt x="51" y="68"/>
                </a:cubicBezTo>
                <a:cubicBezTo>
                  <a:pt x="58" y="91"/>
                  <a:pt x="58" y="91"/>
                  <a:pt x="58" y="91"/>
                </a:cubicBezTo>
                <a:cubicBezTo>
                  <a:pt x="60" y="90"/>
                  <a:pt x="61" y="88"/>
                  <a:pt x="61" y="86"/>
                </a:cubicBezTo>
                <a:cubicBezTo>
                  <a:pt x="61" y="84"/>
                  <a:pt x="59" y="85"/>
                  <a:pt x="58" y="86"/>
                </a:cubicBezTo>
                <a:cubicBezTo>
                  <a:pt x="58" y="84"/>
                  <a:pt x="57" y="82"/>
                  <a:pt x="57" y="80"/>
                </a:cubicBezTo>
                <a:cubicBezTo>
                  <a:pt x="57" y="79"/>
                  <a:pt x="57" y="79"/>
                  <a:pt x="58" y="79"/>
                </a:cubicBezTo>
                <a:close/>
                <a:moveTo>
                  <a:pt x="48" y="63"/>
                </a:moveTo>
                <a:cubicBezTo>
                  <a:pt x="49" y="68"/>
                  <a:pt x="49" y="68"/>
                  <a:pt x="49" y="68"/>
                </a:cubicBezTo>
                <a:cubicBezTo>
                  <a:pt x="48" y="68"/>
                  <a:pt x="46" y="70"/>
                  <a:pt x="46" y="71"/>
                </a:cubicBezTo>
                <a:cubicBezTo>
                  <a:pt x="46" y="73"/>
                  <a:pt x="49" y="74"/>
                  <a:pt x="50" y="74"/>
                </a:cubicBezTo>
                <a:cubicBezTo>
                  <a:pt x="50" y="75"/>
                  <a:pt x="50" y="75"/>
                  <a:pt x="51" y="76"/>
                </a:cubicBezTo>
                <a:cubicBezTo>
                  <a:pt x="50" y="76"/>
                  <a:pt x="49" y="76"/>
                  <a:pt x="49" y="76"/>
                </a:cubicBezTo>
                <a:cubicBezTo>
                  <a:pt x="48" y="75"/>
                  <a:pt x="47" y="75"/>
                  <a:pt x="46" y="76"/>
                </a:cubicBezTo>
                <a:cubicBezTo>
                  <a:pt x="45" y="76"/>
                  <a:pt x="45" y="77"/>
                  <a:pt x="46" y="78"/>
                </a:cubicBezTo>
                <a:cubicBezTo>
                  <a:pt x="47" y="79"/>
                  <a:pt x="47" y="80"/>
                  <a:pt x="46" y="81"/>
                </a:cubicBezTo>
                <a:cubicBezTo>
                  <a:pt x="48" y="81"/>
                  <a:pt x="47" y="78"/>
                  <a:pt x="48" y="78"/>
                </a:cubicBezTo>
                <a:cubicBezTo>
                  <a:pt x="48" y="78"/>
                  <a:pt x="48" y="79"/>
                  <a:pt x="48" y="80"/>
                </a:cubicBezTo>
                <a:cubicBezTo>
                  <a:pt x="49" y="80"/>
                  <a:pt x="49" y="81"/>
                  <a:pt x="48" y="81"/>
                </a:cubicBezTo>
                <a:cubicBezTo>
                  <a:pt x="48" y="82"/>
                  <a:pt x="47" y="85"/>
                  <a:pt x="47" y="88"/>
                </a:cubicBezTo>
                <a:cubicBezTo>
                  <a:pt x="46" y="88"/>
                  <a:pt x="46" y="88"/>
                  <a:pt x="46" y="87"/>
                </a:cubicBezTo>
                <a:cubicBezTo>
                  <a:pt x="46" y="86"/>
                  <a:pt x="46" y="86"/>
                  <a:pt x="46" y="86"/>
                </a:cubicBezTo>
                <a:cubicBezTo>
                  <a:pt x="45" y="87"/>
                  <a:pt x="45" y="88"/>
                  <a:pt x="45" y="88"/>
                </a:cubicBezTo>
                <a:cubicBezTo>
                  <a:pt x="45" y="90"/>
                  <a:pt x="47" y="91"/>
                  <a:pt x="48" y="90"/>
                </a:cubicBezTo>
                <a:cubicBezTo>
                  <a:pt x="50" y="93"/>
                  <a:pt x="55" y="93"/>
                  <a:pt x="57" y="92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3"/>
                  <a:pt x="48" y="63"/>
                  <a:pt x="48" y="63"/>
                </a:cubicBezTo>
                <a:close/>
                <a:moveTo>
                  <a:pt x="48" y="87"/>
                </a:moveTo>
                <a:cubicBezTo>
                  <a:pt x="48" y="86"/>
                  <a:pt x="49" y="84"/>
                  <a:pt x="50" y="81"/>
                </a:cubicBezTo>
                <a:cubicBezTo>
                  <a:pt x="50" y="83"/>
                  <a:pt x="50" y="85"/>
                  <a:pt x="51" y="86"/>
                </a:cubicBezTo>
                <a:cubicBezTo>
                  <a:pt x="50" y="86"/>
                  <a:pt x="49" y="86"/>
                  <a:pt x="48" y="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7D5369DD-7383-414C-8B0A-599D76474C8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23545" y="4673787"/>
            <a:ext cx="3522593" cy="5388207"/>
            <a:chOff x="1604" y="2236"/>
            <a:chExt cx="2330" cy="3564"/>
          </a:xfrm>
        </p:grpSpPr>
        <p:sp>
          <p:nvSpPr>
            <p:cNvPr id="36" name="AutoShape 3">
              <a:extLst>
                <a:ext uri="{FF2B5EF4-FFF2-40B4-BE49-F238E27FC236}">
                  <a16:creationId xmlns:a16="http://schemas.microsoft.com/office/drawing/2014/main" id="{C489EC41-32A8-4370-8285-23337672257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04" y="2236"/>
              <a:ext cx="2330" cy="3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BCA159F0-738F-4FCE-8CD4-CD6E0CF43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2" y="2254"/>
              <a:ext cx="2254" cy="3530"/>
            </a:xfrm>
            <a:custGeom>
              <a:avLst/>
              <a:gdLst>
                <a:gd name="T0" fmla="*/ 0 w 3317"/>
                <a:gd name="T1" fmla="*/ 100 h 5198"/>
                <a:gd name="T2" fmla="*/ 718 w 3317"/>
                <a:gd name="T3" fmla="*/ 0 h 5198"/>
                <a:gd name="T4" fmla="*/ 3317 w 3317"/>
                <a:gd name="T5" fmla="*/ 2599 h 5198"/>
                <a:gd name="T6" fmla="*/ 718 w 3317"/>
                <a:gd name="T7" fmla="*/ 5198 h 5198"/>
                <a:gd name="T8" fmla="*/ 0 w 3317"/>
                <a:gd name="T9" fmla="*/ 5097 h 5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7" h="5198">
                  <a:moveTo>
                    <a:pt x="0" y="100"/>
                  </a:moveTo>
                  <a:cubicBezTo>
                    <a:pt x="228" y="35"/>
                    <a:pt x="469" y="0"/>
                    <a:pt x="718" y="0"/>
                  </a:cubicBezTo>
                  <a:cubicBezTo>
                    <a:pt x="2154" y="0"/>
                    <a:pt x="3317" y="1163"/>
                    <a:pt x="3317" y="2599"/>
                  </a:cubicBezTo>
                  <a:cubicBezTo>
                    <a:pt x="3317" y="4034"/>
                    <a:pt x="2154" y="5198"/>
                    <a:pt x="718" y="5198"/>
                  </a:cubicBezTo>
                  <a:cubicBezTo>
                    <a:pt x="469" y="5198"/>
                    <a:pt x="228" y="5163"/>
                    <a:pt x="0" y="5097"/>
                  </a:cubicBezTo>
                </a:path>
              </a:pathLst>
            </a:custGeom>
            <a:noFill/>
            <a:ln w="52388" cap="flat">
              <a:solidFill>
                <a:srgbClr val="7C7B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2CE1923E-9E81-4B14-B729-7B82A6945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6" y="2251"/>
              <a:ext cx="139" cy="140"/>
            </a:xfrm>
            <a:custGeom>
              <a:avLst/>
              <a:gdLst>
                <a:gd name="T0" fmla="*/ 129 w 205"/>
                <a:gd name="T1" fmla="*/ 191 h 206"/>
                <a:gd name="T2" fmla="*/ 15 w 205"/>
                <a:gd name="T3" fmla="*/ 130 h 206"/>
                <a:gd name="T4" fmla="*/ 76 w 205"/>
                <a:gd name="T5" fmla="*/ 15 h 206"/>
                <a:gd name="T6" fmla="*/ 191 w 205"/>
                <a:gd name="T7" fmla="*/ 76 h 206"/>
                <a:gd name="T8" fmla="*/ 129 w 205"/>
                <a:gd name="T9" fmla="*/ 19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206">
                  <a:moveTo>
                    <a:pt x="129" y="191"/>
                  </a:moveTo>
                  <a:cubicBezTo>
                    <a:pt x="81" y="206"/>
                    <a:pt x="29" y="178"/>
                    <a:pt x="15" y="130"/>
                  </a:cubicBezTo>
                  <a:cubicBezTo>
                    <a:pt x="0" y="81"/>
                    <a:pt x="27" y="30"/>
                    <a:pt x="76" y="15"/>
                  </a:cubicBezTo>
                  <a:cubicBezTo>
                    <a:pt x="125" y="0"/>
                    <a:pt x="176" y="28"/>
                    <a:pt x="191" y="76"/>
                  </a:cubicBezTo>
                  <a:cubicBezTo>
                    <a:pt x="205" y="125"/>
                    <a:pt x="178" y="176"/>
                    <a:pt x="129" y="191"/>
                  </a:cubicBezTo>
                  <a:close/>
                </a:path>
              </a:pathLst>
            </a:custGeom>
            <a:solidFill>
              <a:srgbClr val="7C7B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695E649F-199C-4059-84EC-F444AC47A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6" y="5647"/>
              <a:ext cx="139" cy="139"/>
            </a:xfrm>
            <a:custGeom>
              <a:avLst/>
              <a:gdLst>
                <a:gd name="T0" fmla="*/ 129 w 205"/>
                <a:gd name="T1" fmla="*/ 14 h 205"/>
                <a:gd name="T2" fmla="*/ 15 w 205"/>
                <a:gd name="T3" fmla="*/ 76 h 205"/>
                <a:gd name="T4" fmla="*/ 76 w 205"/>
                <a:gd name="T5" fmla="*/ 190 h 205"/>
                <a:gd name="T6" fmla="*/ 191 w 205"/>
                <a:gd name="T7" fmla="*/ 129 h 205"/>
                <a:gd name="T8" fmla="*/ 129 w 205"/>
                <a:gd name="T9" fmla="*/ 1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205">
                  <a:moveTo>
                    <a:pt x="129" y="14"/>
                  </a:moveTo>
                  <a:cubicBezTo>
                    <a:pt x="81" y="0"/>
                    <a:pt x="29" y="27"/>
                    <a:pt x="15" y="76"/>
                  </a:cubicBezTo>
                  <a:cubicBezTo>
                    <a:pt x="0" y="124"/>
                    <a:pt x="27" y="176"/>
                    <a:pt x="76" y="190"/>
                  </a:cubicBezTo>
                  <a:cubicBezTo>
                    <a:pt x="125" y="205"/>
                    <a:pt x="176" y="178"/>
                    <a:pt x="191" y="129"/>
                  </a:cubicBezTo>
                  <a:cubicBezTo>
                    <a:pt x="205" y="80"/>
                    <a:pt x="178" y="29"/>
                    <a:pt x="129" y="14"/>
                  </a:cubicBezTo>
                  <a:close/>
                </a:path>
              </a:pathLst>
            </a:custGeom>
            <a:solidFill>
              <a:srgbClr val="7C7B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0" name="object 15">
            <a:extLst>
              <a:ext uri="{FF2B5EF4-FFF2-40B4-BE49-F238E27FC236}">
                <a16:creationId xmlns:a16="http://schemas.microsoft.com/office/drawing/2014/main" id="{2BA72385-FFC2-49D5-9871-5EFFF3625039}"/>
              </a:ext>
            </a:extLst>
          </p:cNvPr>
          <p:cNvSpPr txBox="1"/>
          <p:nvPr/>
        </p:nvSpPr>
        <p:spPr>
          <a:xfrm>
            <a:off x="1879200" y="6544644"/>
            <a:ext cx="4280062" cy="185820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35" normalizeH="0" baseline="0" noProof="0" dirty="0">
                <a:ln>
                  <a:noFill/>
                </a:ln>
                <a:solidFill>
                  <a:srgbClr val="3E3D40"/>
                </a:solidFill>
                <a:effectLst/>
                <a:uLnTx/>
                <a:uFillTx/>
                <a:latin typeface="Arial Black"/>
                <a:ea typeface="+mn-ea"/>
                <a:cs typeface="Microsoft Sans Serif"/>
              </a:rPr>
              <a:t>СЛУЧАИ НЕОБХОДИМОСТИ ПОДТВЕРЖДЕНИЯ ПРИГОДНОСТИ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35" normalizeH="0" baseline="0" noProof="0" dirty="0">
                <a:ln>
                  <a:noFill/>
                </a:ln>
                <a:solidFill>
                  <a:srgbClr val="3E3D40"/>
                </a:solidFill>
                <a:effectLst/>
                <a:uLnTx/>
                <a:uFillTx/>
                <a:latin typeface="Arial"/>
                <a:ea typeface="+mn-ea"/>
                <a:cs typeface="Microsoft Sans Serif"/>
              </a:rPr>
              <a:t>материалов, изделий, конструкций и технологий для применения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35" normalizeH="0" baseline="0" noProof="0" dirty="0">
                <a:ln>
                  <a:noFill/>
                </a:ln>
                <a:solidFill>
                  <a:srgbClr val="3E3D40"/>
                </a:solidFill>
                <a:effectLst/>
                <a:uLnTx/>
                <a:uFillTx/>
                <a:latin typeface="Arial"/>
                <a:ea typeface="+mn-ea"/>
                <a:cs typeface="Microsoft Sans Serif"/>
              </a:rPr>
              <a:t>в строительстве </a:t>
            </a:r>
          </a:p>
        </p:txBody>
      </p:sp>
      <p:sp>
        <p:nvSpPr>
          <p:cNvPr id="41" name="object 8">
            <a:extLst>
              <a:ext uri="{FF2B5EF4-FFF2-40B4-BE49-F238E27FC236}">
                <a16:creationId xmlns:a16="http://schemas.microsoft.com/office/drawing/2014/main" id="{2C072EFA-0755-4583-A9D3-F3965E88BAEB}"/>
              </a:ext>
            </a:extLst>
          </p:cNvPr>
          <p:cNvSpPr/>
          <p:nvPr/>
        </p:nvSpPr>
        <p:spPr>
          <a:xfrm flipV="1">
            <a:off x="6930427" y="5371119"/>
            <a:ext cx="264250" cy="528247"/>
          </a:xfrm>
          <a:custGeom>
            <a:avLst/>
            <a:gdLst/>
            <a:ahLst/>
            <a:cxnLst/>
            <a:rect l="l" t="t" r="r" b="b"/>
            <a:pathLst>
              <a:path w="661035" h="1321435">
                <a:moveTo>
                  <a:pt x="660492" y="0"/>
                </a:moveTo>
                <a:lnTo>
                  <a:pt x="613321" y="1658"/>
                </a:lnTo>
                <a:lnTo>
                  <a:pt x="567045" y="6558"/>
                </a:lnTo>
                <a:lnTo>
                  <a:pt x="521776" y="14588"/>
                </a:lnTo>
                <a:lnTo>
                  <a:pt x="477626" y="25637"/>
                </a:lnTo>
                <a:lnTo>
                  <a:pt x="434707" y="39593"/>
                </a:lnTo>
                <a:lnTo>
                  <a:pt x="393130" y="56343"/>
                </a:lnTo>
                <a:lnTo>
                  <a:pt x="353008" y="75777"/>
                </a:lnTo>
                <a:lnTo>
                  <a:pt x="314451" y="97782"/>
                </a:lnTo>
                <a:lnTo>
                  <a:pt x="277572" y="122247"/>
                </a:lnTo>
                <a:lnTo>
                  <a:pt x="242483" y="149060"/>
                </a:lnTo>
                <a:lnTo>
                  <a:pt x="209294" y="178109"/>
                </a:lnTo>
                <a:lnTo>
                  <a:pt x="178119" y="209283"/>
                </a:lnTo>
                <a:lnTo>
                  <a:pt x="149068" y="242469"/>
                </a:lnTo>
                <a:lnTo>
                  <a:pt x="122253" y="277556"/>
                </a:lnTo>
                <a:lnTo>
                  <a:pt x="97787" y="314432"/>
                </a:lnTo>
                <a:lnTo>
                  <a:pt x="75781" y="352985"/>
                </a:lnTo>
                <a:lnTo>
                  <a:pt x="56346" y="393105"/>
                </a:lnTo>
                <a:lnTo>
                  <a:pt x="39595" y="434678"/>
                </a:lnTo>
                <a:lnTo>
                  <a:pt x="25638" y="477593"/>
                </a:lnTo>
                <a:lnTo>
                  <a:pt x="14589" y="521739"/>
                </a:lnTo>
                <a:lnTo>
                  <a:pt x="6558" y="567003"/>
                </a:lnTo>
                <a:lnTo>
                  <a:pt x="1658" y="613274"/>
                </a:lnTo>
                <a:lnTo>
                  <a:pt x="0" y="660440"/>
                </a:lnTo>
                <a:lnTo>
                  <a:pt x="1658" y="707604"/>
                </a:lnTo>
                <a:lnTo>
                  <a:pt x="6558" y="753874"/>
                </a:lnTo>
                <a:lnTo>
                  <a:pt x="14589" y="799137"/>
                </a:lnTo>
                <a:lnTo>
                  <a:pt x="25638" y="843282"/>
                </a:lnTo>
                <a:lnTo>
                  <a:pt x="39595" y="886198"/>
                </a:lnTo>
                <a:lnTo>
                  <a:pt x="56346" y="927772"/>
                </a:lnTo>
                <a:lnTo>
                  <a:pt x="75781" y="967893"/>
                </a:lnTo>
                <a:lnTo>
                  <a:pt x="97787" y="1006448"/>
                </a:lnTo>
                <a:lnTo>
                  <a:pt x="122253" y="1043326"/>
                </a:lnTo>
                <a:lnTo>
                  <a:pt x="149068" y="1078415"/>
                </a:lnTo>
                <a:lnTo>
                  <a:pt x="178119" y="1111604"/>
                </a:lnTo>
                <a:lnTo>
                  <a:pt x="209294" y="1142780"/>
                </a:lnTo>
                <a:lnTo>
                  <a:pt x="242483" y="1171832"/>
                </a:lnTo>
                <a:lnTo>
                  <a:pt x="277572" y="1198648"/>
                </a:lnTo>
                <a:lnTo>
                  <a:pt x="314451" y="1223115"/>
                </a:lnTo>
                <a:lnTo>
                  <a:pt x="353008" y="1245123"/>
                </a:lnTo>
                <a:lnTo>
                  <a:pt x="393130" y="1264560"/>
                </a:lnTo>
                <a:lnTo>
                  <a:pt x="434707" y="1281313"/>
                </a:lnTo>
                <a:lnTo>
                  <a:pt x="477626" y="1295270"/>
                </a:lnTo>
                <a:lnTo>
                  <a:pt x="521776" y="1306321"/>
                </a:lnTo>
                <a:lnTo>
                  <a:pt x="567045" y="1314353"/>
                </a:lnTo>
                <a:lnTo>
                  <a:pt x="613321" y="1319254"/>
                </a:lnTo>
                <a:lnTo>
                  <a:pt x="660492" y="1320912"/>
                </a:lnTo>
                <a:lnTo>
                  <a:pt x="660492" y="0"/>
                </a:lnTo>
                <a:close/>
              </a:path>
            </a:pathLst>
          </a:custGeom>
          <a:solidFill>
            <a:srgbClr val="87889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Прямоугольник: скругленные верхние углы 41">
            <a:extLst>
              <a:ext uri="{FF2B5EF4-FFF2-40B4-BE49-F238E27FC236}">
                <a16:creationId xmlns:a16="http://schemas.microsoft.com/office/drawing/2014/main" id="{1F39D46B-350D-4DE4-8A4B-2E3291AFA03E}"/>
              </a:ext>
            </a:extLst>
          </p:cNvPr>
          <p:cNvSpPr/>
          <p:nvPr/>
        </p:nvSpPr>
        <p:spPr>
          <a:xfrm rot="5400000" flipV="1">
            <a:off x="11015663" y="958454"/>
            <a:ext cx="1693337" cy="9353578"/>
          </a:xfrm>
          <a:prstGeom prst="round2SameRect">
            <a:avLst>
              <a:gd name="adj1" fmla="val 9917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bject 10">
            <a:extLst>
              <a:ext uri="{FF2B5EF4-FFF2-40B4-BE49-F238E27FC236}">
                <a16:creationId xmlns:a16="http://schemas.microsoft.com/office/drawing/2014/main" id="{91323F3D-8307-4E92-BD3D-A61829FA83A1}"/>
              </a:ext>
            </a:extLst>
          </p:cNvPr>
          <p:cNvSpPr/>
          <p:nvPr/>
        </p:nvSpPr>
        <p:spPr>
          <a:xfrm rot="5400000" flipV="1">
            <a:off x="5871455" y="5491227"/>
            <a:ext cx="288031" cy="288031"/>
          </a:xfrm>
          <a:custGeom>
            <a:avLst/>
            <a:gdLst/>
            <a:ahLst/>
            <a:cxnLst/>
            <a:rect l="l" t="t" r="r" b="b"/>
            <a:pathLst>
              <a:path w="673734" h="673735">
                <a:moveTo>
                  <a:pt x="336607" y="0"/>
                </a:moveTo>
                <a:lnTo>
                  <a:pt x="290932" y="3072"/>
                </a:lnTo>
                <a:lnTo>
                  <a:pt x="247125" y="12023"/>
                </a:lnTo>
                <a:lnTo>
                  <a:pt x="205586" y="26451"/>
                </a:lnTo>
                <a:lnTo>
                  <a:pt x="166716" y="45955"/>
                </a:lnTo>
                <a:lnTo>
                  <a:pt x="130918" y="70134"/>
                </a:lnTo>
                <a:lnTo>
                  <a:pt x="98591" y="98587"/>
                </a:lnTo>
                <a:lnTo>
                  <a:pt x="70137" y="130913"/>
                </a:lnTo>
                <a:lnTo>
                  <a:pt x="45957" y="166712"/>
                </a:lnTo>
                <a:lnTo>
                  <a:pt x="26452" y="205581"/>
                </a:lnTo>
                <a:lnTo>
                  <a:pt x="12024" y="247121"/>
                </a:lnTo>
                <a:lnTo>
                  <a:pt x="3072" y="290930"/>
                </a:lnTo>
                <a:lnTo>
                  <a:pt x="0" y="336607"/>
                </a:lnTo>
                <a:lnTo>
                  <a:pt x="3072" y="382282"/>
                </a:lnTo>
                <a:lnTo>
                  <a:pt x="12024" y="426089"/>
                </a:lnTo>
                <a:lnTo>
                  <a:pt x="26452" y="467627"/>
                </a:lnTo>
                <a:lnTo>
                  <a:pt x="45957" y="506495"/>
                </a:lnTo>
                <a:lnTo>
                  <a:pt x="70137" y="542293"/>
                </a:lnTo>
                <a:lnTo>
                  <a:pt x="98591" y="574618"/>
                </a:lnTo>
                <a:lnTo>
                  <a:pt x="130918" y="603071"/>
                </a:lnTo>
                <a:lnTo>
                  <a:pt x="166716" y="627249"/>
                </a:lnTo>
                <a:lnTo>
                  <a:pt x="205586" y="646753"/>
                </a:lnTo>
                <a:lnTo>
                  <a:pt x="247125" y="661181"/>
                </a:lnTo>
                <a:lnTo>
                  <a:pt x="290932" y="670131"/>
                </a:lnTo>
                <a:lnTo>
                  <a:pt x="336607" y="673204"/>
                </a:lnTo>
                <a:lnTo>
                  <a:pt x="382282" y="670131"/>
                </a:lnTo>
                <a:lnTo>
                  <a:pt x="426090" y="661181"/>
                </a:lnTo>
                <a:lnTo>
                  <a:pt x="467629" y="646753"/>
                </a:lnTo>
                <a:lnTo>
                  <a:pt x="506498" y="627249"/>
                </a:lnTo>
                <a:lnTo>
                  <a:pt x="542297" y="603071"/>
                </a:lnTo>
                <a:lnTo>
                  <a:pt x="574623" y="574618"/>
                </a:lnTo>
                <a:lnTo>
                  <a:pt x="603077" y="542293"/>
                </a:lnTo>
                <a:lnTo>
                  <a:pt x="627257" y="506495"/>
                </a:lnTo>
                <a:lnTo>
                  <a:pt x="646762" y="467627"/>
                </a:lnTo>
                <a:lnTo>
                  <a:pt x="661190" y="426089"/>
                </a:lnTo>
                <a:lnTo>
                  <a:pt x="670142" y="382282"/>
                </a:lnTo>
                <a:lnTo>
                  <a:pt x="673215" y="336607"/>
                </a:lnTo>
                <a:lnTo>
                  <a:pt x="670142" y="290930"/>
                </a:lnTo>
                <a:lnTo>
                  <a:pt x="661190" y="247121"/>
                </a:lnTo>
                <a:lnTo>
                  <a:pt x="646762" y="205581"/>
                </a:lnTo>
                <a:lnTo>
                  <a:pt x="627257" y="166712"/>
                </a:lnTo>
                <a:lnTo>
                  <a:pt x="603077" y="130913"/>
                </a:lnTo>
                <a:lnTo>
                  <a:pt x="574623" y="98587"/>
                </a:lnTo>
                <a:lnTo>
                  <a:pt x="542297" y="70134"/>
                </a:lnTo>
                <a:lnTo>
                  <a:pt x="506498" y="45955"/>
                </a:lnTo>
                <a:lnTo>
                  <a:pt x="467629" y="26451"/>
                </a:lnTo>
                <a:lnTo>
                  <a:pt x="426090" y="12023"/>
                </a:lnTo>
                <a:lnTo>
                  <a:pt x="382282" y="3072"/>
                </a:lnTo>
                <a:lnTo>
                  <a:pt x="336607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42A83486-A22C-430F-9651-153F65BF8FCE}"/>
              </a:ext>
            </a:extLst>
          </p:cNvPr>
          <p:cNvSpPr/>
          <p:nvPr/>
        </p:nvSpPr>
        <p:spPr>
          <a:xfrm flipV="1">
            <a:off x="5918555" y="5538328"/>
            <a:ext cx="193830" cy="193830"/>
          </a:xfrm>
          <a:prstGeom prst="ellipse">
            <a:avLst/>
          </a:prstGeom>
          <a:solidFill>
            <a:srgbClr val="F8B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67AE1994-C34A-4692-A80B-6868386C25D0}"/>
              </a:ext>
            </a:extLst>
          </p:cNvPr>
          <p:cNvSpPr/>
          <p:nvPr/>
        </p:nvSpPr>
        <p:spPr>
          <a:xfrm rot="5400000" flipV="1">
            <a:off x="7033692" y="5491075"/>
            <a:ext cx="288335" cy="288335"/>
          </a:xfrm>
          <a:prstGeom prst="ellipse">
            <a:avLst/>
          </a:prstGeom>
          <a:solidFill>
            <a:srgbClr val="F8B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object 15">
            <a:extLst>
              <a:ext uri="{FF2B5EF4-FFF2-40B4-BE49-F238E27FC236}">
                <a16:creationId xmlns:a16="http://schemas.microsoft.com/office/drawing/2014/main" id="{EE1B8C26-609A-4EC7-B4B8-4BAF8F29FFC8}"/>
              </a:ext>
            </a:extLst>
          </p:cNvPr>
          <p:cNvSpPr txBox="1"/>
          <p:nvPr/>
        </p:nvSpPr>
        <p:spPr>
          <a:xfrm>
            <a:off x="7808678" y="5321694"/>
            <a:ext cx="7300308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E3D4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ДЛЯ ВВОЗИМОЙ ИЗ-ЗА РУБЕЖА ПРОДУКЦИИ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E3D40"/>
                </a:solidFill>
                <a:effectLst/>
                <a:uLnTx/>
                <a:uFillTx/>
                <a:ea typeface="+mn-ea"/>
                <a:cs typeface="+mn-cs"/>
              </a:rPr>
              <a:t>, ИЗГОТАВЛИВАЕМОЙ ПО ИНОСТРАННЫМ СТАНДАРТАМ</a:t>
            </a:r>
          </a:p>
        </p:txBody>
      </p:sp>
      <p:sp>
        <p:nvSpPr>
          <p:cNvPr id="48" name="object 8">
            <a:extLst>
              <a:ext uri="{FF2B5EF4-FFF2-40B4-BE49-F238E27FC236}">
                <a16:creationId xmlns:a16="http://schemas.microsoft.com/office/drawing/2014/main" id="{DFE57F57-FE0C-4130-A2B6-CA26F3319C17}"/>
              </a:ext>
            </a:extLst>
          </p:cNvPr>
          <p:cNvSpPr/>
          <p:nvPr/>
        </p:nvSpPr>
        <p:spPr>
          <a:xfrm flipV="1">
            <a:off x="6930428" y="8719891"/>
            <a:ext cx="264250" cy="528247"/>
          </a:xfrm>
          <a:custGeom>
            <a:avLst/>
            <a:gdLst/>
            <a:ahLst/>
            <a:cxnLst/>
            <a:rect l="l" t="t" r="r" b="b"/>
            <a:pathLst>
              <a:path w="661035" h="1321435">
                <a:moveTo>
                  <a:pt x="660492" y="0"/>
                </a:moveTo>
                <a:lnTo>
                  <a:pt x="613321" y="1658"/>
                </a:lnTo>
                <a:lnTo>
                  <a:pt x="567045" y="6558"/>
                </a:lnTo>
                <a:lnTo>
                  <a:pt x="521776" y="14588"/>
                </a:lnTo>
                <a:lnTo>
                  <a:pt x="477626" y="25637"/>
                </a:lnTo>
                <a:lnTo>
                  <a:pt x="434707" y="39593"/>
                </a:lnTo>
                <a:lnTo>
                  <a:pt x="393130" y="56343"/>
                </a:lnTo>
                <a:lnTo>
                  <a:pt x="353008" y="75777"/>
                </a:lnTo>
                <a:lnTo>
                  <a:pt x="314451" y="97782"/>
                </a:lnTo>
                <a:lnTo>
                  <a:pt x="277572" y="122247"/>
                </a:lnTo>
                <a:lnTo>
                  <a:pt x="242483" y="149060"/>
                </a:lnTo>
                <a:lnTo>
                  <a:pt x="209294" y="178109"/>
                </a:lnTo>
                <a:lnTo>
                  <a:pt x="178119" y="209283"/>
                </a:lnTo>
                <a:lnTo>
                  <a:pt x="149068" y="242469"/>
                </a:lnTo>
                <a:lnTo>
                  <a:pt x="122253" y="277556"/>
                </a:lnTo>
                <a:lnTo>
                  <a:pt x="97787" y="314432"/>
                </a:lnTo>
                <a:lnTo>
                  <a:pt x="75781" y="352985"/>
                </a:lnTo>
                <a:lnTo>
                  <a:pt x="56346" y="393105"/>
                </a:lnTo>
                <a:lnTo>
                  <a:pt x="39595" y="434678"/>
                </a:lnTo>
                <a:lnTo>
                  <a:pt x="25638" y="477593"/>
                </a:lnTo>
                <a:lnTo>
                  <a:pt x="14589" y="521739"/>
                </a:lnTo>
                <a:lnTo>
                  <a:pt x="6558" y="567003"/>
                </a:lnTo>
                <a:lnTo>
                  <a:pt x="1658" y="613274"/>
                </a:lnTo>
                <a:lnTo>
                  <a:pt x="0" y="660440"/>
                </a:lnTo>
                <a:lnTo>
                  <a:pt x="1658" y="707604"/>
                </a:lnTo>
                <a:lnTo>
                  <a:pt x="6558" y="753874"/>
                </a:lnTo>
                <a:lnTo>
                  <a:pt x="14589" y="799137"/>
                </a:lnTo>
                <a:lnTo>
                  <a:pt x="25638" y="843282"/>
                </a:lnTo>
                <a:lnTo>
                  <a:pt x="39595" y="886198"/>
                </a:lnTo>
                <a:lnTo>
                  <a:pt x="56346" y="927772"/>
                </a:lnTo>
                <a:lnTo>
                  <a:pt x="75781" y="967893"/>
                </a:lnTo>
                <a:lnTo>
                  <a:pt x="97787" y="1006448"/>
                </a:lnTo>
                <a:lnTo>
                  <a:pt x="122253" y="1043326"/>
                </a:lnTo>
                <a:lnTo>
                  <a:pt x="149068" y="1078415"/>
                </a:lnTo>
                <a:lnTo>
                  <a:pt x="178119" y="1111604"/>
                </a:lnTo>
                <a:lnTo>
                  <a:pt x="209294" y="1142780"/>
                </a:lnTo>
                <a:lnTo>
                  <a:pt x="242483" y="1171832"/>
                </a:lnTo>
                <a:lnTo>
                  <a:pt x="277572" y="1198648"/>
                </a:lnTo>
                <a:lnTo>
                  <a:pt x="314451" y="1223115"/>
                </a:lnTo>
                <a:lnTo>
                  <a:pt x="353008" y="1245123"/>
                </a:lnTo>
                <a:lnTo>
                  <a:pt x="393130" y="1264560"/>
                </a:lnTo>
                <a:lnTo>
                  <a:pt x="434707" y="1281313"/>
                </a:lnTo>
                <a:lnTo>
                  <a:pt x="477626" y="1295270"/>
                </a:lnTo>
                <a:lnTo>
                  <a:pt x="521776" y="1306321"/>
                </a:lnTo>
                <a:lnTo>
                  <a:pt x="567045" y="1314353"/>
                </a:lnTo>
                <a:lnTo>
                  <a:pt x="613321" y="1319254"/>
                </a:lnTo>
                <a:lnTo>
                  <a:pt x="660492" y="1320912"/>
                </a:lnTo>
                <a:lnTo>
                  <a:pt x="660492" y="0"/>
                </a:lnTo>
                <a:close/>
              </a:path>
            </a:pathLst>
          </a:custGeom>
          <a:solidFill>
            <a:srgbClr val="87889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Прямоугольник: скругленные верхние углы 48">
            <a:extLst>
              <a:ext uri="{FF2B5EF4-FFF2-40B4-BE49-F238E27FC236}">
                <a16:creationId xmlns:a16="http://schemas.microsoft.com/office/drawing/2014/main" id="{B7E2E22A-1F0A-412F-B200-2D573263BC5B}"/>
              </a:ext>
            </a:extLst>
          </p:cNvPr>
          <p:cNvSpPr/>
          <p:nvPr/>
        </p:nvSpPr>
        <p:spPr>
          <a:xfrm rot="5400000" flipV="1">
            <a:off x="11015664" y="4307227"/>
            <a:ext cx="1693337" cy="9353578"/>
          </a:xfrm>
          <a:prstGeom prst="round2SameRect">
            <a:avLst>
              <a:gd name="adj1" fmla="val 9917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object 10">
            <a:extLst>
              <a:ext uri="{FF2B5EF4-FFF2-40B4-BE49-F238E27FC236}">
                <a16:creationId xmlns:a16="http://schemas.microsoft.com/office/drawing/2014/main" id="{320E99DC-216C-4DBC-BE5F-7C221C49C3D5}"/>
              </a:ext>
            </a:extLst>
          </p:cNvPr>
          <p:cNvSpPr/>
          <p:nvPr/>
        </p:nvSpPr>
        <p:spPr>
          <a:xfrm rot="5400000" flipV="1">
            <a:off x="5871456" y="8839999"/>
            <a:ext cx="288031" cy="288031"/>
          </a:xfrm>
          <a:custGeom>
            <a:avLst/>
            <a:gdLst/>
            <a:ahLst/>
            <a:cxnLst/>
            <a:rect l="l" t="t" r="r" b="b"/>
            <a:pathLst>
              <a:path w="673734" h="673735">
                <a:moveTo>
                  <a:pt x="336607" y="0"/>
                </a:moveTo>
                <a:lnTo>
                  <a:pt x="290932" y="3072"/>
                </a:lnTo>
                <a:lnTo>
                  <a:pt x="247125" y="12023"/>
                </a:lnTo>
                <a:lnTo>
                  <a:pt x="205586" y="26451"/>
                </a:lnTo>
                <a:lnTo>
                  <a:pt x="166716" y="45955"/>
                </a:lnTo>
                <a:lnTo>
                  <a:pt x="130918" y="70134"/>
                </a:lnTo>
                <a:lnTo>
                  <a:pt x="98591" y="98587"/>
                </a:lnTo>
                <a:lnTo>
                  <a:pt x="70137" y="130913"/>
                </a:lnTo>
                <a:lnTo>
                  <a:pt x="45957" y="166712"/>
                </a:lnTo>
                <a:lnTo>
                  <a:pt x="26452" y="205581"/>
                </a:lnTo>
                <a:lnTo>
                  <a:pt x="12024" y="247121"/>
                </a:lnTo>
                <a:lnTo>
                  <a:pt x="3072" y="290930"/>
                </a:lnTo>
                <a:lnTo>
                  <a:pt x="0" y="336607"/>
                </a:lnTo>
                <a:lnTo>
                  <a:pt x="3072" y="382282"/>
                </a:lnTo>
                <a:lnTo>
                  <a:pt x="12024" y="426089"/>
                </a:lnTo>
                <a:lnTo>
                  <a:pt x="26452" y="467627"/>
                </a:lnTo>
                <a:lnTo>
                  <a:pt x="45957" y="506495"/>
                </a:lnTo>
                <a:lnTo>
                  <a:pt x="70137" y="542293"/>
                </a:lnTo>
                <a:lnTo>
                  <a:pt x="98591" y="574618"/>
                </a:lnTo>
                <a:lnTo>
                  <a:pt x="130918" y="603071"/>
                </a:lnTo>
                <a:lnTo>
                  <a:pt x="166716" y="627249"/>
                </a:lnTo>
                <a:lnTo>
                  <a:pt x="205586" y="646753"/>
                </a:lnTo>
                <a:lnTo>
                  <a:pt x="247125" y="661181"/>
                </a:lnTo>
                <a:lnTo>
                  <a:pt x="290932" y="670131"/>
                </a:lnTo>
                <a:lnTo>
                  <a:pt x="336607" y="673204"/>
                </a:lnTo>
                <a:lnTo>
                  <a:pt x="382282" y="670131"/>
                </a:lnTo>
                <a:lnTo>
                  <a:pt x="426090" y="661181"/>
                </a:lnTo>
                <a:lnTo>
                  <a:pt x="467629" y="646753"/>
                </a:lnTo>
                <a:lnTo>
                  <a:pt x="506498" y="627249"/>
                </a:lnTo>
                <a:lnTo>
                  <a:pt x="542297" y="603071"/>
                </a:lnTo>
                <a:lnTo>
                  <a:pt x="574623" y="574618"/>
                </a:lnTo>
                <a:lnTo>
                  <a:pt x="603077" y="542293"/>
                </a:lnTo>
                <a:lnTo>
                  <a:pt x="627257" y="506495"/>
                </a:lnTo>
                <a:lnTo>
                  <a:pt x="646762" y="467627"/>
                </a:lnTo>
                <a:lnTo>
                  <a:pt x="661190" y="426089"/>
                </a:lnTo>
                <a:lnTo>
                  <a:pt x="670142" y="382282"/>
                </a:lnTo>
                <a:lnTo>
                  <a:pt x="673215" y="336607"/>
                </a:lnTo>
                <a:lnTo>
                  <a:pt x="670142" y="290930"/>
                </a:lnTo>
                <a:lnTo>
                  <a:pt x="661190" y="247121"/>
                </a:lnTo>
                <a:lnTo>
                  <a:pt x="646762" y="205581"/>
                </a:lnTo>
                <a:lnTo>
                  <a:pt x="627257" y="166712"/>
                </a:lnTo>
                <a:lnTo>
                  <a:pt x="603077" y="130913"/>
                </a:lnTo>
                <a:lnTo>
                  <a:pt x="574623" y="98587"/>
                </a:lnTo>
                <a:lnTo>
                  <a:pt x="542297" y="70134"/>
                </a:lnTo>
                <a:lnTo>
                  <a:pt x="506498" y="45955"/>
                </a:lnTo>
                <a:lnTo>
                  <a:pt x="467629" y="26451"/>
                </a:lnTo>
                <a:lnTo>
                  <a:pt x="426090" y="12023"/>
                </a:lnTo>
                <a:lnTo>
                  <a:pt x="382282" y="3072"/>
                </a:lnTo>
                <a:lnTo>
                  <a:pt x="336607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42A0E130-36FB-4AA3-B60C-3F055287AAA0}"/>
              </a:ext>
            </a:extLst>
          </p:cNvPr>
          <p:cNvSpPr/>
          <p:nvPr/>
        </p:nvSpPr>
        <p:spPr>
          <a:xfrm flipV="1">
            <a:off x="5918556" y="8887100"/>
            <a:ext cx="193830" cy="193830"/>
          </a:xfrm>
          <a:prstGeom prst="ellipse">
            <a:avLst/>
          </a:prstGeom>
          <a:solidFill>
            <a:srgbClr val="F8B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68C662D1-0286-4A3D-A6C1-EF199F800CAA}"/>
              </a:ext>
            </a:extLst>
          </p:cNvPr>
          <p:cNvSpPr/>
          <p:nvPr/>
        </p:nvSpPr>
        <p:spPr>
          <a:xfrm rot="5400000" flipV="1">
            <a:off x="7033693" y="8839847"/>
            <a:ext cx="288335" cy="288335"/>
          </a:xfrm>
          <a:prstGeom prst="ellipse">
            <a:avLst/>
          </a:prstGeom>
          <a:solidFill>
            <a:srgbClr val="F8B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bject 15">
            <a:extLst>
              <a:ext uri="{FF2B5EF4-FFF2-40B4-BE49-F238E27FC236}">
                <a16:creationId xmlns:a16="http://schemas.microsoft.com/office/drawing/2014/main" id="{7B071564-22F6-4550-B972-39CB2F6484BC}"/>
              </a:ext>
            </a:extLst>
          </p:cNvPr>
          <p:cNvSpPr txBox="1"/>
          <p:nvPr/>
        </p:nvSpPr>
        <p:spPr>
          <a:xfrm>
            <a:off x="7808679" y="8516578"/>
            <a:ext cx="7578313" cy="9348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E3D4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ДЛЯ ПРОДУКЦИИ, ТРЕБОВАНИЯ К КОТОРОЙ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E3D40"/>
                </a:solidFill>
                <a:effectLst/>
                <a:uLnTx/>
                <a:uFillTx/>
                <a:ea typeface="+mn-ea"/>
                <a:cs typeface="+mn-cs"/>
              </a:rPr>
              <a:t>ПОЛНОСТЬЮ ИЛИ ЧАСТИЧНО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E3D4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НЕ РЕГЛАМЕНТИРОВАНЫ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E3D40"/>
                </a:solidFill>
                <a:effectLst/>
                <a:uLnTx/>
                <a:uFillTx/>
                <a:ea typeface="+mn-ea"/>
                <a:cs typeface="+mn-cs"/>
              </a:rPr>
              <a:t>ДЕЙСТВУЮЩИМИ  НОРМАТИВНЫМИ ДОКУМЕНТАМИ</a:t>
            </a:r>
          </a:p>
        </p:txBody>
      </p:sp>
      <p:sp>
        <p:nvSpPr>
          <p:cNvPr id="56" name="Freeform 21">
            <a:extLst>
              <a:ext uri="{FF2B5EF4-FFF2-40B4-BE49-F238E27FC236}">
                <a16:creationId xmlns:a16="http://schemas.microsoft.com/office/drawing/2014/main" id="{BFA0444C-92CD-4C51-80AC-562F2396A115}"/>
              </a:ext>
            </a:extLst>
          </p:cNvPr>
          <p:cNvSpPr>
            <a:spLocks/>
          </p:cNvSpPr>
          <p:nvPr/>
        </p:nvSpPr>
        <p:spPr bwMode="auto">
          <a:xfrm>
            <a:off x="15840685" y="5052957"/>
            <a:ext cx="1164572" cy="1164572"/>
          </a:xfrm>
          <a:custGeom>
            <a:avLst/>
            <a:gdLst>
              <a:gd name="T0" fmla="*/ 3813 w 4201"/>
              <a:gd name="T1" fmla="*/ 2802 h 4200"/>
              <a:gd name="T2" fmla="*/ 1398 w 4201"/>
              <a:gd name="T3" fmla="*/ 3813 h 4200"/>
              <a:gd name="T4" fmla="*/ 388 w 4201"/>
              <a:gd name="T5" fmla="*/ 1398 h 4200"/>
              <a:gd name="T6" fmla="*/ 2803 w 4201"/>
              <a:gd name="T7" fmla="*/ 387 h 4200"/>
              <a:gd name="T8" fmla="*/ 3813 w 4201"/>
              <a:gd name="T9" fmla="*/ 2802 h 4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01" h="4200">
                <a:moveTo>
                  <a:pt x="3813" y="2802"/>
                </a:moveTo>
                <a:cubicBezTo>
                  <a:pt x="3425" y="3748"/>
                  <a:pt x="2344" y="4200"/>
                  <a:pt x="1398" y="3813"/>
                </a:cubicBezTo>
                <a:cubicBezTo>
                  <a:pt x="452" y="3425"/>
                  <a:pt x="0" y="2344"/>
                  <a:pt x="388" y="1398"/>
                </a:cubicBezTo>
                <a:cubicBezTo>
                  <a:pt x="776" y="452"/>
                  <a:pt x="1857" y="0"/>
                  <a:pt x="2803" y="387"/>
                </a:cubicBezTo>
                <a:cubicBezTo>
                  <a:pt x="3748" y="775"/>
                  <a:pt x="4201" y="1856"/>
                  <a:pt x="3813" y="2802"/>
                </a:cubicBezTo>
                <a:close/>
              </a:path>
            </a:pathLst>
          </a:custGeom>
          <a:solidFill>
            <a:schemeClr val="tx2"/>
          </a:solidFill>
          <a:ln w="762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" name="Freeform 21">
            <a:extLst>
              <a:ext uri="{FF2B5EF4-FFF2-40B4-BE49-F238E27FC236}">
                <a16:creationId xmlns:a16="http://schemas.microsoft.com/office/drawing/2014/main" id="{4D6D994A-C8BC-41E6-9170-5125C19728EA}"/>
              </a:ext>
            </a:extLst>
          </p:cNvPr>
          <p:cNvSpPr>
            <a:spLocks/>
          </p:cNvSpPr>
          <p:nvPr/>
        </p:nvSpPr>
        <p:spPr bwMode="auto">
          <a:xfrm>
            <a:off x="15840685" y="8401730"/>
            <a:ext cx="1164572" cy="1164572"/>
          </a:xfrm>
          <a:custGeom>
            <a:avLst/>
            <a:gdLst>
              <a:gd name="T0" fmla="*/ 3813 w 4201"/>
              <a:gd name="T1" fmla="*/ 2802 h 4200"/>
              <a:gd name="T2" fmla="*/ 1398 w 4201"/>
              <a:gd name="T3" fmla="*/ 3813 h 4200"/>
              <a:gd name="T4" fmla="*/ 388 w 4201"/>
              <a:gd name="T5" fmla="*/ 1398 h 4200"/>
              <a:gd name="T6" fmla="*/ 2803 w 4201"/>
              <a:gd name="T7" fmla="*/ 387 h 4200"/>
              <a:gd name="T8" fmla="*/ 3813 w 4201"/>
              <a:gd name="T9" fmla="*/ 2802 h 4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01" h="4200">
                <a:moveTo>
                  <a:pt x="3813" y="2802"/>
                </a:moveTo>
                <a:cubicBezTo>
                  <a:pt x="3425" y="3748"/>
                  <a:pt x="2344" y="4200"/>
                  <a:pt x="1398" y="3813"/>
                </a:cubicBezTo>
                <a:cubicBezTo>
                  <a:pt x="452" y="3425"/>
                  <a:pt x="0" y="2344"/>
                  <a:pt x="388" y="1398"/>
                </a:cubicBezTo>
                <a:cubicBezTo>
                  <a:pt x="776" y="452"/>
                  <a:pt x="1857" y="0"/>
                  <a:pt x="2803" y="387"/>
                </a:cubicBezTo>
                <a:cubicBezTo>
                  <a:pt x="3748" y="775"/>
                  <a:pt x="4201" y="1856"/>
                  <a:pt x="3813" y="2802"/>
                </a:cubicBezTo>
                <a:close/>
              </a:path>
            </a:pathLst>
          </a:custGeom>
          <a:solidFill>
            <a:schemeClr val="tx2"/>
          </a:solidFill>
          <a:ln w="762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0935265-D749-47A4-B15B-9A552E8DC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17359" y="5429628"/>
            <a:ext cx="411225" cy="411225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9499A06-E12F-44E7-80ED-D0F5422BE449}"/>
              </a:ext>
            </a:extLst>
          </p:cNvPr>
          <p:cNvGrpSpPr/>
          <p:nvPr/>
        </p:nvGrpSpPr>
        <p:grpSpPr>
          <a:xfrm>
            <a:off x="16301565" y="8792656"/>
            <a:ext cx="290145" cy="381232"/>
            <a:chOff x="15293453" y="8792656"/>
            <a:chExt cx="290145" cy="381232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40566128-BDBB-4829-8E45-196CBE4158C2}"/>
                </a:ext>
              </a:extLst>
            </p:cNvPr>
            <p:cNvGrpSpPr/>
            <p:nvPr/>
          </p:nvGrpSpPr>
          <p:grpSpPr>
            <a:xfrm>
              <a:off x="15293453" y="8792656"/>
              <a:ext cx="290145" cy="381232"/>
              <a:chOff x="10981327" y="9323082"/>
              <a:chExt cx="346213" cy="454902"/>
            </a:xfrm>
          </p:grpSpPr>
          <p:sp>
            <p:nvSpPr>
              <p:cNvPr id="63" name="object 57">
                <a:extLst>
                  <a:ext uri="{FF2B5EF4-FFF2-40B4-BE49-F238E27FC236}">
                    <a16:creationId xmlns:a16="http://schemas.microsoft.com/office/drawing/2014/main" id="{AF7B824F-2B56-41A7-8812-DD1C72BA68CC}"/>
                  </a:ext>
                </a:extLst>
              </p:cNvPr>
              <p:cNvSpPr/>
              <p:nvPr/>
            </p:nvSpPr>
            <p:spPr>
              <a:xfrm>
                <a:off x="10981327" y="9323082"/>
                <a:ext cx="346213" cy="454902"/>
              </a:xfrm>
              <a:custGeom>
                <a:avLst/>
                <a:gdLst/>
                <a:ahLst/>
                <a:cxnLst/>
                <a:rect l="l" t="t" r="r" b="b"/>
                <a:pathLst>
                  <a:path w="469265" h="616585">
                    <a:moveTo>
                      <a:pt x="468676" y="146278"/>
                    </a:moveTo>
                    <a:lnTo>
                      <a:pt x="468676" y="616452"/>
                    </a:lnTo>
                    <a:lnTo>
                      <a:pt x="0" y="616452"/>
                    </a:lnTo>
                    <a:lnTo>
                      <a:pt x="0" y="0"/>
                    </a:lnTo>
                    <a:lnTo>
                      <a:pt x="319414" y="0"/>
                    </a:lnTo>
                    <a:lnTo>
                      <a:pt x="468676" y="146278"/>
                    </a:lnTo>
                    <a:close/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64">
                <a:extLst>
                  <a:ext uri="{FF2B5EF4-FFF2-40B4-BE49-F238E27FC236}">
                    <a16:creationId xmlns:a16="http://schemas.microsoft.com/office/drawing/2014/main" id="{EABC4263-5751-47DE-923D-F50CCBED69B0}"/>
                  </a:ext>
                </a:extLst>
              </p:cNvPr>
              <p:cNvSpPr/>
              <p:nvPr/>
            </p:nvSpPr>
            <p:spPr>
              <a:xfrm>
                <a:off x="11202429" y="9323084"/>
                <a:ext cx="125086" cy="106347"/>
              </a:xfrm>
              <a:custGeom>
                <a:avLst/>
                <a:gdLst/>
                <a:ahLst/>
                <a:cxnLst/>
                <a:rect l="l" t="t" r="r" b="b"/>
                <a:pathLst>
                  <a:path w="169544" h="144144">
                    <a:moveTo>
                      <a:pt x="168989" y="143733"/>
                    </a:moveTo>
                    <a:lnTo>
                      <a:pt x="0" y="143733"/>
                    </a:lnTo>
                    <a:lnTo>
                      <a:pt x="0" y="0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sp>
          <p:nvSpPr>
            <p:cNvPr id="65" name="Знак умножения 64">
              <a:extLst>
                <a:ext uri="{FF2B5EF4-FFF2-40B4-BE49-F238E27FC236}">
                  <a16:creationId xmlns:a16="http://schemas.microsoft.com/office/drawing/2014/main" id="{0446E803-6F96-45CC-BB9C-E45F8EFD1A52}"/>
                </a:ext>
              </a:extLst>
            </p:cNvPr>
            <p:cNvSpPr/>
            <p:nvPr/>
          </p:nvSpPr>
          <p:spPr>
            <a:xfrm>
              <a:off x="15341270" y="8905961"/>
              <a:ext cx="216024" cy="216024"/>
            </a:xfrm>
            <a:prstGeom prst="mathMultiply">
              <a:avLst>
                <a:gd name="adj1" fmla="val 141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82337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D9136BB3-0014-46F9-8FBD-F272A96FF8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6190114"/>
              </p:ext>
            </p:extLst>
          </p:nvPr>
        </p:nvGraphicFramePr>
        <p:xfrm>
          <a:off x="-310752" y="4114588"/>
          <a:ext cx="8201270" cy="5467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object 65">
            <a:extLst>
              <a:ext uri="{FF2B5EF4-FFF2-40B4-BE49-F238E27FC236}">
                <a16:creationId xmlns:a16="http://schemas.microsoft.com/office/drawing/2014/main" id="{606F007C-C21F-4327-A7E9-239F9E999D7F}"/>
              </a:ext>
            </a:extLst>
          </p:cNvPr>
          <p:cNvSpPr/>
          <p:nvPr/>
        </p:nvSpPr>
        <p:spPr>
          <a:xfrm>
            <a:off x="867502" y="905322"/>
            <a:ext cx="17569951" cy="459182"/>
          </a:xfrm>
          <a:custGeom>
            <a:avLst/>
            <a:gdLst/>
            <a:ahLst/>
            <a:cxnLst/>
            <a:rect l="l" t="t" r="r" b="b"/>
            <a:pathLst>
              <a:path w="10647045" h="476250">
                <a:moveTo>
                  <a:pt x="10646471" y="0"/>
                </a:moveTo>
                <a:lnTo>
                  <a:pt x="0" y="0"/>
                </a:lnTo>
                <a:lnTo>
                  <a:pt x="0" y="476132"/>
                </a:lnTo>
                <a:lnTo>
                  <a:pt x="10646471" y="476132"/>
                </a:lnTo>
                <a:lnTo>
                  <a:pt x="10646471" y="0"/>
                </a:lnTo>
                <a:close/>
              </a:path>
            </a:pathLst>
          </a:custGeom>
          <a:solidFill>
            <a:srgbClr val="F8B41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00AB523C-ABA7-49DD-BEA6-893C91EA70F1}"/>
              </a:ext>
            </a:extLst>
          </p:cNvPr>
          <p:cNvSpPr txBox="1">
            <a:spLocks/>
          </p:cNvSpPr>
          <p:nvPr/>
        </p:nvSpPr>
        <p:spPr>
          <a:xfrm>
            <a:off x="985392" y="545282"/>
            <a:ext cx="1756995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3E3D40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ПРОВЕРКА НОВЫХ МАТЕРИАЛОВ И ТЕХНОЛОГИЙ</a:t>
            </a: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5CF85E13-C914-4868-83D2-CAFE89064F21}"/>
              </a:ext>
            </a:extLst>
          </p:cNvPr>
          <p:cNvSpPr/>
          <p:nvPr/>
        </p:nvSpPr>
        <p:spPr>
          <a:xfrm>
            <a:off x="2497560" y="2057450"/>
            <a:ext cx="16592413" cy="1224138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8B41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A0F9EE5-451A-4C50-A686-14DF6B791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946061" y="2096909"/>
            <a:ext cx="995140" cy="1123545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F9BE6C3-636F-4349-B43C-03A94077CC79}"/>
              </a:ext>
            </a:extLst>
          </p:cNvPr>
          <p:cNvGrpSpPr/>
          <p:nvPr/>
        </p:nvGrpSpPr>
        <p:grpSpPr>
          <a:xfrm rot="5400000" flipH="1">
            <a:off x="2208490" y="2352469"/>
            <a:ext cx="320417" cy="612421"/>
            <a:chOff x="4065270" y="8346210"/>
            <a:chExt cx="673735" cy="1287726"/>
          </a:xfrm>
        </p:grpSpPr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2C897F9C-6090-4EA9-A391-980474312B69}"/>
                </a:ext>
              </a:extLst>
            </p:cNvPr>
            <p:cNvGrpSpPr/>
            <p:nvPr/>
          </p:nvGrpSpPr>
          <p:grpSpPr>
            <a:xfrm rot="16200000">
              <a:off x="3814599" y="8596881"/>
              <a:ext cx="1175078" cy="673735"/>
              <a:chOff x="8646730" y="2642091"/>
              <a:chExt cx="1175078" cy="673735"/>
            </a:xfrm>
          </p:grpSpPr>
          <p:sp>
            <p:nvSpPr>
              <p:cNvPr id="69" name="object 9">
                <a:extLst>
                  <a:ext uri="{FF2B5EF4-FFF2-40B4-BE49-F238E27FC236}">
                    <a16:creationId xmlns:a16="http://schemas.microsoft.com/office/drawing/2014/main" id="{BCC55061-153D-437A-958C-94096F148A72}"/>
                  </a:ext>
                </a:extLst>
              </p:cNvPr>
              <p:cNvSpPr/>
              <p:nvPr/>
            </p:nvSpPr>
            <p:spPr>
              <a:xfrm>
                <a:off x="8646730" y="2968752"/>
                <a:ext cx="761734" cy="121855"/>
              </a:xfrm>
              <a:custGeom>
                <a:avLst/>
                <a:gdLst/>
                <a:ahLst/>
                <a:cxnLst/>
                <a:rect l="l" t="t" r="r" b="b"/>
                <a:pathLst>
                  <a:path w="1901190">
                    <a:moveTo>
                      <a:pt x="1901062" y="0"/>
                    </a:moveTo>
                    <a:lnTo>
                      <a:pt x="0" y="0"/>
                    </a:lnTo>
                  </a:path>
                </a:pathLst>
              </a:custGeom>
              <a:ln w="28575">
                <a:solidFill>
                  <a:srgbClr val="7B7A7B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object 10">
                <a:extLst>
                  <a:ext uri="{FF2B5EF4-FFF2-40B4-BE49-F238E27FC236}">
                    <a16:creationId xmlns:a16="http://schemas.microsoft.com/office/drawing/2014/main" id="{F855624A-D23D-43B9-92B5-6B6935CE1E1E}"/>
                  </a:ext>
                </a:extLst>
              </p:cNvPr>
              <p:cNvSpPr/>
              <p:nvPr/>
            </p:nvSpPr>
            <p:spPr>
              <a:xfrm>
                <a:off x="9148073" y="2642091"/>
                <a:ext cx="673735" cy="673735"/>
              </a:xfrm>
              <a:custGeom>
                <a:avLst/>
                <a:gdLst/>
                <a:ahLst/>
                <a:cxnLst/>
                <a:rect l="l" t="t" r="r" b="b"/>
                <a:pathLst>
                  <a:path w="673734" h="673735">
                    <a:moveTo>
                      <a:pt x="336607" y="0"/>
                    </a:moveTo>
                    <a:lnTo>
                      <a:pt x="290932" y="3072"/>
                    </a:lnTo>
                    <a:lnTo>
                      <a:pt x="247125" y="12023"/>
                    </a:lnTo>
                    <a:lnTo>
                      <a:pt x="205586" y="26451"/>
                    </a:lnTo>
                    <a:lnTo>
                      <a:pt x="166716" y="45955"/>
                    </a:lnTo>
                    <a:lnTo>
                      <a:pt x="130918" y="70134"/>
                    </a:lnTo>
                    <a:lnTo>
                      <a:pt x="98591" y="98587"/>
                    </a:lnTo>
                    <a:lnTo>
                      <a:pt x="70137" y="130913"/>
                    </a:lnTo>
                    <a:lnTo>
                      <a:pt x="45957" y="166712"/>
                    </a:lnTo>
                    <a:lnTo>
                      <a:pt x="26452" y="205581"/>
                    </a:lnTo>
                    <a:lnTo>
                      <a:pt x="12024" y="247121"/>
                    </a:lnTo>
                    <a:lnTo>
                      <a:pt x="3072" y="290930"/>
                    </a:lnTo>
                    <a:lnTo>
                      <a:pt x="0" y="336607"/>
                    </a:lnTo>
                    <a:lnTo>
                      <a:pt x="3072" y="382282"/>
                    </a:lnTo>
                    <a:lnTo>
                      <a:pt x="12024" y="426089"/>
                    </a:lnTo>
                    <a:lnTo>
                      <a:pt x="26452" y="467627"/>
                    </a:lnTo>
                    <a:lnTo>
                      <a:pt x="45957" y="506495"/>
                    </a:lnTo>
                    <a:lnTo>
                      <a:pt x="70137" y="542293"/>
                    </a:lnTo>
                    <a:lnTo>
                      <a:pt x="98591" y="574618"/>
                    </a:lnTo>
                    <a:lnTo>
                      <a:pt x="130918" y="603071"/>
                    </a:lnTo>
                    <a:lnTo>
                      <a:pt x="166716" y="627249"/>
                    </a:lnTo>
                    <a:lnTo>
                      <a:pt x="205586" y="646753"/>
                    </a:lnTo>
                    <a:lnTo>
                      <a:pt x="247125" y="661181"/>
                    </a:lnTo>
                    <a:lnTo>
                      <a:pt x="290932" y="670131"/>
                    </a:lnTo>
                    <a:lnTo>
                      <a:pt x="336607" y="673204"/>
                    </a:lnTo>
                    <a:lnTo>
                      <a:pt x="382282" y="670131"/>
                    </a:lnTo>
                    <a:lnTo>
                      <a:pt x="426090" y="661181"/>
                    </a:lnTo>
                    <a:lnTo>
                      <a:pt x="467629" y="646753"/>
                    </a:lnTo>
                    <a:lnTo>
                      <a:pt x="506498" y="627249"/>
                    </a:lnTo>
                    <a:lnTo>
                      <a:pt x="542297" y="603071"/>
                    </a:lnTo>
                    <a:lnTo>
                      <a:pt x="574623" y="574618"/>
                    </a:lnTo>
                    <a:lnTo>
                      <a:pt x="603077" y="542293"/>
                    </a:lnTo>
                    <a:lnTo>
                      <a:pt x="627257" y="506495"/>
                    </a:lnTo>
                    <a:lnTo>
                      <a:pt x="646762" y="467627"/>
                    </a:lnTo>
                    <a:lnTo>
                      <a:pt x="661190" y="426089"/>
                    </a:lnTo>
                    <a:lnTo>
                      <a:pt x="670142" y="382282"/>
                    </a:lnTo>
                    <a:lnTo>
                      <a:pt x="673215" y="336607"/>
                    </a:lnTo>
                    <a:lnTo>
                      <a:pt x="670142" y="290930"/>
                    </a:lnTo>
                    <a:lnTo>
                      <a:pt x="661190" y="247121"/>
                    </a:lnTo>
                    <a:lnTo>
                      <a:pt x="646762" y="205581"/>
                    </a:lnTo>
                    <a:lnTo>
                      <a:pt x="627257" y="166712"/>
                    </a:lnTo>
                    <a:lnTo>
                      <a:pt x="603077" y="130913"/>
                    </a:lnTo>
                    <a:lnTo>
                      <a:pt x="574623" y="98587"/>
                    </a:lnTo>
                    <a:lnTo>
                      <a:pt x="542297" y="70134"/>
                    </a:lnTo>
                    <a:lnTo>
                      <a:pt x="506498" y="45955"/>
                    </a:lnTo>
                    <a:lnTo>
                      <a:pt x="467629" y="26451"/>
                    </a:lnTo>
                    <a:lnTo>
                      <a:pt x="426090" y="12023"/>
                    </a:lnTo>
                    <a:lnTo>
                      <a:pt x="382282" y="3072"/>
                    </a:lnTo>
                    <a:lnTo>
                      <a:pt x="336607" y="0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D5044D00-B871-4253-ADD4-6DD897E9789D}"/>
                </a:ext>
              </a:extLst>
            </p:cNvPr>
            <p:cNvSpPr/>
            <p:nvPr/>
          </p:nvSpPr>
          <p:spPr>
            <a:xfrm>
              <a:off x="4175443" y="8456383"/>
              <a:ext cx="453388" cy="453388"/>
            </a:xfrm>
            <a:prstGeom prst="ellipse">
              <a:avLst/>
            </a:prstGeom>
            <a:solidFill>
              <a:srgbClr val="F8B4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AE73067B-7EA6-4D40-8B47-8F1AC62AC898}"/>
                </a:ext>
              </a:extLst>
            </p:cNvPr>
            <p:cNvSpPr/>
            <p:nvPr/>
          </p:nvSpPr>
          <p:spPr>
            <a:xfrm>
              <a:off x="4247765" y="9345601"/>
              <a:ext cx="288335" cy="288335"/>
            </a:xfrm>
            <a:prstGeom prst="ellipse">
              <a:avLst/>
            </a:prstGeom>
            <a:solidFill>
              <a:srgbClr val="F8B4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1" name="Прямоугольник: скругленные углы 7">
            <a:extLst>
              <a:ext uri="{FF2B5EF4-FFF2-40B4-BE49-F238E27FC236}">
                <a16:creationId xmlns:a16="http://schemas.microsoft.com/office/drawing/2014/main" id="{A81BE419-2662-47AE-B62E-D2B815396801}"/>
              </a:ext>
            </a:extLst>
          </p:cNvPr>
          <p:cNvSpPr/>
          <p:nvPr/>
        </p:nvSpPr>
        <p:spPr>
          <a:xfrm>
            <a:off x="2785592" y="2213820"/>
            <a:ext cx="16129792" cy="8994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кругленный прямоугольник 73">
            <a:extLst>
              <a:ext uri="{FF2B5EF4-FFF2-40B4-BE49-F238E27FC236}">
                <a16:creationId xmlns:a16="http://schemas.microsoft.com/office/drawing/2014/main" id="{E6706BD0-C3A6-47CA-A83B-7420CBA5FAA1}"/>
              </a:ext>
            </a:extLst>
          </p:cNvPr>
          <p:cNvSpPr/>
          <p:nvPr/>
        </p:nvSpPr>
        <p:spPr>
          <a:xfrm>
            <a:off x="2890947" y="2310822"/>
            <a:ext cx="3413123" cy="705424"/>
          </a:xfrm>
          <a:prstGeom prst="roundRect">
            <a:avLst>
              <a:gd name="adj" fmla="val 50000"/>
            </a:avLst>
          </a:prstGeom>
          <a:solidFill>
            <a:srgbClr val="F8B31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9C92A48-4D49-4CF6-9D27-B09B229405C9}"/>
              </a:ext>
            </a:extLst>
          </p:cNvPr>
          <p:cNvSpPr txBox="1"/>
          <p:nvPr/>
        </p:nvSpPr>
        <p:spPr>
          <a:xfrm>
            <a:off x="2970486" y="2375359"/>
            <a:ext cx="32488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j-lt"/>
                <a:cs typeface="Arial"/>
              </a:rPr>
              <a:t>ПП РФ ОТ 27.12.1997 Г. №1636</a:t>
            </a:r>
          </a:p>
        </p:txBody>
      </p:sp>
      <p:sp>
        <p:nvSpPr>
          <p:cNvPr id="74" name="object 15">
            <a:extLst>
              <a:ext uri="{FF2B5EF4-FFF2-40B4-BE49-F238E27FC236}">
                <a16:creationId xmlns:a16="http://schemas.microsoft.com/office/drawing/2014/main" id="{64509426-DFAC-4FCD-9891-1FB52E92D7E9}"/>
              </a:ext>
            </a:extLst>
          </p:cNvPr>
          <p:cNvSpPr txBox="1"/>
          <p:nvPr/>
        </p:nvSpPr>
        <p:spPr>
          <a:xfrm>
            <a:off x="6507356" y="2248250"/>
            <a:ext cx="12384429" cy="8425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fontAlgn="base">
              <a:spcBef>
                <a:spcPts val="0"/>
              </a:spcBef>
            </a:pPr>
            <a:r>
              <a:rPr lang="ru-RU" dirty="0">
                <a:solidFill>
                  <a:schemeClr val="accent1"/>
                </a:solidFill>
                <a:latin typeface="+mj-lt"/>
              </a:rPr>
              <a:t>ПОСТАНОВЛЕНИЕ 76 </a:t>
            </a:r>
            <a:r>
              <a:rPr lang="ru-RU" dirty="0">
                <a:solidFill>
                  <a:schemeClr val="accent1"/>
                </a:solidFill>
              </a:rPr>
              <a:t>«О порядке подтверждения пригодности новых материалов, изделий, конструкций </a:t>
            </a:r>
          </a:p>
          <a:p>
            <a:pPr lvl="0" fontAlgn="base">
              <a:spcBef>
                <a:spcPts val="0"/>
              </a:spcBef>
            </a:pPr>
            <a:r>
              <a:rPr lang="ru-RU" dirty="0">
                <a:solidFill>
                  <a:schemeClr val="accent1"/>
                </a:solidFill>
              </a:rPr>
              <a:t>и технологий для применения в строительстве», перечень новых материалов, изделий, конструкций и технологий, подлежащих проверке и подтверждению пригодности для применения </a:t>
            </a:r>
          </a:p>
        </p:txBody>
      </p:sp>
      <p:sp>
        <p:nvSpPr>
          <p:cNvPr id="75" name="Freeform 20">
            <a:extLst>
              <a:ext uri="{FF2B5EF4-FFF2-40B4-BE49-F238E27FC236}">
                <a16:creationId xmlns:a16="http://schemas.microsoft.com/office/drawing/2014/main" id="{0609B9B9-F243-4971-862F-92BD33B3F7E7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39568" y="2375359"/>
            <a:ext cx="504056" cy="605262"/>
          </a:xfrm>
          <a:custGeom>
            <a:avLst/>
            <a:gdLst>
              <a:gd name="T0" fmla="*/ 78 w 107"/>
              <a:gd name="T1" fmla="*/ 36 h 129"/>
              <a:gd name="T2" fmla="*/ 50 w 107"/>
              <a:gd name="T3" fmla="*/ 31 h 129"/>
              <a:gd name="T4" fmla="*/ 43 w 107"/>
              <a:gd name="T5" fmla="*/ 62 h 129"/>
              <a:gd name="T6" fmla="*/ 78 w 107"/>
              <a:gd name="T7" fmla="*/ 36 h 129"/>
              <a:gd name="T8" fmla="*/ 87 w 107"/>
              <a:gd name="T9" fmla="*/ 31 h 129"/>
              <a:gd name="T10" fmla="*/ 74 w 107"/>
              <a:gd name="T11" fmla="*/ 29 h 129"/>
              <a:gd name="T12" fmla="*/ 21 w 107"/>
              <a:gd name="T13" fmla="*/ 23 h 129"/>
              <a:gd name="T14" fmla="*/ 23 w 107"/>
              <a:gd name="T15" fmla="*/ 20 h 129"/>
              <a:gd name="T16" fmla="*/ 36 w 107"/>
              <a:gd name="T17" fmla="*/ 39 h 129"/>
              <a:gd name="T18" fmla="*/ 53 w 107"/>
              <a:gd name="T19" fmla="*/ 8 h 129"/>
              <a:gd name="T20" fmla="*/ 67 w 107"/>
              <a:gd name="T21" fmla="*/ 15 h 129"/>
              <a:gd name="T22" fmla="*/ 83 w 107"/>
              <a:gd name="T23" fmla="*/ 91 h 129"/>
              <a:gd name="T24" fmla="*/ 40 w 107"/>
              <a:gd name="T25" fmla="*/ 15 h 129"/>
              <a:gd name="T26" fmla="*/ 40 w 107"/>
              <a:gd name="T27" fmla="*/ 15 h 129"/>
              <a:gd name="T28" fmla="*/ 65 w 107"/>
              <a:gd name="T29" fmla="*/ 29 h 129"/>
              <a:gd name="T30" fmla="*/ 66 w 107"/>
              <a:gd name="T31" fmla="*/ 20 h 129"/>
              <a:gd name="T32" fmla="*/ 57 w 107"/>
              <a:gd name="T33" fmla="*/ 8 h 129"/>
              <a:gd name="T34" fmla="*/ 42 w 107"/>
              <a:gd name="T35" fmla="*/ 27 h 129"/>
              <a:gd name="T36" fmla="*/ 33 w 107"/>
              <a:gd name="T37" fmla="*/ 25 h 129"/>
              <a:gd name="T38" fmla="*/ 101 w 107"/>
              <a:gd name="T39" fmla="*/ 52 h 129"/>
              <a:gd name="T40" fmla="*/ 98 w 107"/>
              <a:gd name="T41" fmla="*/ 38 h 129"/>
              <a:gd name="T42" fmla="*/ 75 w 107"/>
              <a:gd name="T43" fmla="*/ 54 h 129"/>
              <a:gd name="T44" fmla="*/ 65 w 107"/>
              <a:gd name="T45" fmla="*/ 79 h 129"/>
              <a:gd name="T46" fmla="*/ 84 w 107"/>
              <a:gd name="T47" fmla="*/ 85 h 129"/>
              <a:gd name="T48" fmla="*/ 92 w 107"/>
              <a:gd name="T49" fmla="*/ 78 h 129"/>
              <a:gd name="T50" fmla="*/ 100 w 107"/>
              <a:gd name="T51" fmla="*/ 68 h 129"/>
              <a:gd name="T52" fmla="*/ 104 w 107"/>
              <a:gd name="T53" fmla="*/ 55 h 129"/>
              <a:gd name="T54" fmla="*/ 14 w 107"/>
              <a:gd name="T55" fmla="*/ 74 h 129"/>
              <a:gd name="T56" fmla="*/ 22 w 107"/>
              <a:gd name="T57" fmla="*/ 80 h 129"/>
              <a:gd name="T58" fmla="*/ 30 w 107"/>
              <a:gd name="T59" fmla="*/ 84 h 129"/>
              <a:gd name="T60" fmla="*/ 41 w 107"/>
              <a:gd name="T61" fmla="*/ 66 h 129"/>
              <a:gd name="T62" fmla="*/ 31 w 107"/>
              <a:gd name="T63" fmla="*/ 52 h 129"/>
              <a:gd name="T64" fmla="*/ 20 w 107"/>
              <a:gd name="T65" fmla="*/ 51 h 129"/>
              <a:gd name="T66" fmla="*/ 21 w 107"/>
              <a:gd name="T67" fmla="*/ 58 h 129"/>
              <a:gd name="T68" fmla="*/ 83 w 107"/>
              <a:gd name="T69" fmla="*/ 101 h 129"/>
              <a:gd name="T70" fmla="*/ 65 w 107"/>
              <a:gd name="T71" fmla="*/ 90 h 129"/>
              <a:gd name="T72" fmla="*/ 45 w 107"/>
              <a:gd name="T73" fmla="*/ 94 h 129"/>
              <a:gd name="T74" fmla="*/ 26 w 107"/>
              <a:gd name="T75" fmla="*/ 100 h 129"/>
              <a:gd name="T76" fmla="*/ 10 w 107"/>
              <a:gd name="T77" fmla="*/ 78 h 129"/>
              <a:gd name="T78" fmla="*/ 10 w 107"/>
              <a:gd name="T79" fmla="*/ 89 h 129"/>
              <a:gd name="T80" fmla="*/ 25 w 107"/>
              <a:gd name="T81" fmla="*/ 109 h 129"/>
              <a:gd name="T82" fmla="*/ 32 w 107"/>
              <a:gd name="T83" fmla="*/ 109 h 129"/>
              <a:gd name="T84" fmla="*/ 50 w 107"/>
              <a:gd name="T85" fmla="*/ 104 h 129"/>
              <a:gd name="T86" fmla="*/ 51 w 107"/>
              <a:gd name="T87" fmla="*/ 107 h 129"/>
              <a:gd name="T88" fmla="*/ 51 w 107"/>
              <a:gd name="T89" fmla="*/ 111 h 129"/>
              <a:gd name="T90" fmla="*/ 55 w 107"/>
              <a:gd name="T91" fmla="*/ 109 h 129"/>
              <a:gd name="T92" fmla="*/ 55 w 107"/>
              <a:gd name="T93" fmla="*/ 106 h 129"/>
              <a:gd name="T94" fmla="*/ 60 w 107"/>
              <a:gd name="T95" fmla="*/ 96 h 129"/>
              <a:gd name="T96" fmla="*/ 89 w 107"/>
              <a:gd name="T97" fmla="*/ 104 h 129"/>
              <a:gd name="T98" fmla="*/ 61 w 107"/>
              <a:gd name="T99" fmla="*/ 81 h 129"/>
              <a:gd name="T100" fmla="*/ 58 w 107"/>
              <a:gd name="T101" fmla="*/ 74 h 129"/>
              <a:gd name="T102" fmla="*/ 54 w 107"/>
              <a:gd name="T103" fmla="*/ 69 h 129"/>
              <a:gd name="T104" fmla="*/ 53 w 107"/>
              <a:gd name="T105" fmla="*/ 68 h 129"/>
              <a:gd name="T106" fmla="*/ 57 w 107"/>
              <a:gd name="T107" fmla="*/ 80 h 129"/>
              <a:gd name="T108" fmla="*/ 50 w 107"/>
              <a:gd name="T109" fmla="*/ 74 h 129"/>
              <a:gd name="T110" fmla="*/ 46 w 107"/>
              <a:gd name="T111" fmla="*/ 81 h 129"/>
              <a:gd name="T112" fmla="*/ 46 w 107"/>
              <a:gd name="T113" fmla="*/ 87 h 129"/>
              <a:gd name="T114" fmla="*/ 49 w 107"/>
              <a:gd name="T115" fmla="*/ 63 h 129"/>
              <a:gd name="T116" fmla="*/ 48 w 107"/>
              <a:gd name="T117" fmla="*/ 87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7" h="129">
                <a:moveTo>
                  <a:pt x="72" y="43"/>
                </a:moveTo>
                <a:cubicBezTo>
                  <a:pt x="71" y="42"/>
                  <a:pt x="69" y="42"/>
                  <a:pt x="67" y="42"/>
                </a:cubicBezTo>
                <a:cubicBezTo>
                  <a:pt x="68" y="41"/>
                  <a:pt x="70" y="40"/>
                  <a:pt x="71" y="40"/>
                </a:cubicBezTo>
                <a:cubicBezTo>
                  <a:pt x="71" y="40"/>
                  <a:pt x="72" y="41"/>
                  <a:pt x="72" y="43"/>
                </a:cubicBezTo>
                <a:close/>
                <a:moveTo>
                  <a:pt x="78" y="36"/>
                </a:moveTo>
                <a:cubicBezTo>
                  <a:pt x="77" y="29"/>
                  <a:pt x="63" y="33"/>
                  <a:pt x="57" y="31"/>
                </a:cubicBezTo>
                <a:cubicBezTo>
                  <a:pt x="56" y="32"/>
                  <a:pt x="59" y="36"/>
                  <a:pt x="61" y="37"/>
                </a:cubicBezTo>
                <a:cubicBezTo>
                  <a:pt x="57" y="41"/>
                  <a:pt x="54" y="49"/>
                  <a:pt x="53" y="58"/>
                </a:cubicBezTo>
                <a:cubicBezTo>
                  <a:pt x="53" y="49"/>
                  <a:pt x="49" y="41"/>
                  <a:pt x="46" y="37"/>
                </a:cubicBezTo>
                <a:cubicBezTo>
                  <a:pt x="48" y="36"/>
                  <a:pt x="50" y="32"/>
                  <a:pt x="50" y="31"/>
                </a:cubicBezTo>
                <a:cubicBezTo>
                  <a:pt x="43" y="33"/>
                  <a:pt x="30" y="29"/>
                  <a:pt x="29" y="36"/>
                </a:cubicBezTo>
                <a:cubicBezTo>
                  <a:pt x="29" y="37"/>
                  <a:pt x="29" y="40"/>
                  <a:pt x="30" y="40"/>
                </a:cubicBezTo>
                <a:cubicBezTo>
                  <a:pt x="30" y="40"/>
                  <a:pt x="30" y="38"/>
                  <a:pt x="32" y="38"/>
                </a:cubicBezTo>
                <a:cubicBezTo>
                  <a:pt x="42" y="36"/>
                  <a:pt x="49" y="54"/>
                  <a:pt x="43" y="61"/>
                </a:cubicBezTo>
                <a:cubicBezTo>
                  <a:pt x="42" y="61"/>
                  <a:pt x="43" y="62"/>
                  <a:pt x="43" y="62"/>
                </a:cubicBezTo>
                <a:cubicBezTo>
                  <a:pt x="64" y="62"/>
                  <a:pt x="64" y="62"/>
                  <a:pt x="64" y="62"/>
                </a:cubicBezTo>
                <a:cubicBezTo>
                  <a:pt x="64" y="62"/>
                  <a:pt x="64" y="62"/>
                  <a:pt x="64" y="61"/>
                </a:cubicBezTo>
                <a:cubicBezTo>
                  <a:pt x="57" y="54"/>
                  <a:pt x="65" y="36"/>
                  <a:pt x="74" y="38"/>
                </a:cubicBezTo>
                <a:cubicBezTo>
                  <a:pt x="76" y="38"/>
                  <a:pt x="77" y="40"/>
                  <a:pt x="77" y="40"/>
                </a:cubicBezTo>
                <a:cubicBezTo>
                  <a:pt x="77" y="40"/>
                  <a:pt x="78" y="37"/>
                  <a:pt x="78" y="36"/>
                </a:cubicBezTo>
                <a:close/>
                <a:moveTo>
                  <a:pt x="80" y="20"/>
                </a:moveTo>
                <a:cubicBezTo>
                  <a:pt x="80" y="19"/>
                  <a:pt x="85" y="19"/>
                  <a:pt x="85" y="23"/>
                </a:cubicBezTo>
                <a:cubicBezTo>
                  <a:pt x="85" y="26"/>
                  <a:pt x="82" y="28"/>
                  <a:pt x="82" y="31"/>
                </a:cubicBezTo>
                <a:cubicBezTo>
                  <a:pt x="82" y="32"/>
                  <a:pt x="83" y="33"/>
                  <a:pt x="84" y="33"/>
                </a:cubicBezTo>
                <a:cubicBezTo>
                  <a:pt x="83" y="28"/>
                  <a:pt x="86" y="31"/>
                  <a:pt x="87" y="31"/>
                </a:cubicBezTo>
                <a:cubicBezTo>
                  <a:pt x="85" y="25"/>
                  <a:pt x="90" y="25"/>
                  <a:pt x="89" y="22"/>
                </a:cubicBezTo>
                <a:cubicBezTo>
                  <a:pt x="89" y="20"/>
                  <a:pt x="85" y="21"/>
                  <a:pt x="84" y="20"/>
                </a:cubicBezTo>
                <a:cubicBezTo>
                  <a:pt x="82" y="18"/>
                  <a:pt x="79" y="11"/>
                  <a:pt x="77" y="18"/>
                </a:cubicBezTo>
                <a:cubicBezTo>
                  <a:pt x="80" y="22"/>
                  <a:pt x="78" y="28"/>
                  <a:pt x="74" y="28"/>
                </a:cubicBezTo>
                <a:cubicBezTo>
                  <a:pt x="74" y="28"/>
                  <a:pt x="74" y="29"/>
                  <a:pt x="74" y="29"/>
                </a:cubicBezTo>
                <a:cubicBezTo>
                  <a:pt x="79" y="28"/>
                  <a:pt x="81" y="23"/>
                  <a:pt x="80" y="20"/>
                </a:cubicBezTo>
                <a:close/>
                <a:moveTo>
                  <a:pt x="19" y="31"/>
                </a:moveTo>
                <a:cubicBezTo>
                  <a:pt x="20" y="31"/>
                  <a:pt x="24" y="28"/>
                  <a:pt x="23" y="33"/>
                </a:cubicBezTo>
                <a:cubicBezTo>
                  <a:pt x="23" y="33"/>
                  <a:pt x="25" y="32"/>
                  <a:pt x="25" y="30"/>
                </a:cubicBezTo>
                <a:cubicBezTo>
                  <a:pt x="25" y="27"/>
                  <a:pt x="21" y="26"/>
                  <a:pt x="21" y="23"/>
                </a:cubicBezTo>
                <a:cubicBezTo>
                  <a:pt x="21" y="19"/>
                  <a:pt x="27" y="19"/>
                  <a:pt x="27" y="20"/>
                </a:cubicBezTo>
                <a:cubicBezTo>
                  <a:pt x="26" y="23"/>
                  <a:pt x="28" y="28"/>
                  <a:pt x="32" y="28"/>
                </a:cubicBezTo>
                <a:cubicBezTo>
                  <a:pt x="33" y="28"/>
                  <a:pt x="32" y="28"/>
                  <a:pt x="32" y="28"/>
                </a:cubicBezTo>
                <a:cubicBezTo>
                  <a:pt x="28" y="28"/>
                  <a:pt x="26" y="22"/>
                  <a:pt x="30" y="18"/>
                </a:cubicBezTo>
                <a:cubicBezTo>
                  <a:pt x="28" y="10"/>
                  <a:pt x="25" y="18"/>
                  <a:pt x="23" y="20"/>
                </a:cubicBezTo>
                <a:cubicBezTo>
                  <a:pt x="21" y="20"/>
                  <a:pt x="18" y="20"/>
                  <a:pt x="17" y="22"/>
                </a:cubicBezTo>
                <a:cubicBezTo>
                  <a:pt x="17" y="25"/>
                  <a:pt x="21" y="25"/>
                  <a:pt x="19" y="31"/>
                </a:cubicBezTo>
                <a:close/>
                <a:moveTo>
                  <a:pt x="34" y="43"/>
                </a:moveTo>
                <a:cubicBezTo>
                  <a:pt x="36" y="42"/>
                  <a:pt x="38" y="42"/>
                  <a:pt x="39" y="42"/>
                </a:cubicBezTo>
                <a:cubicBezTo>
                  <a:pt x="38" y="41"/>
                  <a:pt x="36" y="40"/>
                  <a:pt x="36" y="39"/>
                </a:cubicBezTo>
                <a:cubicBezTo>
                  <a:pt x="35" y="40"/>
                  <a:pt x="34" y="41"/>
                  <a:pt x="34" y="43"/>
                </a:cubicBezTo>
                <a:close/>
                <a:moveTo>
                  <a:pt x="56" y="4"/>
                </a:moveTo>
                <a:cubicBezTo>
                  <a:pt x="53" y="0"/>
                  <a:pt x="53" y="0"/>
                  <a:pt x="53" y="0"/>
                </a:cubicBezTo>
                <a:cubicBezTo>
                  <a:pt x="51" y="4"/>
                  <a:pt x="51" y="4"/>
                  <a:pt x="51" y="4"/>
                </a:cubicBezTo>
                <a:cubicBezTo>
                  <a:pt x="53" y="8"/>
                  <a:pt x="53" y="8"/>
                  <a:pt x="53" y="8"/>
                </a:cubicBezTo>
                <a:cubicBezTo>
                  <a:pt x="56" y="4"/>
                  <a:pt x="56" y="4"/>
                  <a:pt x="56" y="4"/>
                </a:cubicBezTo>
                <a:cubicBezTo>
                  <a:pt x="56" y="4"/>
                  <a:pt x="56" y="4"/>
                  <a:pt x="56" y="4"/>
                </a:cubicBezTo>
                <a:close/>
                <a:moveTo>
                  <a:pt x="71" y="15"/>
                </a:moveTo>
                <a:cubicBezTo>
                  <a:pt x="69" y="12"/>
                  <a:pt x="69" y="12"/>
                  <a:pt x="69" y="12"/>
                </a:cubicBezTo>
                <a:cubicBezTo>
                  <a:pt x="67" y="15"/>
                  <a:pt x="67" y="15"/>
                  <a:pt x="67" y="15"/>
                </a:cubicBezTo>
                <a:cubicBezTo>
                  <a:pt x="69" y="18"/>
                  <a:pt x="69" y="18"/>
                  <a:pt x="69" y="18"/>
                </a:cubicBezTo>
                <a:cubicBezTo>
                  <a:pt x="71" y="15"/>
                  <a:pt x="71" y="15"/>
                  <a:pt x="71" y="15"/>
                </a:cubicBezTo>
                <a:cubicBezTo>
                  <a:pt x="71" y="15"/>
                  <a:pt x="71" y="15"/>
                  <a:pt x="71" y="15"/>
                </a:cubicBezTo>
                <a:close/>
                <a:moveTo>
                  <a:pt x="85" y="94"/>
                </a:moveTo>
                <a:cubicBezTo>
                  <a:pt x="83" y="91"/>
                  <a:pt x="83" y="91"/>
                  <a:pt x="83" y="91"/>
                </a:cubicBezTo>
                <a:cubicBezTo>
                  <a:pt x="80" y="94"/>
                  <a:pt x="80" y="94"/>
                  <a:pt x="80" y="94"/>
                </a:cubicBezTo>
                <a:cubicBezTo>
                  <a:pt x="83" y="97"/>
                  <a:pt x="83" y="97"/>
                  <a:pt x="83" y="97"/>
                </a:cubicBezTo>
                <a:cubicBezTo>
                  <a:pt x="85" y="94"/>
                  <a:pt x="85" y="94"/>
                  <a:pt x="85" y="94"/>
                </a:cubicBezTo>
                <a:cubicBezTo>
                  <a:pt x="85" y="94"/>
                  <a:pt x="85" y="94"/>
                  <a:pt x="85" y="94"/>
                </a:cubicBezTo>
                <a:close/>
                <a:moveTo>
                  <a:pt x="40" y="15"/>
                </a:moveTo>
                <a:cubicBezTo>
                  <a:pt x="38" y="12"/>
                  <a:pt x="38" y="12"/>
                  <a:pt x="38" y="12"/>
                </a:cubicBezTo>
                <a:cubicBezTo>
                  <a:pt x="36" y="15"/>
                  <a:pt x="36" y="15"/>
                  <a:pt x="36" y="15"/>
                </a:cubicBezTo>
                <a:cubicBezTo>
                  <a:pt x="38" y="18"/>
                  <a:pt x="38" y="18"/>
                  <a:pt x="38" y="18"/>
                </a:cubicBezTo>
                <a:cubicBezTo>
                  <a:pt x="40" y="15"/>
                  <a:pt x="40" y="15"/>
                  <a:pt x="40" y="15"/>
                </a:cubicBezTo>
                <a:cubicBezTo>
                  <a:pt x="40" y="15"/>
                  <a:pt x="40" y="15"/>
                  <a:pt x="40" y="15"/>
                </a:cubicBezTo>
                <a:close/>
                <a:moveTo>
                  <a:pt x="35" y="28"/>
                </a:moveTo>
                <a:cubicBezTo>
                  <a:pt x="41" y="29"/>
                  <a:pt x="41" y="29"/>
                  <a:pt x="41" y="29"/>
                </a:cubicBezTo>
                <a:cubicBezTo>
                  <a:pt x="47" y="29"/>
                  <a:pt x="49" y="24"/>
                  <a:pt x="50" y="20"/>
                </a:cubicBezTo>
                <a:cubicBezTo>
                  <a:pt x="56" y="20"/>
                  <a:pt x="56" y="20"/>
                  <a:pt x="56" y="20"/>
                </a:cubicBezTo>
                <a:cubicBezTo>
                  <a:pt x="57" y="24"/>
                  <a:pt x="59" y="29"/>
                  <a:pt x="65" y="29"/>
                </a:cubicBezTo>
                <a:cubicBezTo>
                  <a:pt x="72" y="29"/>
                  <a:pt x="72" y="29"/>
                  <a:pt x="72" y="29"/>
                </a:cubicBezTo>
                <a:cubicBezTo>
                  <a:pt x="72" y="29"/>
                  <a:pt x="73" y="27"/>
                  <a:pt x="73" y="26"/>
                </a:cubicBezTo>
                <a:cubicBezTo>
                  <a:pt x="74" y="22"/>
                  <a:pt x="73" y="20"/>
                  <a:pt x="71" y="20"/>
                </a:cubicBezTo>
                <a:cubicBezTo>
                  <a:pt x="69" y="23"/>
                  <a:pt x="69" y="23"/>
                  <a:pt x="69" y="23"/>
                </a:cubicBezTo>
                <a:cubicBezTo>
                  <a:pt x="66" y="20"/>
                  <a:pt x="66" y="20"/>
                  <a:pt x="66" y="20"/>
                </a:cubicBezTo>
                <a:cubicBezTo>
                  <a:pt x="64" y="20"/>
                  <a:pt x="63" y="22"/>
                  <a:pt x="64" y="26"/>
                </a:cubicBezTo>
                <a:cubicBezTo>
                  <a:pt x="64" y="26"/>
                  <a:pt x="64" y="27"/>
                  <a:pt x="65" y="27"/>
                </a:cubicBezTo>
                <a:cubicBezTo>
                  <a:pt x="62" y="27"/>
                  <a:pt x="59" y="25"/>
                  <a:pt x="58" y="20"/>
                </a:cubicBezTo>
                <a:cubicBezTo>
                  <a:pt x="58" y="20"/>
                  <a:pt x="60" y="17"/>
                  <a:pt x="61" y="16"/>
                </a:cubicBezTo>
                <a:cubicBezTo>
                  <a:pt x="62" y="10"/>
                  <a:pt x="60" y="8"/>
                  <a:pt x="57" y="8"/>
                </a:cubicBezTo>
                <a:cubicBezTo>
                  <a:pt x="53" y="14"/>
                  <a:pt x="53" y="14"/>
                  <a:pt x="53" y="14"/>
                </a:cubicBezTo>
                <a:cubicBezTo>
                  <a:pt x="49" y="8"/>
                  <a:pt x="49" y="8"/>
                  <a:pt x="49" y="8"/>
                </a:cubicBezTo>
                <a:cubicBezTo>
                  <a:pt x="47" y="8"/>
                  <a:pt x="45" y="10"/>
                  <a:pt x="46" y="16"/>
                </a:cubicBezTo>
                <a:cubicBezTo>
                  <a:pt x="47" y="17"/>
                  <a:pt x="48" y="20"/>
                  <a:pt x="48" y="20"/>
                </a:cubicBezTo>
                <a:cubicBezTo>
                  <a:pt x="48" y="25"/>
                  <a:pt x="45" y="27"/>
                  <a:pt x="42" y="27"/>
                </a:cubicBezTo>
                <a:cubicBezTo>
                  <a:pt x="42" y="27"/>
                  <a:pt x="43" y="26"/>
                  <a:pt x="43" y="25"/>
                </a:cubicBezTo>
                <a:cubicBezTo>
                  <a:pt x="44" y="22"/>
                  <a:pt x="43" y="20"/>
                  <a:pt x="41" y="20"/>
                </a:cubicBezTo>
                <a:cubicBezTo>
                  <a:pt x="38" y="23"/>
                  <a:pt x="38" y="23"/>
                  <a:pt x="38" y="23"/>
                </a:cubicBezTo>
                <a:cubicBezTo>
                  <a:pt x="35" y="20"/>
                  <a:pt x="35" y="20"/>
                  <a:pt x="35" y="20"/>
                </a:cubicBezTo>
                <a:cubicBezTo>
                  <a:pt x="33" y="20"/>
                  <a:pt x="32" y="22"/>
                  <a:pt x="33" y="25"/>
                </a:cubicBezTo>
                <a:cubicBezTo>
                  <a:pt x="33" y="26"/>
                  <a:pt x="35" y="28"/>
                  <a:pt x="35" y="28"/>
                </a:cubicBezTo>
                <a:close/>
                <a:moveTo>
                  <a:pt x="104" y="55"/>
                </a:moveTo>
                <a:cubicBezTo>
                  <a:pt x="103" y="55"/>
                  <a:pt x="95" y="60"/>
                  <a:pt x="86" y="58"/>
                </a:cubicBezTo>
                <a:cubicBezTo>
                  <a:pt x="86" y="57"/>
                  <a:pt x="86" y="57"/>
                  <a:pt x="86" y="56"/>
                </a:cubicBezTo>
                <a:cubicBezTo>
                  <a:pt x="92" y="55"/>
                  <a:pt x="98" y="54"/>
                  <a:pt x="101" y="52"/>
                </a:cubicBezTo>
                <a:cubicBezTo>
                  <a:pt x="105" y="49"/>
                  <a:pt x="107" y="43"/>
                  <a:pt x="105" y="38"/>
                </a:cubicBezTo>
                <a:cubicBezTo>
                  <a:pt x="104" y="38"/>
                  <a:pt x="104" y="38"/>
                  <a:pt x="104" y="38"/>
                </a:cubicBezTo>
                <a:cubicBezTo>
                  <a:pt x="103" y="40"/>
                  <a:pt x="96" y="48"/>
                  <a:pt x="86" y="51"/>
                </a:cubicBezTo>
                <a:cubicBezTo>
                  <a:pt x="86" y="51"/>
                  <a:pt x="86" y="50"/>
                  <a:pt x="86" y="49"/>
                </a:cubicBezTo>
                <a:cubicBezTo>
                  <a:pt x="91" y="45"/>
                  <a:pt x="96" y="42"/>
                  <a:pt x="98" y="38"/>
                </a:cubicBezTo>
                <a:cubicBezTo>
                  <a:pt x="102" y="32"/>
                  <a:pt x="102" y="25"/>
                  <a:pt x="98" y="21"/>
                </a:cubicBezTo>
                <a:cubicBezTo>
                  <a:pt x="98" y="21"/>
                  <a:pt x="98" y="21"/>
                  <a:pt x="98" y="21"/>
                </a:cubicBezTo>
                <a:cubicBezTo>
                  <a:pt x="97" y="23"/>
                  <a:pt x="87" y="43"/>
                  <a:pt x="76" y="52"/>
                </a:cubicBezTo>
                <a:cubicBezTo>
                  <a:pt x="75" y="52"/>
                  <a:pt x="75" y="52"/>
                  <a:pt x="75" y="53"/>
                </a:cubicBezTo>
                <a:cubicBezTo>
                  <a:pt x="75" y="53"/>
                  <a:pt x="75" y="53"/>
                  <a:pt x="75" y="54"/>
                </a:cubicBezTo>
                <a:cubicBezTo>
                  <a:pt x="76" y="55"/>
                  <a:pt x="77" y="57"/>
                  <a:pt x="77" y="59"/>
                </a:cubicBezTo>
                <a:cubicBezTo>
                  <a:pt x="77" y="63"/>
                  <a:pt x="75" y="66"/>
                  <a:pt x="71" y="67"/>
                </a:cubicBezTo>
                <a:cubicBezTo>
                  <a:pt x="70" y="67"/>
                  <a:pt x="68" y="67"/>
                  <a:pt x="66" y="66"/>
                </a:cubicBezTo>
                <a:cubicBezTo>
                  <a:pt x="65" y="66"/>
                  <a:pt x="65" y="66"/>
                  <a:pt x="65" y="67"/>
                </a:cubicBezTo>
                <a:cubicBezTo>
                  <a:pt x="65" y="79"/>
                  <a:pt x="65" y="79"/>
                  <a:pt x="65" y="79"/>
                </a:cubicBezTo>
                <a:cubicBezTo>
                  <a:pt x="66" y="79"/>
                  <a:pt x="66" y="79"/>
                  <a:pt x="66" y="79"/>
                </a:cubicBezTo>
                <a:cubicBezTo>
                  <a:pt x="67" y="74"/>
                  <a:pt x="71" y="73"/>
                  <a:pt x="73" y="73"/>
                </a:cubicBezTo>
                <a:cubicBezTo>
                  <a:pt x="73" y="78"/>
                  <a:pt x="74" y="82"/>
                  <a:pt x="76" y="84"/>
                </a:cubicBezTo>
                <a:cubicBezTo>
                  <a:pt x="78" y="88"/>
                  <a:pt x="82" y="88"/>
                  <a:pt x="84" y="85"/>
                </a:cubicBezTo>
                <a:cubicBezTo>
                  <a:pt x="84" y="85"/>
                  <a:pt x="84" y="85"/>
                  <a:pt x="84" y="85"/>
                </a:cubicBezTo>
                <a:cubicBezTo>
                  <a:pt x="83" y="84"/>
                  <a:pt x="77" y="80"/>
                  <a:pt x="76" y="73"/>
                </a:cubicBezTo>
                <a:cubicBezTo>
                  <a:pt x="77" y="72"/>
                  <a:pt x="77" y="72"/>
                  <a:pt x="77" y="72"/>
                </a:cubicBezTo>
                <a:cubicBezTo>
                  <a:pt x="79" y="76"/>
                  <a:pt x="82" y="79"/>
                  <a:pt x="84" y="80"/>
                </a:cubicBezTo>
                <a:cubicBezTo>
                  <a:pt x="88" y="83"/>
                  <a:pt x="91" y="82"/>
                  <a:pt x="93" y="78"/>
                </a:cubicBezTo>
                <a:cubicBezTo>
                  <a:pt x="93" y="78"/>
                  <a:pt x="93" y="78"/>
                  <a:pt x="92" y="78"/>
                </a:cubicBezTo>
                <a:cubicBezTo>
                  <a:pt x="90" y="78"/>
                  <a:pt x="83" y="76"/>
                  <a:pt x="80" y="69"/>
                </a:cubicBezTo>
                <a:cubicBezTo>
                  <a:pt x="81" y="69"/>
                  <a:pt x="81" y="69"/>
                  <a:pt x="81" y="68"/>
                </a:cubicBezTo>
                <a:cubicBezTo>
                  <a:pt x="85" y="71"/>
                  <a:pt x="89" y="74"/>
                  <a:pt x="92" y="74"/>
                </a:cubicBezTo>
                <a:cubicBezTo>
                  <a:pt x="96" y="75"/>
                  <a:pt x="100" y="74"/>
                  <a:pt x="100" y="68"/>
                </a:cubicBezTo>
                <a:cubicBezTo>
                  <a:pt x="100" y="68"/>
                  <a:pt x="100" y="68"/>
                  <a:pt x="100" y="68"/>
                </a:cubicBezTo>
                <a:cubicBezTo>
                  <a:pt x="98" y="68"/>
                  <a:pt x="90" y="68"/>
                  <a:pt x="84" y="64"/>
                </a:cubicBezTo>
                <a:cubicBezTo>
                  <a:pt x="84" y="64"/>
                  <a:pt x="84" y="63"/>
                  <a:pt x="84" y="63"/>
                </a:cubicBezTo>
                <a:cubicBezTo>
                  <a:pt x="84" y="63"/>
                  <a:pt x="93" y="66"/>
                  <a:pt x="98" y="65"/>
                </a:cubicBezTo>
                <a:cubicBezTo>
                  <a:pt x="102" y="64"/>
                  <a:pt x="105" y="60"/>
                  <a:pt x="105" y="55"/>
                </a:cubicBezTo>
                <a:cubicBezTo>
                  <a:pt x="104" y="55"/>
                  <a:pt x="104" y="55"/>
                  <a:pt x="104" y="55"/>
                </a:cubicBezTo>
                <a:close/>
                <a:moveTo>
                  <a:pt x="22" y="63"/>
                </a:moveTo>
                <a:cubicBezTo>
                  <a:pt x="22" y="63"/>
                  <a:pt x="23" y="64"/>
                  <a:pt x="23" y="64"/>
                </a:cubicBezTo>
                <a:cubicBezTo>
                  <a:pt x="16" y="68"/>
                  <a:pt x="8" y="68"/>
                  <a:pt x="6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6" y="73"/>
                  <a:pt x="11" y="75"/>
                  <a:pt x="14" y="74"/>
                </a:cubicBezTo>
                <a:cubicBezTo>
                  <a:pt x="17" y="74"/>
                  <a:pt x="22" y="71"/>
                  <a:pt x="25" y="68"/>
                </a:cubicBezTo>
                <a:cubicBezTo>
                  <a:pt x="25" y="68"/>
                  <a:pt x="26" y="69"/>
                  <a:pt x="26" y="69"/>
                </a:cubicBezTo>
                <a:cubicBezTo>
                  <a:pt x="23" y="75"/>
                  <a:pt x="16" y="78"/>
                  <a:pt x="14" y="78"/>
                </a:cubicBezTo>
                <a:cubicBezTo>
                  <a:pt x="14" y="78"/>
                  <a:pt x="13" y="78"/>
                  <a:pt x="14" y="78"/>
                </a:cubicBezTo>
                <a:cubicBezTo>
                  <a:pt x="15" y="81"/>
                  <a:pt x="18" y="82"/>
                  <a:pt x="22" y="80"/>
                </a:cubicBezTo>
                <a:cubicBezTo>
                  <a:pt x="24" y="79"/>
                  <a:pt x="27" y="76"/>
                  <a:pt x="29" y="72"/>
                </a:cubicBezTo>
                <a:cubicBezTo>
                  <a:pt x="29" y="72"/>
                  <a:pt x="30" y="72"/>
                  <a:pt x="30" y="73"/>
                </a:cubicBezTo>
                <a:cubicBezTo>
                  <a:pt x="29" y="80"/>
                  <a:pt x="23" y="84"/>
                  <a:pt x="22" y="85"/>
                </a:cubicBezTo>
                <a:cubicBezTo>
                  <a:pt x="22" y="85"/>
                  <a:pt x="22" y="85"/>
                  <a:pt x="22" y="85"/>
                </a:cubicBezTo>
                <a:cubicBezTo>
                  <a:pt x="24" y="88"/>
                  <a:pt x="28" y="88"/>
                  <a:pt x="30" y="84"/>
                </a:cubicBezTo>
                <a:cubicBezTo>
                  <a:pt x="32" y="82"/>
                  <a:pt x="33" y="78"/>
                  <a:pt x="34" y="73"/>
                </a:cubicBezTo>
                <a:cubicBezTo>
                  <a:pt x="35" y="73"/>
                  <a:pt x="39" y="74"/>
                  <a:pt x="41" y="79"/>
                </a:cubicBezTo>
                <a:cubicBezTo>
                  <a:pt x="41" y="79"/>
                  <a:pt x="41" y="79"/>
                  <a:pt x="41" y="78"/>
                </a:cubicBezTo>
                <a:cubicBezTo>
                  <a:pt x="41" y="67"/>
                  <a:pt x="41" y="67"/>
                  <a:pt x="41" y="67"/>
                </a:cubicBezTo>
                <a:cubicBezTo>
                  <a:pt x="41" y="66"/>
                  <a:pt x="41" y="66"/>
                  <a:pt x="41" y="66"/>
                </a:cubicBezTo>
                <a:cubicBezTo>
                  <a:pt x="39" y="67"/>
                  <a:pt x="36" y="67"/>
                  <a:pt x="35" y="67"/>
                </a:cubicBezTo>
                <a:cubicBezTo>
                  <a:pt x="31" y="66"/>
                  <a:pt x="29" y="63"/>
                  <a:pt x="29" y="59"/>
                </a:cubicBezTo>
                <a:cubicBezTo>
                  <a:pt x="29" y="57"/>
                  <a:pt x="30" y="55"/>
                  <a:pt x="31" y="54"/>
                </a:cubicBezTo>
                <a:cubicBezTo>
                  <a:pt x="31" y="53"/>
                  <a:pt x="31" y="53"/>
                  <a:pt x="31" y="52"/>
                </a:cubicBezTo>
                <a:cubicBezTo>
                  <a:pt x="31" y="52"/>
                  <a:pt x="31" y="52"/>
                  <a:pt x="31" y="52"/>
                </a:cubicBezTo>
                <a:cubicBezTo>
                  <a:pt x="20" y="43"/>
                  <a:pt x="9" y="23"/>
                  <a:pt x="8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5" y="24"/>
                  <a:pt x="5" y="32"/>
                  <a:pt x="8" y="37"/>
                </a:cubicBezTo>
                <a:cubicBezTo>
                  <a:pt x="10" y="41"/>
                  <a:pt x="15" y="45"/>
                  <a:pt x="21" y="49"/>
                </a:cubicBezTo>
                <a:cubicBezTo>
                  <a:pt x="21" y="50"/>
                  <a:pt x="20" y="50"/>
                  <a:pt x="20" y="51"/>
                </a:cubicBezTo>
                <a:cubicBezTo>
                  <a:pt x="10" y="48"/>
                  <a:pt x="3" y="39"/>
                  <a:pt x="2" y="38"/>
                </a:cubicBezTo>
                <a:cubicBezTo>
                  <a:pt x="2" y="38"/>
                  <a:pt x="2" y="38"/>
                  <a:pt x="2" y="38"/>
                </a:cubicBezTo>
                <a:cubicBezTo>
                  <a:pt x="0" y="43"/>
                  <a:pt x="2" y="49"/>
                  <a:pt x="6" y="51"/>
                </a:cubicBezTo>
                <a:cubicBezTo>
                  <a:pt x="9" y="54"/>
                  <a:pt x="14" y="55"/>
                  <a:pt x="21" y="56"/>
                </a:cubicBezTo>
                <a:cubicBezTo>
                  <a:pt x="21" y="57"/>
                  <a:pt x="21" y="57"/>
                  <a:pt x="21" y="58"/>
                </a:cubicBezTo>
                <a:cubicBezTo>
                  <a:pt x="11" y="59"/>
                  <a:pt x="4" y="55"/>
                  <a:pt x="2" y="54"/>
                </a:cubicBezTo>
                <a:cubicBezTo>
                  <a:pt x="2" y="54"/>
                  <a:pt x="2" y="54"/>
                  <a:pt x="2" y="54"/>
                </a:cubicBezTo>
                <a:cubicBezTo>
                  <a:pt x="1" y="59"/>
                  <a:pt x="4" y="63"/>
                  <a:pt x="8" y="64"/>
                </a:cubicBezTo>
                <a:cubicBezTo>
                  <a:pt x="13" y="65"/>
                  <a:pt x="22" y="63"/>
                  <a:pt x="22" y="63"/>
                </a:cubicBezTo>
                <a:close/>
                <a:moveTo>
                  <a:pt x="83" y="101"/>
                </a:moveTo>
                <a:cubicBezTo>
                  <a:pt x="79" y="97"/>
                  <a:pt x="79" y="97"/>
                  <a:pt x="79" y="97"/>
                </a:cubicBezTo>
                <a:cubicBezTo>
                  <a:pt x="78" y="98"/>
                  <a:pt x="77" y="100"/>
                  <a:pt x="76" y="102"/>
                </a:cubicBezTo>
                <a:cubicBezTo>
                  <a:pt x="74" y="102"/>
                  <a:pt x="69" y="100"/>
                  <a:pt x="69" y="99"/>
                </a:cubicBezTo>
                <a:cubicBezTo>
                  <a:pt x="75" y="89"/>
                  <a:pt x="71" y="82"/>
                  <a:pt x="65" y="83"/>
                </a:cubicBezTo>
                <a:cubicBezTo>
                  <a:pt x="65" y="90"/>
                  <a:pt x="65" y="90"/>
                  <a:pt x="65" y="90"/>
                </a:cubicBezTo>
                <a:cubicBezTo>
                  <a:pt x="65" y="92"/>
                  <a:pt x="64" y="94"/>
                  <a:pt x="62" y="94"/>
                </a:cubicBezTo>
                <a:cubicBezTo>
                  <a:pt x="58" y="94"/>
                  <a:pt x="58" y="94"/>
                  <a:pt x="58" y="94"/>
                </a:cubicBezTo>
                <a:cubicBezTo>
                  <a:pt x="55" y="94"/>
                  <a:pt x="53" y="97"/>
                  <a:pt x="53" y="97"/>
                </a:cubicBezTo>
                <a:cubicBezTo>
                  <a:pt x="53" y="97"/>
                  <a:pt x="51" y="94"/>
                  <a:pt x="49" y="94"/>
                </a:cubicBezTo>
                <a:cubicBezTo>
                  <a:pt x="45" y="94"/>
                  <a:pt x="45" y="94"/>
                  <a:pt x="45" y="94"/>
                </a:cubicBezTo>
                <a:cubicBezTo>
                  <a:pt x="43" y="94"/>
                  <a:pt x="41" y="92"/>
                  <a:pt x="41" y="90"/>
                </a:cubicBezTo>
                <a:cubicBezTo>
                  <a:pt x="41" y="83"/>
                  <a:pt x="41" y="83"/>
                  <a:pt x="41" y="83"/>
                </a:cubicBezTo>
                <a:cubicBezTo>
                  <a:pt x="35" y="82"/>
                  <a:pt x="31" y="89"/>
                  <a:pt x="37" y="99"/>
                </a:cubicBezTo>
                <a:cubicBezTo>
                  <a:pt x="37" y="100"/>
                  <a:pt x="32" y="102"/>
                  <a:pt x="29" y="102"/>
                </a:cubicBezTo>
                <a:cubicBezTo>
                  <a:pt x="28" y="101"/>
                  <a:pt x="27" y="100"/>
                  <a:pt x="26" y="100"/>
                </a:cubicBezTo>
                <a:cubicBezTo>
                  <a:pt x="26" y="100"/>
                  <a:pt x="25" y="100"/>
                  <a:pt x="25" y="100"/>
                </a:cubicBezTo>
                <a:cubicBezTo>
                  <a:pt x="25" y="100"/>
                  <a:pt x="14" y="88"/>
                  <a:pt x="14" y="88"/>
                </a:cubicBezTo>
                <a:cubicBezTo>
                  <a:pt x="14" y="88"/>
                  <a:pt x="14" y="88"/>
                  <a:pt x="14" y="88"/>
                </a:cubicBezTo>
                <a:cubicBezTo>
                  <a:pt x="15" y="86"/>
                  <a:pt x="14" y="85"/>
                  <a:pt x="13" y="85"/>
                </a:cubicBezTo>
                <a:cubicBezTo>
                  <a:pt x="14" y="84"/>
                  <a:pt x="14" y="79"/>
                  <a:pt x="10" y="78"/>
                </a:cubicBezTo>
                <a:cubicBezTo>
                  <a:pt x="10" y="79"/>
                  <a:pt x="10" y="81"/>
                  <a:pt x="10" y="81"/>
                </a:cubicBezTo>
                <a:cubicBezTo>
                  <a:pt x="10" y="81"/>
                  <a:pt x="7" y="79"/>
                  <a:pt x="6" y="81"/>
                </a:cubicBezTo>
                <a:cubicBezTo>
                  <a:pt x="5" y="83"/>
                  <a:pt x="6" y="86"/>
                  <a:pt x="6" y="86"/>
                </a:cubicBezTo>
                <a:cubicBezTo>
                  <a:pt x="6" y="86"/>
                  <a:pt x="5" y="86"/>
                  <a:pt x="4" y="86"/>
                </a:cubicBezTo>
                <a:cubicBezTo>
                  <a:pt x="5" y="90"/>
                  <a:pt x="9" y="90"/>
                  <a:pt x="10" y="89"/>
                </a:cubicBezTo>
                <a:cubicBezTo>
                  <a:pt x="10" y="90"/>
                  <a:pt x="11" y="91"/>
                  <a:pt x="12" y="90"/>
                </a:cubicBezTo>
                <a:cubicBezTo>
                  <a:pt x="12" y="90"/>
                  <a:pt x="12" y="90"/>
                  <a:pt x="12" y="90"/>
                </a:cubicBezTo>
                <a:cubicBezTo>
                  <a:pt x="13" y="90"/>
                  <a:pt x="23" y="102"/>
                  <a:pt x="23" y="102"/>
                </a:cubicBezTo>
                <a:cubicBezTo>
                  <a:pt x="22" y="103"/>
                  <a:pt x="22" y="104"/>
                  <a:pt x="22" y="105"/>
                </a:cubicBezTo>
                <a:cubicBezTo>
                  <a:pt x="23" y="107"/>
                  <a:pt x="24" y="108"/>
                  <a:pt x="25" y="109"/>
                </a:cubicBezTo>
                <a:cubicBezTo>
                  <a:pt x="26" y="109"/>
                  <a:pt x="28" y="109"/>
                  <a:pt x="28" y="10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1" y="112"/>
                  <a:pt x="31" y="112"/>
                  <a:pt x="32" y="112"/>
                </a:cubicBezTo>
                <a:cubicBezTo>
                  <a:pt x="32" y="112"/>
                  <a:pt x="33" y="111"/>
                  <a:pt x="33" y="110"/>
                </a:cubicBezTo>
                <a:cubicBezTo>
                  <a:pt x="33" y="110"/>
                  <a:pt x="33" y="110"/>
                  <a:pt x="32" y="109"/>
                </a:cubicBezTo>
                <a:cubicBezTo>
                  <a:pt x="30" y="106"/>
                  <a:pt x="30" y="106"/>
                  <a:pt x="30" y="106"/>
                </a:cubicBezTo>
                <a:cubicBezTo>
                  <a:pt x="32" y="104"/>
                  <a:pt x="36" y="103"/>
                  <a:pt x="40" y="103"/>
                </a:cubicBezTo>
                <a:cubicBezTo>
                  <a:pt x="40" y="103"/>
                  <a:pt x="41" y="102"/>
                  <a:pt x="40" y="102"/>
                </a:cubicBezTo>
                <a:cubicBezTo>
                  <a:pt x="39" y="97"/>
                  <a:pt x="42" y="93"/>
                  <a:pt x="46" y="96"/>
                </a:cubicBezTo>
                <a:cubicBezTo>
                  <a:pt x="47" y="97"/>
                  <a:pt x="49" y="100"/>
                  <a:pt x="50" y="104"/>
                </a:cubicBezTo>
                <a:cubicBezTo>
                  <a:pt x="44" y="105"/>
                  <a:pt x="37" y="110"/>
                  <a:pt x="35" y="115"/>
                </a:cubicBezTo>
                <a:cubicBezTo>
                  <a:pt x="35" y="117"/>
                  <a:pt x="37" y="120"/>
                  <a:pt x="39" y="121"/>
                </a:cubicBezTo>
                <a:cubicBezTo>
                  <a:pt x="39" y="121"/>
                  <a:pt x="39" y="121"/>
                  <a:pt x="39" y="121"/>
                </a:cubicBezTo>
                <a:cubicBezTo>
                  <a:pt x="40" y="113"/>
                  <a:pt x="47" y="107"/>
                  <a:pt x="51" y="106"/>
                </a:cubicBezTo>
                <a:cubicBezTo>
                  <a:pt x="51" y="107"/>
                  <a:pt x="51" y="106"/>
                  <a:pt x="51" y="107"/>
                </a:cubicBezTo>
                <a:cubicBezTo>
                  <a:pt x="47" y="109"/>
                  <a:pt x="44" y="114"/>
                  <a:pt x="42" y="120"/>
                </a:cubicBezTo>
                <a:cubicBezTo>
                  <a:pt x="42" y="122"/>
                  <a:pt x="44" y="125"/>
                  <a:pt x="46" y="125"/>
                </a:cubicBezTo>
                <a:cubicBezTo>
                  <a:pt x="46" y="125"/>
                  <a:pt x="46" y="125"/>
                  <a:pt x="46" y="125"/>
                </a:cubicBezTo>
                <a:cubicBezTo>
                  <a:pt x="47" y="118"/>
                  <a:pt x="49" y="112"/>
                  <a:pt x="51" y="109"/>
                </a:cubicBezTo>
                <a:cubicBezTo>
                  <a:pt x="51" y="110"/>
                  <a:pt x="51" y="110"/>
                  <a:pt x="51" y="111"/>
                </a:cubicBezTo>
                <a:cubicBezTo>
                  <a:pt x="51" y="111"/>
                  <a:pt x="49" y="119"/>
                  <a:pt x="49" y="125"/>
                </a:cubicBezTo>
                <a:cubicBezTo>
                  <a:pt x="49" y="127"/>
                  <a:pt x="52" y="129"/>
                  <a:pt x="53" y="129"/>
                </a:cubicBezTo>
                <a:cubicBezTo>
                  <a:pt x="53" y="129"/>
                  <a:pt x="57" y="127"/>
                  <a:pt x="57" y="125"/>
                </a:cubicBezTo>
                <a:cubicBezTo>
                  <a:pt x="57" y="119"/>
                  <a:pt x="54" y="111"/>
                  <a:pt x="54" y="111"/>
                </a:cubicBezTo>
                <a:cubicBezTo>
                  <a:pt x="55" y="110"/>
                  <a:pt x="55" y="110"/>
                  <a:pt x="55" y="109"/>
                </a:cubicBezTo>
                <a:cubicBezTo>
                  <a:pt x="57" y="112"/>
                  <a:pt x="59" y="118"/>
                  <a:pt x="60" y="125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62" y="125"/>
                  <a:pt x="64" y="122"/>
                  <a:pt x="64" y="120"/>
                </a:cubicBezTo>
                <a:cubicBezTo>
                  <a:pt x="63" y="114"/>
                  <a:pt x="59" y="109"/>
                  <a:pt x="55" y="107"/>
                </a:cubicBezTo>
                <a:cubicBezTo>
                  <a:pt x="55" y="106"/>
                  <a:pt x="55" y="107"/>
                  <a:pt x="55" y="106"/>
                </a:cubicBezTo>
                <a:cubicBezTo>
                  <a:pt x="59" y="107"/>
                  <a:pt x="66" y="113"/>
                  <a:pt x="67" y="121"/>
                </a:cubicBezTo>
                <a:cubicBezTo>
                  <a:pt x="67" y="121"/>
                  <a:pt x="67" y="121"/>
                  <a:pt x="67" y="121"/>
                </a:cubicBezTo>
                <a:cubicBezTo>
                  <a:pt x="69" y="120"/>
                  <a:pt x="71" y="117"/>
                  <a:pt x="71" y="115"/>
                </a:cubicBezTo>
                <a:cubicBezTo>
                  <a:pt x="69" y="110"/>
                  <a:pt x="62" y="105"/>
                  <a:pt x="56" y="104"/>
                </a:cubicBezTo>
                <a:cubicBezTo>
                  <a:pt x="57" y="100"/>
                  <a:pt x="59" y="98"/>
                  <a:pt x="60" y="96"/>
                </a:cubicBezTo>
                <a:cubicBezTo>
                  <a:pt x="64" y="93"/>
                  <a:pt x="67" y="97"/>
                  <a:pt x="66" y="102"/>
                </a:cubicBezTo>
                <a:cubicBezTo>
                  <a:pt x="66" y="102"/>
                  <a:pt x="66" y="103"/>
                  <a:pt x="67" y="103"/>
                </a:cubicBezTo>
                <a:cubicBezTo>
                  <a:pt x="71" y="103"/>
                  <a:pt x="75" y="105"/>
                  <a:pt x="77" y="107"/>
                </a:cubicBezTo>
                <a:cubicBezTo>
                  <a:pt x="78" y="109"/>
                  <a:pt x="81" y="111"/>
                  <a:pt x="83" y="111"/>
                </a:cubicBezTo>
                <a:cubicBezTo>
                  <a:pt x="86" y="110"/>
                  <a:pt x="89" y="107"/>
                  <a:pt x="89" y="104"/>
                </a:cubicBezTo>
                <a:cubicBezTo>
                  <a:pt x="89" y="101"/>
                  <a:pt x="88" y="99"/>
                  <a:pt x="86" y="97"/>
                </a:cubicBezTo>
                <a:cubicBezTo>
                  <a:pt x="83" y="101"/>
                  <a:pt x="83" y="101"/>
                  <a:pt x="83" y="101"/>
                </a:cubicBezTo>
                <a:cubicBezTo>
                  <a:pt x="83" y="101"/>
                  <a:pt x="83" y="101"/>
                  <a:pt x="83" y="101"/>
                </a:cubicBezTo>
                <a:close/>
                <a:moveTo>
                  <a:pt x="58" y="79"/>
                </a:moveTo>
                <a:cubicBezTo>
                  <a:pt x="59" y="78"/>
                  <a:pt x="61" y="79"/>
                  <a:pt x="61" y="81"/>
                </a:cubicBezTo>
                <a:cubicBezTo>
                  <a:pt x="61" y="82"/>
                  <a:pt x="61" y="82"/>
                  <a:pt x="61" y="81"/>
                </a:cubicBezTo>
                <a:cubicBezTo>
                  <a:pt x="62" y="78"/>
                  <a:pt x="60" y="77"/>
                  <a:pt x="58" y="77"/>
                </a:cubicBezTo>
                <a:cubicBezTo>
                  <a:pt x="58" y="76"/>
                  <a:pt x="57" y="75"/>
                  <a:pt x="57" y="74"/>
                </a:cubicBezTo>
                <a:cubicBezTo>
                  <a:pt x="57" y="74"/>
                  <a:pt x="57" y="72"/>
                  <a:pt x="58" y="72"/>
                </a:cubicBezTo>
                <a:cubicBezTo>
                  <a:pt x="58" y="72"/>
                  <a:pt x="58" y="73"/>
                  <a:pt x="58" y="74"/>
                </a:cubicBezTo>
                <a:cubicBezTo>
                  <a:pt x="58" y="75"/>
                  <a:pt x="58" y="75"/>
                  <a:pt x="58" y="75"/>
                </a:cubicBezTo>
                <a:cubicBezTo>
                  <a:pt x="59" y="75"/>
                  <a:pt x="59" y="75"/>
                  <a:pt x="59" y="74"/>
                </a:cubicBezTo>
                <a:cubicBezTo>
                  <a:pt x="60" y="73"/>
                  <a:pt x="60" y="70"/>
                  <a:pt x="59" y="69"/>
                </a:cubicBezTo>
                <a:cubicBezTo>
                  <a:pt x="58" y="68"/>
                  <a:pt x="55" y="69"/>
                  <a:pt x="55" y="70"/>
                </a:cubicBezTo>
                <a:cubicBezTo>
                  <a:pt x="55" y="70"/>
                  <a:pt x="54" y="69"/>
                  <a:pt x="54" y="69"/>
                </a:cubicBezTo>
                <a:cubicBezTo>
                  <a:pt x="54" y="68"/>
                  <a:pt x="54" y="68"/>
                  <a:pt x="54" y="68"/>
                </a:cubicBezTo>
                <a:cubicBezTo>
                  <a:pt x="54" y="68"/>
                  <a:pt x="55" y="67"/>
                  <a:pt x="55" y="67"/>
                </a:cubicBezTo>
                <a:cubicBezTo>
                  <a:pt x="55" y="66"/>
                  <a:pt x="54" y="66"/>
                  <a:pt x="54" y="66"/>
                </a:cubicBezTo>
                <a:cubicBezTo>
                  <a:pt x="53" y="66"/>
                  <a:pt x="52" y="66"/>
                  <a:pt x="52" y="67"/>
                </a:cubicBezTo>
                <a:cubicBezTo>
                  <a:pt x="52" y="67"/>
                  <a:pt x="52" y="67"/>
                  <a:pt x="53" y="68"/>
                </a:cubicBezTo>
                <a:cubicBezTo>
                  <a:pt x="52" y="68"/>
                  <a:pt x="51" y="68"/>
                  <a:pt x="51" y="68"/>
                </a:cubicBezTo>
                <a:cubicBezTo>
                  <a:pt x="58" y="91"/>
                  <a:pt x="58" y="91"/>
                  <a:pt x="58" y="91"/>
                </a:cubicBezTo>
                <a:cubicBezTo>
                  <a:pt x="60" y="90"/>
                  <a:pt x="61" y="88"/>
                  <a:pt x="61" y="86"/>
                </a:cubicBezTo>
                <a:cubicBezTo>
                  <a:pt x="61" y="84"/>
                  <a:pt x="59" y="85"/>
                  <a:pt x="58" y="86"/>
                </a:cubicBezTo>
                <a:cubicBezTo>
                  <a:pt x="58" y="84"/>
                  <a:pt x="57" y="82"/>
                  <a:pt x="57" y="80"/>
                </a:cubicBezTo>
                <a:cubicBezTo>
                  <a:pt x="57" y="79"/>
                  <a:pt x="57" y="79"/>
                  <a:pt x="58" y="79"/>
                </a:cubicBezTo>
                <a:close/>
                <a:moveTo>
                  <a:pt x="48" y="63"/>
                </a:moveTo>
                <a:cubicBezTo>
                  <a:pt x="49" y="68"/>
                  <a:pt x="49" y="68"/>
                  <a:pt x="49" y="68"/>
                </a:cubicBezTo>
                <a:cubicBezTo>
                  <a:pt x="48" y="68"/>
                  <a:pt x="46" y="70"/>
                  <a:pt x="46" y="71"/>
                </a:cubicBezTo>
                <a:cubicBezTo>
                  <a:pt x="46" y="73"/>
                  <a:pt x="49" y="74"/>
                  <a:pt x="50" y="74"/>
                </a:cubicBezTo>
                <a:cubicBezTo>
                  <a:pt x="50" y="75"/>
                  <a:pt x="50" y="75"/>
                  <a:pt x="51" y="76"/>
                </a:cubicBezTo>
                <a:cubicBezTo>
                  <a:pt x="50" y="76"/>
                  <a:pt x="49" y="76"/>
                  <a:pt x="49" y="76"/>
                </a:cubicBezTo>
                <a:cubicBezTo>
                  <a:pt x="48" y="75"/>
                  <a:pt x="47" y="75"/>
                  <a:pt x="46" y="76"/>
                </a:cubicBezTo>
                <a:cubicBezTo>
                  <a:pt x="45" y="76"/>
                  <a:pt x="45" y="77"/>
                  <a:pt x="46" y="78"/>
                </a:cubicBezTo>
                <a:cubicBezTo>
                  <a:pt x="47" y="79"/>
                  <a:pt x="47" y="80"/>
                  <a:pt x="46" y="81"/>
                </a:cubicBezTo>
                <a:cubicBezTo>
                  <a:pt x="48" y="81"/>
                  <a:pt x="47" y="78"/>
                  <a:pt x="48" y="78"/>
                </a:cubicBezTo>
                <a:cubicBezTo>
                  <a:pt x="48" y="78"/>
                  <a:pt x="48" y="79"/>
                  <a:pt x="48" y="80"/>
                </a:cubicBezTo>
                <a:cubicBezTo>
                  <a:pt x="49" y="80"/>
                  <a:pt x="49" y="81"/>
                  <a:pt x="48" y="81"/>
                </a:cubicBezTo>
                <a:cubicBezTo>
                  <a:pt x="48" y="82"/>
                  <a:pt x="47" y="85"/>
                  <a:pt x="47" y="88"/>
                </a:cubicBezTo>
                <a:cubicBezTo>
                  <a:pt x="46" y="88"/>
                  <a:pt x="46" y="88"/>
                  <a:pt x="46" y="87"/>
                </a:cubicBezTo>
                <a:cubicBezTo>
                  <a:pt x="46" y="86"/>
                  <a:pt x="46" y="86"/>
                  <a:pt x="46" y="86"/>
                </a:cubicBezTo>
                <a:cubicBezTo>
                  <a:pt x="45" y="87"/>
                  <a:pt x="45" y="88"/>
                  <a:pt x="45" y="88"/>
                </a:cubicBezTo>
                <a:cubicBezTo>
                  <a:pt x="45" y="90"/>
                  <a:pt x="47" y="91"/>
                  <a:pt x="48" y="90"/>
                </a:cubicBezTo>
                <a:cubicBezTo>
                  <a:pt x="50" y="93"/>
                  <a:pt x="55" y="93"/>
                  <a:pt x="57" y="92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3"/>
                  <a:pt x="48" y="63"/>
                  <a:pt x="48" y="63"/>
                </a:cubicBezTo>
                <a:close/>
                <a:moveTo>
                  <a:pt x="48" y="87"/>
                </a:moveTo>
                <a:cubicBezTo>
                  <a:pt x="48" y="86"/>
                  <a:pt x="49" y="84"/>
                  <a:pt x="50" y="81"/>
                </a:cubicBezTo>
                <a:cubicBezTo>
                  <a:pt x="50" y="83"/>
                  <a:pt x="50" y="85"/>
                  <a:pt x="51" y="86"/>
                </a:cubicBezTo>
                <a:cubicBezTo>
                  <a:pt x="50" y="86"/>
                  <a:pt x="49" y="86"/>
                  <a:pt x="48" y="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4" name="object 15">
            <a:extLst>
              <a:ext uri="{FF2B5EF4-FFF2-40B4-BE49-F238E27FC236}">
                <a16:creationId xmlns:a16="http://schemas.microsoft.com/office/drawing/2014/main" id="{FA0338EE-4149-4B7D-8B27-DFFD701EF79E}"/>
              </a:ext>
            </a:extLst>
          </p:cNvPr>
          <p:cNvSpPr txBox="1"/>
          <p:nvPr/>
        </p:nvSpPr>
        <p:spPr>
          <a:xfrm>
            <a:off x="1413619" y="6288575"/>
            <a:ext cx="4752528" cy="11195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fontAlgn="base">
              <a:spcBef>
                <a:spcPts val="0"/>
              </a:spcBef>
            </a:pPr>
            <a:r>
              <a:rPr lang="ru-RU" sz="2400" dirty="0">
                <a:solidFill>
                  <a:schemeClr val="accent1"/>
                </a:solidFill>
                <a:latin typeface="+mj-lt"/>
              </a:rPr>
              <a:t>ПРАКТИКА</a:t>
            </a:r>
          </a:p>
          <a:p>
            <a:pPr lvl="0" algn="ctr" fontAlgn="base">
              <a:spcBef>
                <a:spcPts val="0"/>
              </a:spcBef>
            </a:pPr>
            <a:r>
              <a:rPr lang="ru-RU" sz="2400" dirty="0">
                <a:solidFill>
                  <a:schemeClr val="accent1"/>
                </a:solidFill>
                <a:latin typeface="+mj-lt"/>
              </a:rPr>
              <a:t>ОФОРМЛЕНИЯ ТС </a:t>
            </a:r>
          </a:p>
          <a:p>
            <a:pPr lvl="0" algn="ctr" fontAlgn="base">
              <a:spcBef>
                <a:spcPts val="0"/>
              </a:spcBef>
            </a:pPr>
            <a:r>
              <a:rPr lang="ru-RU" sz="2400" dirty="0">
                <a:solidFill>
                  <a:schemeClr val="accent1"/>
                </a:solidFill>
                <a:latin typeface="+mj-lt"/>
              </a:rPr>
              <a:t>ЗА 10 ЛЕТ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0BD44F19-4A5B-4F60-B82B-97A7B9D0B406}"/>
              </a:ext>
            </a:extLst>
          </p:cNvPr>
          <p:cNvSpPr/>
          <p:nvPr/>
        </p:nvSpPr>
        <p:spPr>
          <a:xfrm>
            <a:off x="7052546" y="3764496"/>
            <a:ext cx="731040" cy="731040"/>
          </a:xfrm>
          <a:prstGeom prst="ellipse">
            <a:avLst/>
          </a:prstGeom>
          <a:solidFill>
            <a:srgbClr val="F8B317"/>
          </a:solidFill>
          <a:ln>
            <a:solidFill>
              <a:srgbClr val="F8B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C344B151-4B0E-460C-8C98-2EF6AC994B5D}"/>
              </a:ext>
            </a:extLst>
          </p:cNvPr>
          <p:cNvSpPr/>
          <p:nvPr/>
        </p:nvSpPr>
        <p:spPr>
          <a:xfrm>
            <a:off x="7052546" y="8736360"/>
            <a:ext cx="731040" cy="731040"/>
          </a:xfrm>
          <a:prstGeom prst="ellipse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object 15">
            <a:extLst>
              <a:ext uri="{FF2B5EF4-FFF2-40B4-BE49-F238E27FC236}">
                <a16:creationId xmlns:a16="http://schemas.microsoft.com/office/drawing/2014/main" id="{08BAB9F8-4F26-4AF9-B0A2-6BFDD2370941}"/>
              </a:ext>
            </a:extLst>
          </p:cNvPr>
          <p:cNvSpPr txBox="1"/>
          <p:nvPr/>
        </p:nvSpPr>
        <p:spPr>
          <a:xfrm>
            <a:off x="8060658" y="3974534"/>
            <a:ext cx="7344816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fontAlgn="base">
              <a:spcBef>
                <a:spcPts val="0"/>
              </a:spcBef>
            </a:pPr>
            <a:r>
              <a:rPr lang="ru-RU" dirty="0">
                <a:solidFill>
                  <a:schemeClr val="accent1"/>
                </a:solidFill>
                <a:latin typeface="+mj-lt"/>
              </a:rPr>
              <a:t>СТРОИТЕЛЬНЫЕ МАТЕРИАЛЫ И ИЗДЕЛИЯ </a:t>
            </a:r>
          </a:p>
        </p:txBody>
      </p:sp>
      <p:sp>
        <p:nvSpPr>
          <p:cNvPr id="33" name="object 15">
            <a:extLst>
              <a:ext uri="{FF2B5EF4-FFF2-40B4-BE49-F238E27FC236}">
                <a16:creationId xmlns:a16="http://schemas.microsoft.com/office/drawing/2014/main" id="{C1028B3D-5AA4-4A05-BA5A-AB0012DD9266}"/>
              </a:ext>
            </a:extLst>
          </p:cNvPr>
          <p:cNvSpPr txBox="1"/>
          <p:nvPr/>
        </p:nvSpPr>
        <p:spPr>
          <a:xfrm>
            <a:off x="8060658" y="8957609"/>
            <a:ext cx="4464496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fontAlgn="base">
              <a:spcBef>
                <a:spcPts val="0"/>
              </a:spcBef>
            </a:pPr>
            <a:r>
              <a:rPr lang="ru-RU" dirty="0">
                <a:solidFill>
                  <a:schemeClr val="accent1"/>
                </a:solidFill>
                <a:latin typeface="+mj-lt"/>
              </a:rPr>
              <a:t>СТРОИТЕЛЬНЫЕ КОНСТРУКЦИИ</a:t>
            </a:r>
          </a:p>
        </p:txBody>
      </p:sp>
      <p:sp>
        <p:nvSpPr>
          <p:cNvPr id="34" name="object 15">
            <a:extLst>
              <a:ext uri="{FF2B5EF4-FFF2-40B4-BE49-F238E27FC236}">
                <a16:creationId xmlns:a16="http://schemas.microsoft.com/office/drawing/2014/main" id="{AE69CCF1-3D8E-414F-BF20-70398CE8FB8E}"/>
              </a:ext>
            </a:extLst>
          </p:cNvPr>
          <p:cNvSpPr txBox="1"/>
          <p:nvPr/>
        </p:nvSpPr>
        <p:spPr>
          <a:xfrm>
            <a:off x="852630" y="4082063"/>
            <a:ext cx="1478835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fontAlgn="base">
              <a:spcBef>
                <a:spcPts val="0"/>
              </a:spcBef>
            </a:pPr>
            <a:r>
              <a:rPr lang="ru-RU" sz="4400" dirty="0">
                <a:solidFill>
                  <a:schemeClr val="accent1"/>
                </a:solidFill>
                <a:latin typeface="+mj-lt"/>
              </a:rPr>
              <a:t>44%</a:t>
            </a:r>
          </a:p>
        </p:txBody>
      </p:sp>
      <p:sp>
        <p:nvSpPr>
          <p:cNvPr id="35" name="object 15">
            <a:extLst>
              <a:ext uri="{FF2B5EF4-FFF2-40B4-BE49-F238E27FC236}">
                <a16:creationId xmlns:a16="http://schemas.microsoft.com/office/drawing/2014/main" id="{2D95F997-5B7E-40A7-B78C-48DD1D3A2826}"/>
              </a:ext>
            </a:extLst>
          </p:cNvPr>
          <p:cNvSpPr txBox="1"/>
          <p:nvPr/>
        </p:nvSpPr>
        <p:spPr>
          <a:xfrm>
            <a:off x="5089848" y="9076452"/>
            <a:ext cx="1478835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fontAlgn="base">
              <a:spcBef>
                <a:spcPts val="0"/>
              </a:spcBef>
            </a:pPr>
            <a:r>
              <a:rPr lang="ru-RU" sz="4400" dirty="0">
                <a:solidFill>
                  <a:schemeClr val="accent1"/>
                </a:solidFill>
                <a:latin typeface="+mj-lt"/>
              </a:rPr>
              <a:t>56%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4D499D-CF9E-4C5C-B6E4-0CA9AB7A0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68570" y="8850266"/>
            <a:ext cx="360040" cy="5000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AD4DA4-8059-4E42-9918-5D714B37E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35950" y="3904102"/>
            <a:ext cx="364232" cy="455290"/>
          </a:xfrm>
          <a:prstGeom prst="rect">
            <a:avLst/>
          </a:prstGeom>
        </p:spPr>
      </p:pic>
      <p:sp>
        <p:nvSpPr>
          <p:cNvPr id="40" name="object 15">
            <a:extLst>
              <a:ext uri="{FF2B5EF4-FFF2-40B4-BE49-F238E27FC236}">
                <a16:creationId xmlns:a16="http://schemas.microsoft.com/office/drawing/2014/main" id="{65B38718-6670-4F34-B21F-029B1C2F2461}"/>
              </a:ext>
            </a:extLst>
          </p:cNvPr>
          <p:cNvSpPr txBox="1"/>
          <p:nvPr/>
        </p:nvSpPr>
        <p:spPr>
          <a:xfrm>
            <a:off x="8212316" y="9897031"/>
            <a:ext cx="2670871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fontAlgn="base">
              <a:spcBef>
                <a:spcPts val="0"/>
              </a:spcBef>
            </a:pPr>
            <a:r>
              <a:rPr lang="ru-RU" dirty="0">
                <a:solidFill>
                  <a:schemeClr val="accent1"/>
                </a:solidFill>
              </a:rPr>
              <a:t>Конструкции фасадные</a:t>
            </a:r>
          </a:p>
        </p:txBody>
      </p:sp>
      <p:sp>
        <p:nvSpPr>
          <p:cNvPr id="41" name="object 15">
            <a:extLst>
              <a:ext uri="{FF2B5EF4-FFF2-40B4-BE49-F238E27FC236}">
                <a16:creationId xmlns:a16="http://schemas.microsoft.com/office/drawing/2014/main" id="{8F0F3AE0-534A-4CEC-BB47-E11D23072AB6}"/>
              </a:ext>
            </a:extLst>
          </p:cNvPr>
          <p:cNvSpPr txBox="1"/>
          <p:nvPr/>
        </p:nvSpPr>
        <p:spPr>
          <a:xfrm>
            <a:off x="7052546" y="9789309"/>
            <a:ext cx="1022328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fontAlgn="base">
              <a:spcBef>
                <a:spcPts val="0"/>
              </a:spcBef>
            </a:pPr>
            <a:r>
              <a:rPr lang="ru-RU" sz="3200" dirty="0">
                <a:solidFill>
                  <a:srgbClr val="7F7F7F"/>
                </a:solidFill>
                <a:latin typeface="+mj-lt"/>
              </a:rPr>
              <a:t>40%</a:t>
            </a:r>
          </a:p>
        </p:txBody>
      </p:sp>
      <p:sp>
        <p:nvSpPr>
          <p:cNvPr id="42" name="object 15">
            <a:extLst>
              <a:ext uri="{FF2B5EF4-FFF2-40B4-BE49-F238E27FC236}">
                <a16:creationId xmlns:a16="http://schemas.microsoft.com/office/drawing/2014/main" id="{D63CA7A4-C780-4547-923E-167A7E80E5CA}"/>
              </a:ext>
            </a:extLst>
          </p:cNvPr>
          <p:cNvSpPr txBox="1"/>
          <p:nvPr/>
        </p:nvSpPr>
        <p:spPr>
          <a:xfrm>
            <a:off x="12401928" y="9839338"/>
            <a:ext cx="7168102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fontAlgn="base">
              <a:spcBef>
                <a:spcPts val="0"/>
              </a:spcBef>
            </a:pPr>
            <a:r>
              <a:rPr lang="ru-RU" dirty="0">
                <a:solidFill>
                  <a:schemeClr val="accent1"/>
                </a:solidFill>
              </a:rPr>
              <a:t>Конструкции из бетона, металлические, деревянные, металлодеревянные, </a:t>
            </a:r>
            <a:r>
              <a:rPr lang="ru-RU" dirty="0" err="1">
                <a:solidFill>
                  <a:schemeClr val="accent1"/>
                </a:solidFill>
              </a:rPr>
              <a:t>деревоалюминиевые</a:t>
            </a:r>
            <a:r>
              <a:rPr lang="ru-RU" dirty="0">
                <a:solidFill>
                  <a:schemeClr val="accent1"/>
                </a:solidFill>
              </a:rPr>
              <a:t> и другие конструкции </a:t>
            </a:r>
          </a:p>
        </p:txBody>
      </p:sp>
      <p:sp>
        <p:nvSpPr>
          <p:cNvPr id="43" name="object 15">
            <a:extLst>
              <a:ext uri="{FF2B5EF4-FFF2-40B4-BE49-F238E27FC236}">
                <a16:creationId xmlns:a16="http://schemas.microsoft.com/office/drawing/2014/main" id="{D147893E-6A54-4DF3-AA43-6F5F4464EFCC}"/>
              </a:ext>
            </a:extLst>
          </p:cNvPr>
          <p:cNvSpPr txBox="1"/>
          <p:nvPr/>
        </p:nvSpPr>
        <p:spPr>
          <a:xfrm>
            <a:off x="11379600" y="9789309"/>
            <a:ext cx="1022328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fontAlgn="base">
              <a:spcBef>
                <a:spcPts val="0"/>
              </a:spcBef>
            </a:pPr>
            <a:r>
              <a:rPr lang="ru-RU" sz="3200" dirty="0">
                <a:solidFill>
                  <a:srgbClr val="7F7F7F"/>
                </a:solidFill>
                <a:latin typeface="+mj-lt"/>
              </a:rPr>
              <a:t>4%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10BC686-DB7D-4259-8E9E-122D5E9465FA}"/>
              </a:ext>
            </a:extLst>
          </p:cNvPr>
          <p:cNvGrpSpPr/>
          <p:nvPr/>
        </p:nvGrpSpPr>
        <p:grpSpPr>
          <a:xfrm>
            <a:off x="7052546" y="4787073"/>
            <a:ext cx="3092078" cy="578234"/>
            <a:chOff x="7902426" y="5010780"/>
            <a:chExt cx="3092078" cy="578234"/>
          </a:xfrm>
        </p:grpSpPr>
        <p:sp>
          <p:nvSpPr>
            <p:cNvPr id="44" name="object 15">
              <a:extLst>
                <a:ext uri="{FF2B5EF4-FFF2-40B4-BE49-F238E27FC236}">
                  <a16:creationId xmlns:a16="http://schemas.microsoft.com/office/drawing/2014/main" id="{680EA8A4-0CE3-4925-9F77-9694D3384AD4}"/>
                </a:ext>
              </a:extLst>
            </p:cNvPr>
            <p:cNvSpPr txBox="1"/>
            <p:nvPr/>
          </p:nvSpPr>
          <p:spPr>
            <a:xfrm>
              <a:off x="9062197" y="5010780"/>
              <a:ext cx="1932307" cy="578234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fontAlgn="base">
                <a:spcBef>
                  <a:spcPts val="0"/>
                </a:spcBef>
              </a:pPr>
              <a:r>
                <a:rPr lang="ru-RU" dirty="0">
                  <a:solidFill>
                    <a:schemeClr val="accent1"/>
                  </a:solidFill>
                </a:rPr>
                <a:t>Облицовочные изделия</a:t>
              </a:r>
            </a:p>
          </p:txBody>
        </p:sp>
        <p:sp>
          <p:nvSpPr>
            <p:cNvPr id="45" name="object 15">
              <a:extLst>
                <a:ext uri="{FF2B5EF4-FFF2-40B4-BE49-F238E27FC236}">
                  <a16:creationId xmlns:a16="http://schemas.microsoft.com/office/drawing/2014/main" id="{1B4F118B-55DF-478F-B1AC-631CC2B6E9B6}"/>
                </a:ext>
              </a:extLst>
            </p:cNvPr>
            <p:cNvSpPr txBox="1"/>
            <p:nvPr/>
          </p:nvSpPr>
          <p:spPr>
            <a:xfrm>
              <a:off x="7902426" y="5047905"/>
              <a:ext cx="1022328" cy="503984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algn="ctr" fontAlgn="base">
                <a:spcBef>
                  <a:spcPts val="0"/>
                </a:spcBef>
              </a:pPr>
              <a:r>
                <a:rPr lang="ru-RU" sz="3200" dirty="0">
                  <a:solidFill>
                    <a:schemeClr val="tx2"/>
                  </a:solidFill>
                  <a:latin typeface="+mj-lt"/>
                </a:rPr>
                <a:t>18%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87E56AE-9512-443C-8457-AAFBB4792B63}"/>
              </a:ext>
            </a:extLst>
          </p:cNvPr>
          <p:cNvGrpSpPr/>
          <p:nvPr/>
        </p:nvGrpSpPr>
        <p:grpSpPr>
          <a:xfrm>
            <a:off x="10326656" y="4787073"/>
            <a:ext cx="2437432" cy="578234"/>
            <a:chOff x="11149021" y="5010780"/>
            <a:chExt cx="2437432" cy="578234"/>
          </a:xfrm>
        </p:grpSpPr>
        <p:sp>
          <p:nvSpPr>
            <p:cNvPr id="46" name="object 15">
              <a:extLst>
                <a:ext uri="{FF2B5EF4-FFF2-40B4-BE49-F238E27FC236}">
                  <a16:creationId xmlns:a16="http://schemas.microsoft.com/office/drawing/2014/main" id="{24FB9BEA-0BE7-453E-8EA2-1D27D648D548}"/>
                </a:ext>
              </a:extLst>
            </p:cNvPr>
            <p:cNvSpPr txBox="1"/>
            <p:nvPr/>
          </p:nvSpPr>
          <p:spPr>
            <a:xfrm>
              <a:off x="12308792" y="5010780"/>
              <a:ext cx="1277661" cy="578234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fontAlgn="base">
                <a:spcBef>
                  <a:spcPts val="0"/>
                </a:spcBef>
              </a:pPr>
              <a:r>
                <a:rPr lang="ru-RU" dirty="0">
                  <a:solidFill>
                    <a:schemeClr val="accent1"/>
                  </a:solidFill>
                </a:rPr>
                <a:t>Крепежные изделия</a:t>
              </a:r>
            </a:p>
          </p:txBody>
        </p:sp>
        <p:sp>
          <p:nvSpPr>
            <p:cNvPr id="47" name="object 15">
              <a:extLst>
                <a:ext uri="{FF2B5EF4-FFF2-40B4-BE49-F238E27FC236}">
                  <a16:creationId xmlns:a16="http://schemas.microsoft.com/office/drawing/2014/main" id="{83207AB1-B231-4C1C-A3FB-3658C503D071}"/>
                </a:ext>
              </a:extLst>
            </p:cNvPr>
            <p:cNvSpPr txBox="1"/>
            <p:nvPr/>
          </p:nvSpPr>
          <p:spPr>
            <a:xfrm>
              <a:off x="11149021" y="5047905"/>
              <a:ext cx="1022328" cy="503984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algn="ctr" fontAlgn="base">
                <a:spcBef>
                  <a:spcPts val="0"/>
                </a:spcBef>
              </a:pPr>
              <a:r>
                <a:rPr lang="ru-RU" sz="3200" dirty="0">
                  <a:solidFill>
                    <a:schemeClr val="tx2"/>
                  </a:solidFill>
                  <a:latin typeface="+mj-lt"/>
                </a:rPr>
                <a:t>16%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5388FFC-A54A-4398-852C-ED2C8AD773A6}"/>
              </a:ext>
            </a:extLst>
          </p:cNvPr>
          <p:cNvGrpSpPr/>
          <p:nvPr/>
        </p:nvGrpSpPr>
        <p:grpSpPr>
          <a:xfrm>
            <a:off x="12946120" y="4819520"/>
            <a:ext cx="3661832" cy="842538"/>
            <a:chOff x="14173431" y="5043227"/>
            <a:chExt cx="3661832" cy="842538"/>
          </a:xfrm>
        </p:grpSpPr>
        <p:sp>
          <p:nvSpPr>
            <p:cNvPr id="48" name="object 15">
              <a:extLst>
                <a:ext uri="{FF2B5EF4-FFF2-40B4-BE49-F238E27FC236}">
                  <a16:creationId xmlns:a16="http://schemas.microsoft.com/office/drawing/2014/main" id="{A4385249-72CF-4C44-B2E6-955D951BE021}"/>
                </a:ext>
              </a:extLst>
            </p:cNvPr>
            <p:cNvSpPr txBox="1"/>
            <p:nvPr/>
          </p:nvSpPr>
          <p:spPr>
            <a:xfrm>
              <a:off x="15242976" y="5043227"/>
              <a:ext cx="2592287" cy="842538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fontAlgn="base">
                <a:spcBef>
                  <a:spcPts val="0"/>
                </a:spcBef>
              </a:pPr>
              <a:r>
                <a:rPr lang="ru-RU" dirty="0">
                  <a:solidFill>
                    <a:schemeClr val="accent1"/>
                  </a:solidFill>
                </a:rPr>
                <a:t>Теплоизоляционные </a:t>
              </a:r>
            </a:p>
            <a:p>
              <a:pPr lvl="0" fontAlgn="base">
                <a:spcBef>
                  <a:spcPts val="0"/>
                </a:spcBef>
              </a:pPr>
              <a:r>
                <a:rPr lang="ru-RU" dirty="0">
                  <a:solidFill>
                    <a:schemeClr val="accent1"/>
                  </a:solidFill>
                </a:rPr>
                <a:t>и звукоизоляционные материалы</a:t>
              </a:r>
            </a:p>
          </p:txBody>
        </p:sp>
        <p:sp>
          <p:nvSpPr>
            <p:cNvPr id="49" name="object 15">
              <a:extLst>
                <a:ext uri="{FF2B5EF4-FFF2-40B4-BE49-F238E27FC236}">
                  <a16:creationId xmlns:a16="http://schemas.microsoft.com/office/drawing/2014/main" id="{81C9FBC5-E3CC-43E7-8B27-B5401EFE5581}"/>
                </a:ext>
              </a:extLst>
            </p:cNvPr>
            <p:cNvSpPr txBox="1"/>
            <p:nvPr/>
          </p:nvSpPr>
          <p:spPr>
            <a:xfrm>
              <a:off x="14173431" y="5047905"/>
              <a:ext cx="1022328" cy="503984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algn="ctr" fontAlgn="base">
                <a:spcBef>
                  <a:spcPts val="0"/>
                </a:spcBef>
              </a:pPr>
              <a:r>
                <a:rPr lang="ru-RU" sz="3200" dirty="0">
                  <a:solidFill>
                    <a:schemeClr val="tx2"/>
                  </a:solidFill>
                  <a:latin typeface="+mj-lt"/>
                </a:rPr>
                <a:t>9%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C054AFB8-05D8-4140-8240-76B8206FF0EF}"/>
              </a:ext>
            </a:extLst>
          </p:cNvPr>
          <p:cNvGrpSpPr/>
          <p:nvPr/>
        </p:nvGrpSpPr>
        <p:grpSpPr>
          <a:xfrm>
            <a:off x="16789984" y="4785404"/>
            <a:ext cx="2299989" cy="578234"/>
            <a:chOff x="11149021" y="5010780"/>
            <a:chExt cx="2299989" cy="578234"/>
          </a:xfrm>
        </p:grpSpPr>
        <p:sp>
          <p:nvSpPr>
            <p:cNvPr id="79" name="object 15">
              <a:extLst>
                <a:ext uri="{FF2B5EF4-FFF2-40B4-BE49-F238E27FC236}">
                  <a16:creationId xmlns:a16="http://schemas.microsoft.com/office/drawing/2014/main" id="{A4D83684-3771-4E95-B962-B64A2201F031}"/>
                </a:ext>
              </a:extLst>
            </p:cNvPr>
            <p:cNvSpPr txBox="1"/>
            <p:nvPr/>
          </p:nvSpPr>
          <p:spPr>
            <a:xfrm>
              <a:off x="12171349" y="5010780"/>
              <a:ext cx="1277661" cy="578234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fontAlgn="base">
                <a:spcBef>
                  <a:spcPts val="0"/>
                </a:spcBef>
              </a:pPr>
              <a:r>
                <a:rPr lang="ru-RU" dirty="0">
                  <a:solidFill>
                    <a:schemeClr val="accent1"/>
                  </a:solidFill>
                </a:rPr>
                <a:t>Дорожные материалы</a:t>
              </a:r>
            </a:p>
          </p:txBody>
        </p:sp>
        <p:sp>
          <p:nvSpPr>
            <p:cNvPr id="80" name="object 15">
              <a:extLst>
                <a:ext uri="{FF2B5EF4-FFF2-40B4-BE49-F238E27FC236}">
                  <a16:creationId xmlns:a16="http://schemas.microsoft.com/office/drawing/2014/main" id="{EDAAC9E9-F279-44AD-A513-88298B189037}"/>
                </a:ext>
              </a:extLst>
            </p:cNvPr>
            <p:cNvSpPr txBox="1"/>
            <p:nvPr/>
          </p:nvSpPr>
          <p:spPr>
            <a:xfrm>
              <a:off x="11149021" y="5047905"/>
              <a:ext cx="1022328" cy="503984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algn="ctr" fontAlgn="base">
                <a:spcBef>
                  <a:spcPts val="0"/>
                </a:spcBef>
              </a:pPr>
              <a:r>
                <a:rPr lang="ru-RU" sz="3200" dirty="0">
                  <a:solidFill>
                    <a:schemeClr val="tx2"/>
                  </a:solidFill>
                  <a:latin typeface="+mj-lt"/>
                </a:rPr>
                <a:t>4%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627FAA9B-BED6-4E42-B82D-E991578DD2E3}"/>
              </a:ext>
            </a:extLst>
          </p:cNvPr>
          <p:cNvGrpSpPr/>
          <p:nvPr/>
        </p:nvGrpSpPr>
        <p:grpSpPr>
          <a:xfrm>
            <a:off x="7084335" y="6023209"/>
            <a:ext cx="3092078" cy="565539"/>
            <a:chOff x="7902426" y="5010780"/>
            <a:chExt cx="3092078" cy="565539"/>
          </a:xfrm>
        </p:grpSpPr>
        <p:sp>
          <p:nvSpPr>
            <p:cNvPr id="82" name="object 15">
              <a:extLst>
                <a:ext uri="{FF2B5EF4-FFF2-40B4-BE49-F238E27FC236}">
                  <a16:creationId xmlns:a16="http://schemas.microsoft.com/office/drawing/2014/main" id="{A9A9F7A7-79F6-4098-A42E-98E84176580F}"/>
                </a:ext>
              </a:extLst>
            </p:cNvPr>
            <p:cNvSpPr txBox="1"/>
            <p:nvPr/>
          </p:nvSpPr>
          <p:spPr>
            <a:xfrm>
              <a:off x="9062197" y="5010780"/>
              <a:ext cx="1932307" cy="56553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fontAlgn="base">
                <a:spcBef>
                  <a:spcPts val="0"/>
                </a:spcBef>
              </a:pPr>
              <a:r>
                <a:rPr lang="ru-RU" dirty="0">
                  <a:solidFill>
                    <a:schemeClr val="accent1"/>
                  </a:solidFill>
                </a:rPr>
                <a:t>Элементы </a:t>
              </a:r>
            </a:p>
            <a:p>
              <a:pPr lvl="0" fontAlgn="base">
                <a:spcBef>
                  <a:spcPts val="0"/>
                </a:spcBef>
              </a:pPr>
              <a:r>
                <a:rPr lang="ru-RU" dirty="0">
                  <a:solidFill>
                    <a:schemeClr val="accent1"/>
                  </a:solidFill>
                </a:rPr>
                <a:t>мостов</a:t>
              </a:r>
            </a:p>
          </p:txBody>
        </p:sp>
        <p:sp>
          <p:nvSpPr>
            <p:cNvPr id="83" name="object 15">
              <a:extLst>
                <a:ext uri="{FF2B5EF4-FFF2-40B4-BE49-F238E27FC236}">
                  <a16:creationId xmlns:a16="http://schemas.microsoft.com/office/drawing/2014/main" id="{429BA1FD-F35D-46EE-A911-104547AD6E0F}"/>
                </a:ext>
              </a:extLst>
            </p:cNvPr>
            <p:cNvSpPr txBox="1"/>
            <p:nvPr/>
          </p:nvSpPr>
          <p:spPr>
            <a:xfrm>
              <a:off x="7902426" y="5047905"/>
              <a:ext cx="1022328" cy="503984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algn="ctr" fontAlgn="base">
                <a:spcBef>
                  <a:spcPts val="0"/>
                </a:spcBef>
              </a:pPr>
              <a:r>
                <a:rPr lang="ru-RU" sz="3200" dirty="0">
                  <a:solidFill>
                    <a:schemeClr val="tx2"/>
                  </a:solidFill>
                  <a:latin typeface="+mj-lt"/>
                </a:rPr>
                <a:t>2%</a:t>
              </a: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07FCA3B2-2CE2-4B6A-8380-B47E13F622E3}"/>
              </a:ext>
            </a:extLst>
          </p:cNvPr>
          <p:cNvGrpSpPr/>
          <p:nvPr/>
        </p:nvGrpSpPr>
        <p:grpSpPr>
          <a:xfrm>
            <a:off x="10358445" y="6023209"/>
            <a:ext cx="2587675" cy="842538"/>
            <a:chOff x="11149021" y="5010780"/>
            <a:chExt cx="2587675" cy="842538"/>
          </a:xfrm>
        </p:grpSpPr>
        <p:sp>
          <p:nvSpPr>
            <p:cNvPr id="86" name="object 15">
              <a:extLst>
                <a:ext uri="{FF2B5EF4-FFF2-40B4-BE49-F238E27FC236}">
                  <a16:creationId xmlns:a16="http://schemas.microsoft.com/office/drawing/2014/main" id="{E295D456-3131-485B-9722-0E24715171D6}"/>
                </a:ext>
              </a:extLst>
            </p:cNvPr>
            <p:cNvSpPr txBox="1"/>
            <p:nvPr/>
          </p:nvSpPr>
          <p:spPr>
            <a:xfrm>
              <a:off x="12308792" y="5010780"/>
              <a:ext cx="1427904" cy="842538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fontAlgn="base">
                <a:spcBef>
                  <a:spcPts val="0"/>
                </a:spcBef>
              </a:pPr>
              <a:r>
                <a:rPr lang="ru-RU" dirty="0">
                  <a:solidFill>
                    <a:schemeClr val="accent1"/>
                  </a:solidFill>
                </a:rPr>
                <a:t>Сваи, шпунты, штанги</a:t>
              </a:r>
            </a:p>
          </p:txBody>
        </p:sp>
        <p:sp>
          <p:nvSpPr>
            <p:cNvPr id="87" name="object 15">
              <a:extLst>
                <a:ext uri="{FF2B5EF4-FFF2-40B4-BE49-F238E27FC236}">
                  <a16:creationId xmlns:a16="http://schemas.microsoft.com/office/drawing/2014/main" id="{B8EC5A90-DD16-428A-93B3-1E1E3F42A8B1}"/>
                </a:ext>
              </a:extLst>
            </p:cNvPr>
            <p:cNvSpPr txBox="1"/>
            <p:nvPr/>
          </p:nvSpPr>
          <p:spPr>
            <a:xfrm>
              <a:off x="11149021" y="5047905"/>
              <a:ext cx="1022328" cy="503984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algn="ctr" fontAlgn="base">
                <a:spcBef>
                  <a:spcPts val="0"/>
                </a:spcBef>
              </a:pPr>
              <a:r>
                <a:rPr lang="ru-RU" sz="3200" dirty="0">
                  <a:solidFill>
                    <a:schemeClr val="tx2"/>
                  </a:solidFill>
                  <a:latin typeface="+mj-lt"/>
                </a:rPr>
                <a:t>1%</a:t>
              </a: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7A10074C-024C-4EAA-AA42-594722B953BD}"/>
              </a:ext>
            </a:extLst>
          </p:cNvPr>
          <p:cNvGrpSpPr/>
          <p:nvPr/>
        </p:nvGrpSpPr>
        <p:grpSpPr>
          <a:xfrm>
            <a:off x="12977909" y="6055656"/>
            <a:ext cx="3921251" cy="1119537"/>
            <a:chOff x="14173431" y="5043227"/>
            <a:chExt cx="3921251" cy="1119537"/>
          </a:xfrm>
        </p:grpSpPr>
        <p:sp>
          <p:nvSpPr>
            <p:cNvPr id="89" name="object 15">
              <a:extLst>
                <a:ext uri="{FF2B5EF4-FFF2-40B4-BE49-F238E27FC236}">
                  <a16:creationId xmlns:a16="http://schemas.microsoft.com/office/drawing/2014/main" id="{D00C1419-0B7C-4F63-A2B0-7F0F51BD7D2F}"/>
                </a:ext>
              </a:extLst>
            </p:cNvPr>
            <p:cNvSpPr txBox="1"/>
            <p:nvPr/>
          </p:nvSpPr>
          <p:spPr>
            <a:xfrm>
              <a:off x="15242976" y="5043227"/>
              <a:ext cx="2851706" cy="1119537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fontAlgn="base">
                <a:spcBef>
                  <a:spcPts val="0"/>
                </a:spcBef>
              </a:pPr>
              <a:r>
                <a:rPr lang="ru-RU" dirty="0">
                  <a:solidFill>
                    <a:schemeClr val="accent1"/>
                  </a:solidFill>
                </a:rPr>
                <a:t>Изделия для возведения стен перекрытий </a:t>
              </a:r>
            </a:p>
            <a:p>
              <a:pPr lvl="0" fontAlgn="base">
                <a:spcBef>
                  <a:spcPts val="0"/>
                </a:spcBef>
              </a:pPr>
              <a:r>
                <a:rPr lang="ru-RU" dirty="0">
                  <a:solidFill>
                    <a:schemeClr val="accent1"/>
                  </a:solidFill>
                </a:rPr>
                <a:t>и изготовления конструкций</a:t>
              </a:r>
            </a:p>
          </p:txBody>
        </p:sp>
        <p:sp>
          <p:nvSpPr>
            <p:cNvPr id="90" name="object 15">
              <a:extLst>
                <a:ext uri="{FF2B5EF4-FFF2-40B4-BE49-F238E27FC236}">
                  <a16:creationId xmlns:a16="http://schemas.microsoft.com/office/drawing/2014/main" id="{FDCC375C-699D-4AD9-BC64-E5BB06CEB3B9}"/>
                </a:ext>
              </a:extLst>
            </p:cNvPr>
            <p:cNvSpPr txBox="1"/>
            <p:nvPr/>
          </p:nvSpPr>
          <p:spPr>
            <a:xfrm>
              <a:off x="14173431" y="5047905"/>
              <a:ext cx="1022328" cy="503984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algn="ctr" fontAlgn="base">
                <a:spcBef>
                  <a:spcPts val="0"/>
                </a:spcBef>
              </a:pPr>
              <a:r>
                <a:rPr lang="ru-RU" sz="3200" dirty="0">
                  <a:solidFill>
                    <a:schemeClr val="tx2"/>
                  </a:solidFill>
                  <a:latin typeface="+mj-lt"/>
                </a:rPr>
                <a:t>1%</a:t>
              </a: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80A38A35-C75A-4F0F-888A-97A6F2FF7FB6}"/>
              </a:ext>
            </a:extLst>
          </p:cNvPr>
          <p:cNvGrpSpPr/>
          <p:nvPr/>
        </p:nvGrpSpPr>
        <p:grpSpPr>
          <a:xfrm>
            <a:off x="16821773" y="6058665"/>
            <a:ext cx="2299989" cy="503984"/>
            <a:chOff x="11149021" y="5047905"/>
            <a:chExt cx="2299989" cy="503984"/>
          </a:xfrm>
        </p:grpSpPr>
        <p:sp>
          <p:nvSpPr>
            <p:cNvPr id="92" name="object 15">
              <a:extLst>
                <a:ext uri="{FF2B5EF4-FFF2-40B4-BE49-F238E27FC236}">
                  <a16:creationId xmlns:a16="http://schemas.microsoft.com/office/drawing/2014/main" id="{BD36B882-6013-4731-BFE6-ED91DF9A67C6}"/>
                </a:ext>
              </a:extLst>
            </p:cNvPr>
            <p:cNvSpPr txBox="1"/>
            <p:nvPr/>
          </p:nvSpPr>
          <p:spPr>
            <a:xfrm>
              <a:off x="12171349" y="5110656"/>
              <a:ext cx="1277661" cy="288541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fontAlgn="base">
                <a:spcBef>
                  <a:spcPts val="0"/>
                </a:spcBef>
              </a:pPr>
              <a:r>
                <a:rPr lang="ru-RU" dirty="0">
                  <a:solidFill>
                    <a:schemeClr val="accent1"/>
                  </a:solidFill>
                </a:rPr>
                <a:t>Краски</a:t>
              </a:r>
            </a:p>
          </p:txBody>
        </p:sp>
        <p:sp>
          <p:nvSpPr>
            <p:cNvPr id="93" name="object 15">
              <a:extLst>
                <a:ext uri="{FF2B5EF4-FFF2-40B4-BE49-F238E27FC236}">
                  <a16:creationId xmlns:a16="http://schemas.microsoft.com/office/drawing/2014/main" id="{51BEE879-5F04-4E63-A7A7-36F7D31E92E1}"/>
                </a:ext>
              </a:extLst>
            </p:cNvPr>
            <p:cNvSpPr txBox="1"/>
            <p:nvPr/>
          </p:nvSpPr>
          <p:spPr>
            <a:xfrm>
              <a:off x="11149021" y="5047905"/>
              <a:ext cx="1022328" cy="503984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algn="ctr" fontAlgn="base">
                <a:spcBef>
                  <a:spcPts val="0"/>
                </a:spcBef>
              </a:pPr>
              <a:r>
                <a:rPr lang="ru-RU" sz="3200" dirty="0">
                  <a:solidFill>
                    <a:schemeClr val="tx2"/>
                  </a:solidFill>
                  <a:latin typeface="+mj-lt"/>
                </a:rPr>
                <a:t>1%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D7BAEAB4-506C-4962-AAEF-5C0C7E268477}"/>
              </a:ext>
            </a:extLst>
          </p:cNvPr>
          <p:cNvGrpSpPr/>
          <p:nvPr/>
        </p:nvGrpSpPr>
        <p:grpSpPr>
          <a:xfrm>
            <a:off x="7084335" y="7501195"/>
            <a:ext cx="3092078" cy="578234"/>
            <a:chOff x="7902426" y="5010780"/>
            <a:chExt cx="3092078" cy="578234"/>
          </a:xfrm>
        </p:grpSpPr>
        <p:sp>
          <p:nvSpPr>
            <p:cNvPr id="107" name="object 15">
              <a:extLst>
                <a:ext uri="{FF2B5EF4-FFF2-40B4-BE49-F238E27FC236}">
                  <a16:creationId xmlns:a16="http://schemas.microsoft.com/office/drawing/2014/main" id="{93DC3883-4673-4338-918B-B9FD0DB8C755}"/>
                </a:ext>
              </a:extLst>
            </p:cNvPr>
            <p:cNvSpPr txBox="1"/>
            <p:nvPr/>
          </p:nvSpPr>
          <p:spPr>
            <a:xfrm>
              <a:off x="9062197" y="5010780"/>
              <a:ext cx="1932307" cy="578234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fontAlgn="base">
                <a:spcBef>
                  <a:spcPts val="0"/>
                </a:spcBef>
              </a:pPr>
              <a:r>
                <a:rPr lang="ru-RU" dirty="0" err="1">
                  <a:solidFill>
                    <a:schemeClr val="accent1"/>
                  </a:solidFill>
                </a:rPr>
                <a:t>Геосинтетические</a:t>
              </a:r>
              <a:r>
                <a:rPr lang="ru-RU" dirty="0">
                  <a:solidFill>
                    <a:schemeClr val="accent1"/>
                  </a:solidFill>
                </a:rPr>
                <a:t> материалы</a:t>
              </a:r>
            </a:p>
          </p:txBody>
        </p:sp>
        <p:sp>
          <p:nvSpPr>
            <p:cNvPr id="108" name="object 15">
              <a:extLst>
                <a:ext uri="{FF2B5EF4-FFF2-40B4-BE49-F238E27FC236}">
                  <a16:creationId xmlns:a16="http://schemas.microsoft.com/office/drawing/2014/main" id="{E77C6241-0034-4529-9693-E663C3A5EAF9}"/>
                </a:ext>
              </a:extLst>
            </p:cNvPr>
            <p:cNvSpPr txBox="1"/>
            <p:nvPr/>
          </p:nvSpPr>
          <p:spPr>
            <a:xfrm>
              <a:off x="7902426" y="5047905"/>
              <a:ext cx="1022328" cy="503984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algn="ctr" fontAlgn="base">
                <a:spcBef>
                  <a:spcPts val="0"/>
                </a:spcBef>
              </a:pPr>
              <a:r>
                <a:rPr lang="ru-RU" sz="3200" dirty="0">
                  <a:solidFill>
                    <a:schemeClr val="tx2"/>
                  </a:solidFill>
                  <a:latin typeface="+mj-lt"/>
                </a:rPr>
                <a:t>1%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7A492818-4C68-4881-9892-A42DF5F44930}"/>
              </a:ext>
            </a:extLst>
          </p:cNvPr>
          <p:cNvGrpSpPr/>
          <p:nvPr/>
        </p:nvGrpSpPr>
        <p:grpSpPr>
          <a:xfrm>
            <a:off x="10358445" y="7501195"/>
            <a:ext cx="2437432" cy="578234"/>
            <a:chOff x="11149021" y="5010780"/>
            <a:chExt cx="2437432" cy="578234"/>
          </a:xfrm>
        </p:grpSpPr>
        <p:sp>
          <p:nvSpPr>
            <p:cNvPr id="110" name="object 15">
              <a:extLst>
                <a:ext uri="{FF2B5EF4-FFF2-40B4-BE49-F238E27FC236}">
                  <a16:creationId xmlns:a16="http://schemas.microsoft.com/office/drawing/2014/main" id="{8241C51B-B90C-47BA-95FA-B53130DD86F3}"/>
                </a:ext>
              </a:extLst>
            </p:cNvPr>
            <p:cNvSpPr txBox="1"/>
            <p:nvPr/>
          </p:nvSpPr>
          <p:spPr>
            <a:xfrm>
              <a:off x="12308792" y="5010780"/>
              <a:ext cx="1277661" cy="578234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fontAlgn="base">
                <a:spcBef>
                  <a:spcPts val="0"/>
                </a:spcBef>
              </a:pPr>
              <a:r>
                <a:rPr lang="ru-RU" dirty="0">
                  <a:solidFill>
                    <a:schemeClr val="accent1"/>
                  </a:solidFill>
                </a:rPr>
                <a:t>Сухие смеси</a:t>
              </a:r>
            </a:p>
          </p:txBody>
        </p:sp>
        <p:sp>
          <p:nvSpPr>
            <p:cNvPr id="111" name="object 15">
              <a:extLst>
                <a:ext uri="{FF2B5EF4-FFF2-40B4-BE49-F238E27FC236}">
                  <a16:creationId xmlns:a16="http://schemas.microsoft.com/office/drawing/2014/main" id="{B6F5EE4A-B364-4501-9E87-4498914101AA}"/>
                </a:ext>
              </a:extLst>
            </p:cNvPr>
            <p:cNvSpPr txBox="1"/>
            <p:nvPr/>
          </p:nvSpPr>
          <p:spPr>
            <a:xfrm>
              <a:off x="11149021" y="5047905"/>
              <a:ext cx="1022328" cy="503984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algn="ctr" fontAlgn="base">
                <a:spcBef>
                  <a:spcPts val="0"/>
                </a:spcBef>
              </a:pPr>
              <a:r>
                <a:rPr lang="ru-RU" sz="3200" dirty="0">
                  <a:solidFill>
                    <a:schemeClr val="tx2"/>
                  </a:solidFill>
                  <a:latin typeface="+mj-lt"/>
                </a:rPr>
                <a:t>1%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941660D7-287F-489C-8714-E709615120DC}"/>
              </a:ext>
            </a:extLst>
          </p:cNvPr>
          <p:cNvGrpSpPr/>
          <p:nvPr/>
        </p:nvGrpSpPr>
        <p:grpSpPr>
          <a:xfrm>
            <a:off x="12977909" y="7533642"/>
            <a:ext cx="3661832" cy="565539"/>
            <a:chOff x="14173431" y="5043227"/>
            <a:chExt cx="3661832" cy="565539"/>
          </a:xfrm>
        </p:grpSpPr>
        <p:sp>
          <p:nvSpPr>
            <p:cNvPr id="113" name="object 15">
              <a:extLst>
                <a:ext uri="{FF2B5EF4-FFF2-40B4-BE49-F238E27FC236}">
                  <a16:creationId xmlns:a16="http://schemas.microsoft.com/office/drawing/2014/main" id="{F6EF8D76-AB46-4F6F-B89D-605564F807C5}"/>
                </a:ext>
              </a:extLst>
            </p:cNvPr>
            <p:cNvSpPr txBox="1"/>
            <p:nvPr/>
          </p:nvSpPr>
          <p:spPr>
            <a:xfrm>
              <a:off x="15242976" y="5043227"/>
              <a:ext cx="2592287" cy="56553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fontAlgn="base">
                <a:spcBef>
                  <a:spcPts val="0"/>
                </a:spcBef>
              </a:pPr>
              <a:r>
                <a:rPr lang="ru-RU" dirty="0" err="1">
                  <a:solidFill>
                    <a:schemeClr val="accent1"/>
                  </a:solidFill>
                </a:rPr>
                <a:t>Сейсмоизолирующие</a:t>
              </a:r>
              <a:r>
                <a:rPr lang="ru-RU" dirty="0">
                  <a:solidFill>
                    <a:schemeClr val="accent1"/>
                  </a:solidFill>
                </a:rPr>
                <a:t> изделия</a:t>
              </a:r>
            </a:p>
          </p:txBody>
        </p:sp>
        <p:sp>
          <p:nvSpPr>
            <p:cNvPr id="115" name="object 15">
              <a:extLst>
                <a:ext uri="{FF2B5EF4-FFF2-40B4-BE49-F238E27FC236}">
                  <a16:creationId xmlns:a16="http://schemas.microsoft.com/office/drawing/2014/main" id="{9C40FD13-17C4-481B-AB88-EC01EB1B4A89}"/>
                </a:ext>
              </a:extLst>
            </p:cNvPr>
            <p:cNvSpPr txBox="1"/>
            <p:nvPr/>
          </p:nvSpPr>
          <p:spPr>
            <a:xfrm>
              <a:off x="14173431" y="5047905"/>
              <a:ext cx="1022328" cy="503984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algn="ctr" fontAlgn="base">
                <a:spcBef>
                  <a:spcPts val="0"/>
                </a:spcBef>
              </a:pPr>
              <a:r>
                <a:rPr lang="ru-RU" sz="3200" dirty="0">
                  <a:solidFill>
                    <a:schemeClr val="tx2"/>
                  </a:solidFill>
                  <a:latin typeface="+mj-lt"/>
                </a:rPr>
                <a:t>1%</a:t>
              </a:r>
            </a:p>
          </p:txBody>
        </p:sp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780FCF1E-3365-4832-969E-650584CE2A83}"/>
              </a:ext>
            </a:extLst>
          </p:cNvPr>
          <p:cNvGrpSpPr/>
          <p:nvPr/>
        </p:nvGrpSpPr>
        <p:grpSpPr>
          <a:xfrm>
            <a:off x="16821773" y="7499526"/>
            <a:ext cx="2669675" cy="565539"/>
            <a:chOff x="11149021" y="5010780"/>
            <a:chExt cx="2669675" cy="565539"/>
          </a:xfrm>
        </p:grpSpPr>
        <p:sp>
          <p:nvSpPr>
            <p:cNvPr id="117" name="object 15">
              <a:extLst>
                <a:ext uri="{FF2B5EF4-FFF2-40B4-BE49-F238E27FC236}">
                  <a16:creationId xmlns:a16="http://schemas.microsoft.com/office/drawing/2014/main" id="{27FDB53C-A745-45F1-9DB8-22B1CB910549}"/>
                </a:ext>
              </a:extLst>
            </p:cNvPr>
            <p:cNvSpPr txBox="1"/>
            <p:nvPr/>
          </p:nvSpPr>
          <p:spPr>
            <a:xfrm>
              <a:off x="12171349" y="5010780"/>
              <a:ext cx="1647347" cy="56553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fontAlgn="base">
                <a:spcBef>
                  <a:spcPts val="0"/>
                </a:spcBef>
              </a:pPr>
              <a:r>
                <a:rPr lang="ru-RU" dirty="0">
                  <a:solidFill>
                    <a:schemeClr val="accent1"/>
                  </a:solidFill>
                </a:rPr>
                <a:t>Трубы </a:t>
              </a:r>
            </a:p>
            <a:p>
              <a:pPr lvl="0" fontAlgn="base">
                <a:spcBef>
                  <a:spcPts val="0"/>
                </a:spcBef>
              </a:pPr>
              <a:r>
                <a:rPr lang="ru-RU" dirty="0">
                  <a:solidFill>
                    <a:schemeClr val="accent1"/>
                  </a:solidFill>
                </a:rPr>
                <a:t>и детали к ним</a:t>
              </a:r>
            </a:p>
          </p:txBody>
        </p:sp>
        <p:sp>
          <p:nvSpPr>
            <p:cNvPr id="118" name="object 15">
              <a:extLst>
                <a:ext uri="{FF2B5EF4-FFF2-40B4-BE49-F238E27FC236}">
                  <a16:creationId xmlns:a16="http://schemas.microsoft.com/office/drawing/2014/main" id="{65E0692A-E05A-44EA-B8F3-E4791702BFDC}"/>
                </a:ext>
              </a:extLst>
            </p:cNvPr>
            <p:cNvSpPr txBox="1"/>
            <p:nvPr/>
          </p:nvSpPr>
          <p:spPr>
            <a:xfrm>
              <a:off x="11149021" y="5047905"/>
              <a:ext cx="1022328" cy="503984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algn="ctr" fontAlgn="base">
                <a:spcBef>
                  <a:spcPts val="0"/>
                </a:spcBef>
              </a:pPr>
              <a:r>
                <a:rPr lang="ru-RU" sz="3200" dirty="0">
                  <a:solidFill>
                    <a:schemeClr val="tx2"/>
                  </a:solidFill>
                  <a:latin typeface="+mj-lt"/>
                </a:rPr>
                <a:t>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5638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5">
            <a:extLst>
              <a:ext uri="{FF2B5EF4-FFF2-40B4-BE49-F238E27FC236}">
                <a16:creationId xmlns:a16="http://schemas.microsoft.com/office/drawing/2014/main" id="{606F007C-C21F-4327-A7E9-239F9E999D7F}"/>
              </a:ext>
            </a:extLst>
          </p:cNvPr>
          <p:cNvSpPr/>
          <p:nvPr/>
        </p:nvSpPr>
        <p:spPr>
          <a:xfrm>
            <a:off x="867503" y="905322"/>
            <a:ext cx="7318690" cy="459182"/>
          </a:xfrm>
          <a:custGeom>
            <a:avLst/>
            <a:gdLst/>
            <a:ahLst/>
            <a:cxnLst/>
            <a:rect l="l" t="t" r="r" b="b"/>
            <a:pathLst>
              <a:path w="10647045" h="476250">
                <a:moveTo>
                  <a:pt x="10646471" y="0"/>
                </a:moveTo>
                <a:lnTo>
                  <a:pt x="0" y="0"/>
                </a:lnTo>
                <a:lnTo>
                  <a:pt x="0" y="476132"/>
                </a:lnTo>
                <a:lnTo>
                  <a:pt x="10646471" y="476132"/>
                </a:lnTo>
                <a:lnTo>
                  <a:pt x="10646471" y="0"/>
                </a:lnTo>
                <a:close/>
              </a:path>
            </a:pathLst>
          </a:custGeom>
          <a:solidFill>
            <a:srgbClr val="F8B41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00AB523C-ABA7-49DD-BEA6-893C91EA70F1}"/>
              </a:ext>
            </a:extLst>
          </p:cNvPr>
          <p:cNvSpPr txBox="1">
            <a:spLocks/>
          </p:cNvSpPr>
          <p:nvPr/>
        </p:nvSpPr>
        <p:spPr>
          <a:xfrm>
            <a:off x="985392" y="529578"/>
            <a:ext cx="1756995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3E3D40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ЭТАПЫ ПОЛУЧЕНИЯ</a:t>
            </a:r>
          </a:p>
        </p:txBody>
      </p:sp>
      <p:sp>
        <p:nvSpPr>
          <p:cNvPr id="56" name="object 9">
            <a:extLst>
              <a:ext uri="{FF2B5EF4-FFF2-40B4-BE49-F238E27FC236}">
                <a16:creationId xmlns:a16="http://schemas.microsoft.com/office/drawing/2014/main" id="{32EEEE42-AEFB-4797-B46B-451D9E3D8545}"/>
              </a:ext>
            </a:extLst>
          </p:cNvPr>
          <p:cNvSpPr/>
          <p:nvPr/>
        </p:nvSpPr>
        <p:spPr>
          <a:xfrm rot="16200000" flipV="1">
            <a:off x="-1971596" y="6373270"/>
            <a:ext cx="5868255" cy="45719"/>
          </a:xfrm>
          <a:custGeom>
            <a:avLst/>
            <a:gdLst/>
            <a:ahLst/>
            <a:cxnLst/>
            <a:rect l="l" t="t" r="r" b="b"/>
            <a:pathLst>
              <a:path w="1901190">
                <a:moveTo>
                  <a:pt x="1901062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7B7A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88C5FD9C-0EF8-42D0-9D60-E0139C91D897}"/>
              </a:ext>
            </a:extLst>
          </p:cNvPr>
          <p:cNvGrpSpPr/>
          <p:nvPr/>
        </p:nvGrpSpPr>
        <p:grpSpPr>
          <a:xfrm>
            <a:off x="811245" y="3178514"/>
            <a:ext cx="338916" cy="338915"/>
            <a:chOff x="5991738" y="3096971"/>
            <a:chExt cx="338916" cy="338915"/>
          </a:xfrm>
        </p:grpSpPr>
        <p:sp>
          <p:nvSpPr>
            <p:cNvPr id="59" name="object 10">
              <a:extLst>
                <a:ext uri="{FF2B5EF4-FFF2-40B4-BE49-F238E27FC236}">
                  <a16:creationId xmlns:a16="http://schemas.microsoft.com/office/drawing/2014/main" id="{327A35DB-E97D-4766-80C2-75BF21D583E2}"/>
                </a:ext>
              </a:extLst>
            </p:cNvPr>
            <p:cNvSpPr/>
            <p:nvPr/>
          </p:nvSpPr>
          <p:spPr>
            <a:xfrm rot="16200000">
              <a:off x="5991738" y="3096971"/>
              <a:ext cx="338915" cy="338916"/>
            </a:xfrm>
            <a:custGeom>
              <a:avLst/>
              <a:gdLst/>
              <a:ahLst/>
              <a:cxnLst/>
              <a:rect l="l" t="t" r="r" b="b"/>
              <a:pathLst>
                <a:path w="673734" h="673735">
                  <a:moveTo>
                    <a:pt x="336607" y="0"/>
                  </a:moveTo>
                  <a:lnTo>
                    <a:pt x="290932" y="3072"/>
                  </a:lnTo>
                  <a:lnTo>
                    <a:pt x="247125" y="12023"/>
                  </a:lnTo>
                  <a:lnTo>
                    <a:pt x="205586" y="26451"/>
                  </a:lnTo>
                  <a:lnTo>
                    <a:pt x="166716" y="45955"/>
                  </a:lnTo>
                  <a:lnTo>
                    <a:pt x="130918" y="70134"/>
                  </a:lnTo>
                  <a:lnTo>
                    <a:pt x="98591" y="98587"/>
                  </a:lnTo>
                  <a:lnTo>
                    <a:pt x="70137" y="130913"/>
                  </a:lnTo>
                  <a:lnTo>
                    <a:pt x="45957" y="166712"/>
                  </a:lnTo>
                  <a:lnTo>
                    <a:pt x="26452" y="205581"/>
                  </a:lnTo>
                  <a:lnTo>
                    <a:pt x="12024" y="247121"/>
                  </a:lnTo>
                  <a:lnTo>
                    <a:pt x="3072" y="290930"/>
                  </a:lnTo>
                  <a:lnTo>
                    <a:pt x="0" y="336607"/>
                  </a:lnTo>
                  <a:lnTo>
                    <a:pt x="3072" y="382282"/>
                  </a:lnTo>
                  <a:lnTo>
                    <a:pt x="12024" y="426089"/>
                  </a:lnTo>
                  <a:lnTo>
                    <a:pt x="26452" y="467627"/>
                  </a:lnTo>
                  <a:lnTo>
                    <a:pt x="45957" y="506495"/>
                  </a:lnTo>
                  <a:lnTo>
                    <a:pt x="70137" y="542293"/>
                  </a:lnTo>
                  <a:lnTo>
                    <a:pt x="98591" y="574618"/>
                  </a:lnTo>
                  <a:lnTo>
                    <a:pt x="130918" y="603071"/>
                  </a:lnTo>
                  <a:lnTo>
                    <a:pt x="166716" y="627249"/>
                  </a:lnTo>
                  <a:lnTo>
                    <a:pt x="205586" y="646753"/>
                  </a:lnTo>
                  <a:lnTo>
                    <a:pt x="247125" y="661181"/>
                  </a:lnTo>
                  <a:lnTo>
                    <a:pt x="290932" y="670131"/>
                  </a:lnTo>
                  <a:lnTo>
                    <a:pt x="336607" y="673204"/>
                  </a:lnTo>
                  <a:lnTo>
                    <a:pt x="382282" y="670131"/>
                  </a:lnTo>
                  <a:lnTo>
                    <a:pt x="426090" y="661181"/>
                  </a:lnTo>
                  <a:lnTo>
                    <a:pt x="467629" y="646753"/>
                  </a:lnTo>
                  <a:lnTo>
                    <a:pt x="506498" y="627249"/>
                  </a:lnTo>
                  <a:lnTo>
                    <a:pt x="542297" y="603071"/>
                  </a:lnTo>
                  <a:lnTo>
                    <a:pt x="574623" y="574618"/>
                  </a:lnTo>
                  <a:lnTo>
                    <a:pt x="603077" y="542293"/>
                  </a:lnTo>
                  <a:lnTo>
                    <a:pt x="627257" y="506495"/>
                  </a:lnTo>
                  <a:lnTo>
                    <a:pt x="646762" y="467627"/>
                  </a:lnTo>
                  <a:lnTo>
                    <a:pt x="661190" y="426089"/>
                  </a:lnTo>
                  <a:lnTo>
                    <a:pt x="670142" y="382282"/>
                  </a:lnTo>
                  <a:lnTo>
                    <a:pt x="673215" y="336607"/>
                  </a:lnTo>
                  <a:lnTo>
                    <a:pt x="670142" y="290930"/>
                  </a:lnTo>
                  <a:lnTo>
                    <a:pt x="661190" y="247121"/>
                  </a:lnTo>
                  <a:lnTo>
                    <a:pt x="646762" y="205581"/>
                  </a:lnTo>
                  <a:lnTo>
                    <a:pt x="627257" y="166712"/>
                  </a:lnTo>
                  <a:lnTo>
                    <a:pt x="603077" y="130913"/>
                  </a:lnTo>
                  <a:lnTo>
                    <a:pt x="574623" y="98587"/>
                  </a:lnTo>
                  <a:lnTo>
                    <a:pt x="542297" y="70134"/>
                  </a:lnTo>
                  <a:lnTo>
                    <a:pt x="506498" y="45955"/>
                  </a:lnTo>
                  <a:lnTo>
                    <a:pt x="467629" y="26451"/>
                  </a:lnTo>
                  <a:lnTo>
                    <a:pt x="426090" y="12023"/>
                  </a:lnTo>
                  <a:lnTo>
                    <a:pt x="382282" y="3072"/>
                  </a:lnTo>
                  <a:lnTo>
                    <a:pt x="336607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F1470942-8317-40B0-AD38-D351E9888A30}"/>
                </a:ext>
              </a:extLst>
            </p:cNvPr>
            <p:cNvSpPr/>
            <p:nvPr/>
          </p:nvSpPr>
          <p:spPr>
            <a:xfrm>
              <a:off x="6047159" y="3152392"/>
              <a:ext cx="228073" cy="228072"/>
            </a:xfrm>
            <a:prstGeom prst="ellipse">
              <a:avLst/>
            </a:prstGeom>
            <a:solidFill>
              <a:srgbClr val="F8B4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DA0F5E8-19E9-4D5E-B631-1139AB89C1B8}"/>
              </a:ext>
            </a:extLst>
          </p:cNvPr>
          <p:cNvGrpSpPr/>
          <p:nvPr/>
        </p:nvGrpSpPr>
        <p:grpSpPr>
          <a:xfrm>
            <a:off x="811245" y="4673958"/>
            <a:ext cx="338916" cy="338915"/>
            <a:chOff x="5991738" y="3096971"/>
            <a:chExt cx="338916" cy="338915"/>
          </a:xfrm>
        </p:grpSpPr>
        <p:sp>
          <p:nvSpPr>
            <p:cNvPr id="64" name="object 10">
              <a:extLst>
                <a:ext uri="{FF2B5EF4-FFF2-40B4-BE49-F238E27FC236}">
                  <a16:creationId xmlns:a16="http://schemas.microsoft.com/office/drawing/2014/main" id="{1AFECAA3-E604-4BF1-B4FB-F866D7636345}"/>
                </a:ext>
              </a:extLst>
            </p:cNvPr>
            <p:cNvSpPr/>
            <p:nvPr/>
          </p:nvSpPr>
          <p:spPr>
            <a:xfrm rot="16200000">
              <a:off x="5991738" y="3096971"/>
              <a:ext cx="338915" cy="338916"/>
            </a:xfrm>
            <a:custGeom>
              <a:avLst/>
              <a:gdLst/>
              <a:ahLst/>
              <a:cxnLst/>
              <a:rect l="l" t="t" r="r" b="b"/>
              <a:pathLst>
                <a:path w="673734" h="673735">
                  <a:moveTo>
                    <a:pt x="336607" y="0"/>
                  </a:moveTo>
                  <a:lnTo>
                    <a:pt x="290932" y="3072"/>
                  </a:lnTo>
                  <a:lnTo>
                    <a:pt x="247125" y="12023"/>
                  </a:lnTo>
                  <a:lnTo>
                    <a:pt x="205586" y="26451"/>
                  </a:lnTo>
                  <a:lnTo>
                    <a:pt x="166716" y="45955"/>
                  </a:lnTo>
                  <a:lnTo>
                    <a:pt x="130918" y="70134"/>
                  </a:lnTo>
                  <a:lnTo>
                    <a:pt x="98591" y="98587"/>
                  </a:lnTo>
                  <a:lnTo>
                    <a:pt x="70137" y="130913"/>
                  </a:lnTo>
                  <a:lnTo>
                    <a:pt x="45957" y="166712"/>
                  </a:lnTo>
                  <a:lnTo>
                    <a:pt x="26452" y="205581"/>
                  </a:lnTo>
                  <a:lnTo>
                    <a:pt x="12024" y="247121"/>
                  </a:lnTo>
                  <a:lnTo>
                    <a:pt x="3072" y="290930"/>
                  </a:lnTo>
                  <a:lnTo>
                    <a:pt x="0" y="336607"/>
                  </a:lnTo>
                  <a:lnTo>
                    <a:pt x="3072" y="382282"/>
                  </a:lnTo>
                  <a:lnTo>
                    <a:pt x="12024" y="426089"/>
                  </a:lnTo>
                  <a:lnTo>
                    <a:pt x="26452" y="467627"/>
                  </a:lnTo>
                  <a:lnTo>
                    <a:pt x="45957" y="506495"/>
                  </a:lnTo>
                  <a:lnTo>
                    <a:pt x="70137" y="542293"/>
                  </a:lnTo>
                  <a:lnTo>
                    <a:pt x="98591" y="574618"/>
                  </a:lnTo>
                  <a:lnTo>
                    <a:pt x="130918" y="603071"/>
                  </a:lnTo>
                  <a:lnTo>
                    <a:pt x="166716" y="627249"/>
                  </a:lnTo>
                  <a:lnTo>
                    <a:pt x="205586" y="646753"/>
                  </a:lnTo>
                  <a:lnTo>
                    <a:pt x="247125" y="661181"/>
                  </a:lnTo>
                  <a:lnTo>
                    <a:pt x="290932" y="670131"/>
                  </a:lnTo>
                  <a:lnTo>
                    <a:pt x="336607" y="673204"/>
                  </a:lnTo>
                  <a:lnTo>
                    <a:pt x="382282" y="670131"/>
                  </a:lnTo>
                  <a:lnTo>
                    <a:pt x="426090" y="661181"/>
                  </a:lnTo>
                  <a:lnTo>
                    <a:pt x="467629" y="646753"/>
                  </a:lnTo>
                  <a:lnTo>
                    <a:pt x="506498" y="627249"/>
                  </a:lnTo>
                  <a:lnTo>
                    <a:pt x="542297" y="603071"/>
                  </a:lnTo>
                  <a:lnTo>
                    <a:pt x="574623" y="574618"/>
                  </a:lnTo>
                  <a:lnTo>
                    <a:pt x="603077" y="542293"/>
                  </a:lnTo>
                  <a:lnTo>
                    <a:pt x="627257" y="506495"/>
                  </a:lnTo>
                  <a:lnTo>
                    <a:pt x="646762" y="467627"/>
                  </a:lnTo>
                  <a:lnTo>
                    <a:pt x="661190" y="426089"/>
                  </a:lnTo>
                  <a:lnTo>
                    <a:pt x="670142" y="382282"/>
                  </a:lnTo>
                  <a:lnTo>
                    <a:pt x="673215" y="336607"/>
                  </a:lnTo>
                  <a:lnTo>
                    <a:pt x="670142" y="290930"/>
                  </a:lnTo>
                  <a:lnTo>
                    <a:pt x="661190" y="247121"/>
                  </a:lnTo>
                  <a:lnTo>
                    <a:pt x="646762" y="205581"/>
                  </a:lnTo>
                  <a:lnTo>
                    <a:pt x="627257" y="166712"/>
                  </a:lnTo>
                  <a:lnTo>
                    <a:pt x="603077" y="130913"/>
                  </a:lnTo>
                  <a:lnTo>
                    <a:pt x="574623" y="98587"/>
                  </a:lnTo>
                  <a:lnTo>
                    <a:pt x="542297" y="70134"/>
                  </a:lnTo>
                  <a:lnTo>
                    <a:pt x="506498" y="45955"/>
                  </a:lnTo>
                  <a:lnTo>
                    <a:pt x="467629" y="26451"/>
                  </a:lnTo>
                  <a:lnTo>
                    <a:pt x="426090" y="12023"/>
                  </a:lnTo>
                  <a:lnTo>
                    <a:pt x="382282" y="3072"/>
                  </a:lnTo>
                  <a:lnTo>
                    <a:pt x="336607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D080C038-14F8-4F02-9BDD-A2AA2A248F55}"/>
                </a:ext>
              </a:extLst>
            </p:cNvPr>
            <p:cNvSpPr/>
            <p:nvPr/>
          </p:nvSpPr>
          <p:spPr>
            <a:xfrm>
              <a:off x="6047159" y="3152392"/>
              <a:ext cx="228073" cy="228072"/>
            </a:xfrm>
            <a:prstGeom prst="ellipse">
              <a:avLst/>
            </a:prstGeom>
            <a:solidFill>
              <a:srgbClr val="F8B4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F6DA04D6-F5EA-404E-A845-86C0B66C081D}"/>
              </a:ext>
            </a:extLst>
          </p:cNvPr>
          <p:cNvGrpSpPr/>
          <p:nvPr/>
        </p:nvGrpSpPr>
        <p:grpSpPr>
          <a:xfrm>
            <a:off x="811245" y="6169402"/>
            <a:ext cx="338916" cy="338915"/>
            <a:chOff x="5991738" y="3096971"/>
            <a:chExt cx="338916" cy="338915"/>
          </a:xfrm>
        </p:grpSpPr>
        <p:sp>
          <p:nvSpPr>
            <p:cNvPr id="77" name="object 10">
              <a:extLst>
                <a:ext uri="{FF2B5EF4-FFF2-40B4-BE49-F238E27FC236}">
                  <a16:creationId xmlns:a16="http://schemas.microsoft.com/office/drawing/2014/main" id="{7AA2419D-F632-4F69-A70A-B7EB7A7932B3}"/>
                </a:ext>
              </a:extLst>
            </p:cNvPr>
            <p:cNvSpPr/>
            <p:nvPr/>
          </p:nvSpPr>
          <p:spPr>
            <a:xfrm rot="16200000">
              <a:off x="5991738" y="3096971"/>
              <a:ext cx="338915" cy="338916"/>
            </a:xfrm>
            <a:custGeom>
              <a:avLst/>
              <a:gdLst/>
              <a:ahLst/>
              <a:cxnLst/>
              <a:rect l="l" t="t" r="r" b="b"/>
              <a:pathLst>
                <a:path w="673734" h="673735">
                  <a:moveTo>
                    <a:pt x="336607" y="0"/>
                  </a:moveTo>
                  <a:lnTo>
                    <a:pt x="290932" y="3072"/>
                  </a:lnTo>
                  <a:lnTo>
                    <a:pt x="247125" y="12023"/>
                  </a:lnTo>
                  <a:lnTo>
                    <a:pt x="205586" y="26451"/>
                  </a:lnTo>
                  <a:lnTo>
                    <a:pt x="166716" y="45955"/>
                  </a:lnTo>
                  <a:lnTo>
                    <a:pt x="130918" y="70134"/>
                  </a:lnTo>
                  <a:lnTo>
                    <a:pt x="98591" y="98587"/>
                  </a:lnTo>
                  <a:lnTo>
                    <a:pt x="70137" y="130913"/>
                  </a:lnTo>
                  <a:lnTo>
                    <a:pt x="45957" y="166712"/>
                  </a:lnTo>
                  <a:lnTo>
                    <a:pt x="26452" y="205581"/>
                  </a:lnTo>
                  <a:lnTo>
                    <a:pt x="12024" y="247121"/>
                  </a:lnTo>
                  <a:lnTo>
                    <a:pt x="3072" y="290930"/>
                  </a:lnTo>
                  <a:lnTo>
                    <a:pt x="0" y="336607"/>
                  </a:lnTo>
                  <a:lnTo>
                    <a:pt x="3072" y="382282"/>
                  </a:lnTo>
                  <a:lnTo>
                    <a:pt x="12024" y="426089"/>
                  </a:lnTo>
                  <a:lnTo>
                    <a:pt x="26452" y="467627"/>
                  </a:lnTo>
                  <a:lnTo>
                    <a:pt x="45957" y="506495"/>
                  </a:lnTo>
                  <a:lnTo>
                    <a:pt x="70137" y="542293"/>
                  </a:lnTo>
                  <a:lnTo>
                    <a:pt x="98591" y="574618"/>
                  </a:lnTo>
                  <a:lnTo>
                    <a:pt x="130918" y="603071"/>
                  </a:lnTo>
                  <a:lnTo>
                    <a:pt x="166716" y="627249"/>
                  </a:lnTo>
                  <a:lnTo>
                    <a:pt x="205586" y="646753"/>
                  </a:lnTo>
                  <a:lnTo>
                    <a:pt x="247125" y="661181"/>
                  </a:lnTo>
                  <a:lnTo>
                    <a:pt x="290932" y="670131"/>
                  </a:lnTo>
                  <a:lnTo>
                    <a:pt x="336607" y="673204"/>
                  </a:lnTo>
                  <a:lnTo>
                    <a:pt x="382282" y="670131"/>
                  </a:lnTo>
                  <a:lnTo>
                    <a:pt x="426090" y="661181"/>
                  </a:lnTo>
                  <a:lnTo>
                    <a:pt x="467629" y="646753"/>
                  </a:lnTo>
                  <a:lnTo>
                    <a:pt x="506498" y="627249"/>
                  </a:lnTo>
                  <a:lnTo>
                    <a:pt x="542297" y="603071"/>
                  </a:lnTo>
                  <a:lnTo>
                    <a:pt x="574623" y="574618"/>
                  </a:lnTo>
                  <a:lnTo>
                    <a:pt x="603077" y="542293"/>
                  </a:lnTo>
                  <a:lnTo>
                    <a:pt x="627257" y="506495"/>
                  </a:lnTo>
                  <a:lnTo>
                    <a:pt x="646762" y="467627"/>
                  </a:lnTo>
                  <a:lnTo>
                    <a:pt x="661190" y="426089"/>
                  </a:lnTo>
                  <a:lnTo>
                    <a:pt x="670142" y="382282"/>
                  </a:lnTo>
                  <a:lnTo>
                    <a:pt x="673215" y="336607"/>
                  </a:lnTo>
                  <a:lnTo>
                    <a:pt x="670142" y="290930"/>
                  </a:lnTo>
                  <a:lnTo>
                    <a:pt x="661190" y="247121"/>
                  </a:lnTo>
                  <a:lnTo>
                    <a:pt x="646762" y="205581"/>
                  </a:lnTo>
                  <a:lnTo>
                    <a:pt x="627257" y="166712"/>
                  </a:lnTo>
                  <a:lnTo>
                    <a:pt x="603077" y="130913"/>
                  </a:lnTo>
                  <a:lnTo>
                    <a:pt x="574623" y="98587"/>
                  </a:lnTo>
                  <a:lnTo>
                    <a:pt x="542297" y="70134"/>
                  </a:lnTo>
                  <a:lnTo>
                    <a:pt x="506498" y="45955"/>
                  </a:lnTo>
                  <a:lnTo>
                    <a:pt x="467629" y="26451"/>
                  </a:lnTo>
                  <a:lnTo>
                    <a:pt x="426090" y="12023"/>
                  </a:lnTo>
                  <a:lnTo>
                    <a:pt x="382282" y="3072"/>
                  </a:lnTo>
                  <a:lnTo>
                    <a:pt x="336607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F4E5B76E-6E1A-4D89-B3D5-79F57C205A48}"/>
                </a:ext>
              </a:extLst>
            </p:cNvPr>
            <p:cNvSpPr/>
            <p:nvPr/>
          </p:nvSpPr>
          <p:spPr>
            <a:xfrm>
              <a:off x="6047159" y="3152392"/>
              <a:ext cx="228073" cy="228072"/>
            </a:xfrm>
            <a:prstGeom prst="ellipse">
              <a:avLst/>
            </a:prstGeom>
            <a:solidFill>
              <a:srgbClr val="F8B4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6D2AD815-60B2-4CD2-9896-405B367D90B8}"/>
              </a:ext>
            </a:extLst>
          </p:cNvPr>
          <p:cNvGrpSpPr/>
          <p:nvPr/>
        </p:nvGrpSpPr>
        <p:grpSpPr>
          <a:xfrm>
            <a:off x="811245" y="7664846"/>
            <a:ext cx="338916" cy="338915"/>
            <a:chOff x="5991738" y="3096971"/>
            <a:chExt cx="338916" cy="338915"/>
          </a:xfrm>
        </p:grpSpPr>
        <p:sp>
          <p:nvSpPr>
            <p:cNvPr id="86" name="object 10">
              <a:extLst>
                <a:ext uri="{FF2B5EF4-FFF2-40B4-BE49-F238E27FC236}">
                  <a16:creationId xmlns:a16="http://schemas.microsoft.com/office/drawing/2014/main" id="{C5FBD52D-DAE5-44B1-8296-C235331B0D30}"/>
                </a:ext>
              </a:extLst>
            </p:cNvPr>
            <p:cNvSpPr/>
            <p:nvPr/>
          </p:nvSpPr>
          <p:spPr>
            <a:xfrm rot="16200000">
              <a:off x="5991738" y="3096971"/>
              <a:ext cx="338915" cy="338916"/>
            </a:xfrm>
            <a:custGeom>
              <a:avLst/>
              <a:gdLst/>
              <a:ahLst/>
              <a:cxnLst/>
              <a:rect l="l" t="t" r="r" b="b"/>
              <a:pathLst>
                <a:path w="673734" h="673735">
                  <a:moveTo>
                    <a:pt x="336607" y="0"/>
                  </a:moveTo>
                  <a:lnTo>
                    <a:pt x="290932" y="3072"/>
                  </a:lnTo>
                  <a:lnTo>
                    <a:pt x="247125" y="12023"/>
                  </a:lnTo>
                  <a:lnTo>
                    <a:pt x="205586" y="26451"/>
                  </a:lnTo>
                  <a:lnTo>
                    <a:pt x="166716" y="45955"/>
                  </a:lnTo>
                  <a:lnTo>
                    <a:pt x="130918" y="70134"/>
                  </a:lnTo>
                  <a:lnTo>
                    <a:pt x="98591" y="98587"/>
                  </a:lnTo>
                  <a:lnTo>
                    <a:pt x="70137" y="130913"/>
                  </a:lnTo>
                  <a:lnTo>
                    <a:pt x="45957" y="166712"/>
                  </a:lnTo>
                  <a:lnTo>
                    <a:pt x="26452" y="205581"/>
                  </a:lnTo>
                  <a:lnTo>
                    <a:pt x="12024" y="247121"/>
                  </a:lnTo>
                  <a:lnTo>
                    <a:pt x="3072" y="290930"/>
                  </a:lnTo>
                  <a:lnTo>
                    <a:pt x="0" y="336607"/>
                  </a:lnTo>
                  <a:lnTo>
                    <a:pt x="3072" y="382282"/>
                  </a:lnTo>
                  <a:lnTo>
                    <a:pt x="12024" y="426089"/>
                  </a:lnTo>
                  <a:lnTo>
                    <a:pt x="26452" y="467627"/>
                  </a:lnTo>
                  <a:lnTo>
                    <a:pt x="45957" y="506495"/>
                  </a:lnTo>
                  <a:lnTo>
                    <a:pt x="70137" y="542293"/>
                  </a:lnTo>
                  <a:lnTo>
                    <a:pt x="98591" y="574618"/>
                  </a:lnTo>
                  <a:lnTo>
                    <a:pt x="130918" y="603071"/>
                  </a:lnTo>
                  <a:lnTo>
                    <a:pt x="166716" y="627249"/>
                  </a:lnTo>
                  <a:lnTo>
                    <a:pt x="205586" y="646753"/>
                  </a:lnTo>
                  <a:lnTo>
                    <a:pt x="247125" y="661181"/>
                  </a:lnTo>
                  <a:lnTo>
                    <a:pt x="290932" y="670131"/>
                  </a:lnTo>
                  <a:lnTo>
                    <a:pt x="336607" y="673204"/>
                  </a:lnTo>
                  <a:lnTo>
                    <a:pt x="382282" y="670131"/>
                  </a:lnTo>
                  <a:lnTo>
                    <a:pt x="426090" y="661181"/>
                  </a:lnTo>
                  <a:lnTo>
                    <a:pt x="467629" y="646753"/>
                  </a:lnTo>
                  <a:lnTo>
                    <a:pt x="506498" y="627249"/>
                  </a:lnTo>
                  <a:lnTo>
                    <a:pt x="542297" y="603071"/>
                  </a:lnTo>
                  <a:lnTo>
                    <a:pt x="574623" y="574618"/>
                  </a:lnTo>
                  <a:lnTo>
                    <a:pt x="603077" y="542293"/>
                  </a:lnTo>
                  <a:lnTo>
                    <a:pt x="627257" y="506495"/>
                  </a:lnTo>
                  <a:lnTo>
                    <a:pt x="646762" y="467627"/>
                  </a:lnTo>
                  <a:lnTo>
                    <a:pt x="661190" y="426089"/>
                  </a:lnTo>
                  <a:lnTo>
                    <a:pt x="670142" y="382282"/>
                  </a:lnTo>
                  <a:lnTo>
                    <a:pt x="673215" y="336607"/>
                  </a:lnTo>
                  <a:lnTo>
                    <a:pt x="670142" y="290930"/>
                  </a:lnTo>
                  <a:lnTo>
                    <a:pt x="661190" y="247121"/>
                  </a:lnTo>
                  <a:lnTo>
                    <a:pt x="646762" y="205581"/>
                  </a:lnTo>
                  <a:lnTo>
                    <a:pt x="627257" y="166712"/>
                  </a:lnTo>
                  <a:lnTo>
                    <a:pt x="603077" y="130913"/>
                  </a:lnTo>
                  <a:lnTo>
                    <a:pt x="574623" y="98587"/>
                  </a:lnTo>
                  <a:lnTo>
                    <a:pt x="542297" y="70134"/>
                  </a:lnTo>
                  <a:lnTo>
                    <a:pt x="506498" y="45955"/>
                  </a:lnTo>
                  <a:lnTo>
                    <a:pt x="467629" y="26451"/>
                  </a:lnTo>
                  <a:lnTo>
                    <a:pt x="426090" y="12023"/>
                  </a:lnTo>
                  <a:lnTo>
                    <a:pt x="382282" y="3072"/>
                  </a:lnTo>
                  <a:lnTo>
                    <a:pt x="336607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Овал 86">
              <a:extLst>
                <a:ext uri="{FF2B5EF4-FFF2-40B4-BE49-F238E27FC236}">
                  <a16:creationId xmlns:a16="http://schemas.microsoft.com/office/drawing/2014/main" id="{E39CD2E0-CE99-4FFE-A8A6-4320051341CB}"/>
                </a:ext>
              </a:extLst>
            </p:cNvPr>
            <p:cNvSpPr/>
            <p:nvPr/>
          </p:nvSpPr>
          <p:spPr>
            <a:xfrm>
              <a:off x="6047159" y="3152392"/>
              <a:ext cx="228073" cy="228072"/>
            </a:xfrm>
            <a:prstGeom prst="ellipse">
              <a:avLst/>
            </a:prstGeom>
            <a:solidFill>
              <a:srgbClr val="F8B4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174A71-7D8C-42EA-BE53-56E7758AEE10}"/>
              </a:ext>
            </a:extLst>
          </p:cNvPr>
          <p:cNvGrpSpPr/>
          <p:nvPr/>
        </p:nvGrpSpPr>
        <p:grpSpPr>
          <a:xfrm>
            <a:off x="811245" y="9160290"/>
            <a:ext cx="338916" cy="338915"/>
            <a:chOff x="5991738" y="3096971"/>
            <a:chExt cx="338916" cy="338915"/>
          </a:xfrm>
        </p:grpSpPr>
        <p:sp>
          <p:nvSpPr>
            <p:cNvPr id="89" name="object 10">
              <a:extLst>
                <a:ext uri="{FF2B5EF4-FFF2-40B4-BE49-F238E27FC236}">
                  <a16:creationId xmlns:a16="http://schemas.microsoft.com/office/drawing/2014/main" id="{D4133077-D345-4DA7-8E3A-0C714F50E760}"/>
                </a:ext>
              </a:extLst>
            </p:cNvPr>
            <p:cNvSpPr/>
            <p:nvPr/>
          </p:nvSpPr>
          <p:spPr>
            <a:xfrm rot="16200000">
              <a:off x="5991738" y="3096971"/>
              <a:ext cx="338915" cy="338916"/>
            </a:xfrm>
            <a:custGeom>
              <a:avLst/>
              <a:gdLst/>
              <a:ahLst/>
              <a:cxnLst/>
              <a:rect l="l" t="t" r="r" b="b"/>
              <a:pathLst>
                <a:path w="673734" h="673735">
                  <a:moveTo>
                    <a:pt x="336607" y="0"/>
                  </a:moveTo>
                  <a:lnTo>
                    <a:pt x="290932" y="3072"/>
                  </a:lnTo>
                  <a:lnTo>
                    <a:pt x="247125" y="12023"/>
                  </a:lnTo>
                  <a:lnTo>
                    <a:pt x="205586" y="26451"/>
                  </a:lnTo>
                  <a:lnTo>
                    <a:pt x="166716" y="45955"/>
                  </a:lnTo>
                  <a:lnTo>
                    <a:pt x="130918" y="70134"/>
                  </a:lnTo>
                  <a:lnTo>
                    <a:pt x="98591" y="98587"/>
                  </a:lnTo>
                  <a:lnTo>
                    <a:pt x="70137" y="130913"/>
                  </a:lnTo>
                  <a:lnTo>
                    <a:pt x="45957" y="166712"/>
                  </a:lnTo>
                  <a:lnTo>
                    <a:pt x="26452" y="205581"/>
                  </a:lnTo>
                  <a:lnTo>
                    <a:pt x="12024" y="247121"/>
                  </a:lnTo>
                  <a:lnTo>
                    <a:pt x="3072" y="290930"/>
                  </a:lnTo>
                  <a:lnTo>
                    <a:pt x="0" y="336607"/>
                  </a:lnTo>
                  <a:lnTo>
                    <a:pt x="3072" y="382282"/>
                  </a:lnTo>
                  <a:lnTo>
                    <a:pt x="12024" y="426089"/>
                  </a:lnTo>
                  <a:lnTo>
                    <a:pt x="26452" y="467627"/>
                  </a:lnTo>
                  <a:lnTo>
                    <a:pt x="45957" y="506495"/>
                  </a:lnTo>
                  <a:lnTo>
                    <a:pt x="70137" y="542293"/>
                  </a:lnTo>
                  <a:lnTo>
                    <a:pt x="98591" y="574618"/>
                  </a:lnTo>
                  <a:lnTo>
                    <a:pt x="130918" y="603071"/>
                  </a:lnTo>
                  <a:lnTo>
                    <a:pt x="166716" y="627249"/>
                  </a:lnTo>
                  <a:lnTo>
                    <a:pt x="205586" y="646753"/>
                  </a:lnTo>
                  <a:lnTo>
                    <a:pt x="247125" y="661181"/>
                  </a:lnTo>
                  <a:lnTo>
                    <a:pt x="290932" y="670131"/>
                  </a:lnTo>
                  <a:lnTo>
                    <a:pt x="336607" y="673204"/>
                  </a:lnTo>
                  <a:lnTo>
                    <a:pt x="382282" y="670131"/>
                  </a:lnTo>
                  <a:lnTo>
                    <a:pt x="426090" y="661181"/>
                  </a:lnTo>
                  <a:lnTo>
                    <a:pt x="467629" y="646753"/>
                  </a:lnTo>
                  <a:lnTo>
                    <a:pt x="506498" y="627249"/>
                  </a:lnTo>
                  <a:lnTo>
                    <a:pt x="542297" y="603071"/>
                  </a:lnTo>
                  <a:lnTo>
                    <a:pt x="574623" y="574618"/>
                  </a:lnTo>
                  <a:lnTo>
                    <a:pt x="603077" y="542293"/>
                  </a:lnTo>
                  <a:lnTo>
                    <a:pt x="627257" y="506495"/>
                  </a:lnTo>
                  <a:lnTo>
                    <a:pt x="646762" y="467627"/>
                  </a:lnTo>
                  <a:lnTo>
                    <a:pt x="661190" y="426089"/>
                  </a:lnTo>
                  <a:lnTo>
                    <a:pt x="670142" y="382282"/>
                  </a:lnTo>
                  <a:lnTo>
                    <a:pt x="673215" y="336607"/>
                  </a:lnTo>
                  <a:lnTo>
                    <a:pt x="670142" y="290930"/>
                  </a:lnTo>
                  <a:lnTo>
                    <a:pt x="661190" y="247121"/>
                  </a:lnTo>
                  <a:lnTo>
                    <a:pt x="646762" y="205581"/>
                  </a:lnTo>
                  <a:lnTo>
                    <a:pt x="627257" y="166712"/>
                  </a:lnTo>
                  <a:lnTo>
                    <a:pt x="603077" y="130913"/>
                  </a:lnTo>
                  <a:lnTo>
                    <a:pt x="574623" y="98587"/>
                  </a:lnTo>
                  <a:lnTo>
                    <a:pt x="542297" y="70134"/>
                  </a:lnTo>
                  <a:lnTo>
                    <a:pt x="506498" y="45955"/>
                  </a:lnTo>
                  <a:lnTo>
                    <a:pt x="467629" y="26451"/>
                  </a:lnTo>
                  <a:lnTo>
                    <a:pt x="426090" y="12023"/>
                  </a:lnTo>
                  <a:lnTo>
                    <a:pt x="382282" y="3072"/>
                  </a:lnTo>
                  <a:lnTo>
                    <a:pt x="336607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AB6FE020-7477-41E1-B388-9C775A3D05F6}"/>
                </a:ext>
              </a:extLst>
            </p:cNvPr>
            <p:cNvSpPr/>
            <p:nvPr/>
          </p:nvSpPr>
          <p:spPr>
            <a:xfrm>
              <a:off x="6047159" y="3152392"/>
              <a:ext cx="228073" cy="228072"/>
            </a:xfrm>
            <a:prstGeom prst="ellipse">
              <a:avLst/>
            </a:prstGeom>
            <a:solidFill>
              <a:srgbClr val="F8B4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1" name="Прямоугольник: скругленные углы 7">
            <a:extLst>
              <a:ext uri="{FF2B5EF4-FFF2-40B4-BE49-F238E27FC236}">
                <a16:creationId xmlns:a16="http://schemas.microsoft.com/office/drawing/2014/main" id="{EC206C96-6C86-45FA-8B1F-A043F2236752}"/>
              </a:ext>
            </a:extLst>
          </p:cNvPr>
          <p:cNvSpPr/>
          <p:nvPr/>
        </p:nvSpPr>
        <p:spPr>
          <a:xfrm>
            <a:off x="1562309" y="2815150"/>
            <a:ext cx="10828584" cy="8994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CA527E0A-6BF0-42DE-8B56-32AE3BF7BE64}"/>
              </a:ext>
            </a:extLst>
          </p:cNvPr>
          <p:cNvSpPr/>
          <p:nvPr/>
        </p:nvSpPr>
        <p:spPr>
          <a:xfrm>
            <a:off x="1324927" y="2899345"/>
            <a:ext cx="731040" cy="731040"/>
          </a:xfrm>
          <a:prstGeom prst="ellipse">
            <a:avLst/>
          </a:prstGeom>
          <a:solidFill>
            <a:srgbClr val="F8B317"/>
          </a:solidFill>
          <a:ln>
            <a:solidFill>
              <a:srgbClr val="F8B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object 15">
            <a:extLst>
              <a:ext uri="{FF2B5EF4-FFF2-40B4-BE49-F238E27FC236}">
                <a16:creationId xmlns:a16="http://schemas.microsoft.com/office/drawing/2014/main" id="{4C6BE487-1EEF-4F24-8443-9CB155750F62}"/>
              </a:ext>
            </a:extLst>
          </p:cNvPr>
          <p:cNvSpPr txBox="1"/>
          <p:nvPr/>
        </p:nvSpPr>
        <p:spPr>
          <a:xfrm>
            <a:off x="2365606" y="3120593"/>
            <a:ext cx="7476769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fontAlgn="base">
              <a:spcBef>
                <a:spcPts val="0"/>
              </a:spcBef>
            </a:pPr>
            <a:r>
              <a:rPr lang="ru-RU" dirty="0">
                <a:solidFill>
                  <a:schemeClr val="accent1"/>
                </a:solidFill>
              </a:rPr>
              <a:t>Подача заявки с обосновывающими материалами</a:t>
            </a:r>
          </a:p>
        </p:txBody>
      </p:sp>
      <p:sp>
        <p:nvSpPr>
          <p:cNvPr id="94" name="Прямоугольник: скругленные углы 7">
            <a:extLst>
              <a:ext uri="{FF2B5EF4-FFF2-40B4-BE49-F238E27FC236}">
                <a16:creationId xmlns:a16="http://schemas.microsoft.com/office/drawing/2014/main" id="{A5E92985-0DD7-467E-97FF-0E567727BFE0}"/>
              </a:ext>
            </a:extLst>
          </p:cNvPr>
          <p:cNvSpPr/>
          <p:nvPr/>
        </p:nvSpPr>
        <p:spPr>
          <a:xfrm>
            <a:off x="1562309" y="4374948"/>
            <a:ext cx="10828584" cy="8994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4438F373-5B3B-4BDA-8410-1ECCACC03B17}"/>
              </a:ext>
            </a:extLst>
          </p:cNvPr>
          <p:cNvSpPr/>
          <p:nvPr/>
        </p:nvSpPr>
        <p:spPr>
          <a:xfrm>
            <a:off x="1324927" y="4459143"/>
            <a:ext cx="731040" cy="731040"/>
          </a:xfrm>
          <a:prstGeom prst="ellipse">
            <a:avLst/>
          </a:prstGeom>
          <a:solidFill>
            <a:srgbClr val="F8B317"/>
          </a:solidFill>
          <a:ln>
            <a:solidFill>
              <a:srgbClr val="F8B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object 15">
            <a:extLst>
              <a:ext uri="{FF2B5EF4-FFF2-40B4-BE49-F238E27FC236}">
                <a16:creationId xmlns:a16="http://schemas.microsoft.com/office/drawing/2014/main" id="{45D9F9F7-E090-4E32-9B5E-6D7D062023F3}"/>
              </a:ext>
            </a:extLst>
          </p:cNvPr>
          <p:cNvSpPr txBox="1"/>
          <p:nvPr/>
        </p:nvSpPr>
        <p:spPr>
          <a:xfrm>
            <a:off x="2365606" y="4680391"/>
            <a:ext cx="8844921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fontAlgn="base">
              <a:spcBef>
                <a:spcPts val="0"/>
              </a:spcBef>
            </a:pPr>
            <a:r>
              <a:rPr lang="ru-RU" dirty="0">
                <a:solidFill>
                  <a:schemeClr val="accent1"/>
                </a:solidFill>
              </a:rPr>
              <a:t>Заключение договора на выполнение работ по технической оценке продукции </a:t>
            </a:r>
          </a:p>
        </p:txBody>
      </p:sp>
      <p:sp>
        <p:nvSpPr>
          <p:cNvPr id="100" name="Прямоугольник: скругленные углы 7">
            <a:extLst>
              <a:ext uri="{FF2B5EF4-FFF2-40B4-BE49-F238E27FC236}">
                <a16:creationId xmlns:a16="http://schemas.microsoft.com/office/drawing/2014/main" id="{0A4CD61F-266E-4F85-BCBE-C8899648331B}"/>
              </a:ext>
            </a:extLst>
          </p:cNvPr>
          <p:cNvSpPr/>
          <p:nvPr/>
        </p:nvSpPr>
        <p:spPr>
          <a:xfrm>
            <a:off x="1549499" y="5887116"/>
            <a:ext cx="10828584" cy="8994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Овал 100">
            <a:extLst>
              <a:ext uri="{FF2B5EF4-FFF2-40B4-BE49-F238E27FC236}">
                <a16:creationId xmlns:a16="http://schemas.microsoft.com/office/drawing/2014/main" id="{F4070DEE-79D3-43B7-B61F-30AD06DCA366}"/>
              </a:ext>
            </a:extLst>
          </p:cNvPr>
          <p:cNvSpPr/>
          <p:nvPr/>
        </p:nvSpPr>
        <p:spPr>
          <a:xfrm>
            <a:off x="1312117" y="5971311"/>
            <a:ext cx="731040" cy="731040"/>
          </a:xfrm>
          <a:prstGeom prst="ellipse">
            <a:avLst/>
          </a:prstGeom>
          <a:solidFill>
            <a:srgbClr val="F8B317"/>
          </a:solidFill>
          <a:ln>
            <a:solidFill>
              <a:srgbClr val="F8B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object 15">
            <a:extLst>
              <a:ext uri="{FF2B5EF4-FFF2-40B4-BE49-F238E27FC236}">
                <a16:creationId xmlns:a16="http://schemas.microsoft.com/office/drawing/2014/main" id="{CDFB9BAA-567E-4CDD-9F84-E9537E83C740}"/>
              </a:ext>
            </a:extLst>
          </p:cNvPr>
          <p:cNvSpPr txBox="1"/>
          <p:nvPr/>
        </p:nvSpPr>
        <p:spPr>
          <a:xfrm>
            <a:off x="2352796" y="6051263"/>
            <a:ext cx="8569699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fontAlgn="base">
              <a:spcBef>
                <a:spcPts val="0"/>
              </a:spcBef>
            </a:pPr>
            <a:r>
              <a:rPr lang="ru-RU" dirty="0">
                <a:solidFill>
                  <a:schemeClr val="accent1"/>
                </a:solidFill>
              </a:rPr>
              <a:t>Анализ результатов исследований, подготовка заключения о технической оценке продукции </a:t>
            </a:r>
          </a:p>
        </p:txBody>
      </p:sp>
      <p:sp>
        <p:nvSpPr>
          <p:cNvPr id="103" name="Прямоугольник: скругленные углы 7">
            <a:extLst>
              <a:ext uri="{FF2B5EF4-FFF2-40B4-BE49-F238E27FC236}">
                <a16:creationId xmlns:a16="http://schemas.microsoft.com/office/drawing/2014/main" id="{AB3DBD62-7132-48F1-B619-6978B455E6A1}"/>
              </a:ext>
            </a:extLst>
          </p:cNvPr>
          <p:cNvSpPr/>
          <p:nvPr/>
        </p:nvSpPr>
        <p:spPr>
          <a:xfrm>
            <a:off x="1560360" y="7399284"/>
            <a:ext cx="10828584" cy="8994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id="{3F4C3C87-7523-4963-8384-A567E84E7E6F}"/>
              </a:ext>
            </a:extLst>
          </p:cNvPr>
          <p:cNvSpPr/>
          <p:nvPr/>
        </p:nvSpPr>
        <p:spPr>
          <a:xfrm>
            <a:off x="1322978" y="7483479"/>
            <a:ext cx="731040" cy="731040"/>
          </a:xfrm>
          <a:prstGeom prst="ellipse">
            <a:avLst/>
          </a:prstGeom>
          <a:solidFill>
            <a:srgbClr val="F8B317"/>
          </a:solidFill>
          <a:ln>
            <a:solidFill>
              <a:srgbClr val="F8B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object 15">
            <a:extLst>
              <a:ext uri="{FF2B5EF4-FFF2-40B4-BE49-F238E27FC236}">
                <a16:creationId xmlns:a16="http://schemas.microsoft.com/office/drawing/2014/main" id="{18A32853-3C2F-4F83-9D12-A262639681F4}"/>
              </a:ext>
            </a:extLst>
          </p:cNvPr>
          <p:cNvSpPr txBox="1"/>
          <p:nvPr/>
        </p:nvSpPr>
        <p:spPr>
          <a:xfrm>
            <a:off x="2363658" y="7700036"/>
            <a:ext cx="9278918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fontAlgn="base">
              <a:spcBef>
                <a:spcPts val="0"/>
              </a:spcBef>
            </a:pPr>
            <a:r>
              <a:rPr lang="ru-RU" dirty="0">
                <a:solidFill>
                  <a:schemeClr val="accent1"/>
                </a:solidFill>
              </a:rPr>
              <a:t>Выдача заключения о технической оценке продукции </a:t>
            </a:r>
          </a:p>
        </p:txBody>
      </p:sp>
      <p:sp>
        <p:nvSpPr>
          <p:cNvPr id="106" name="Прямоугольник: скругленные углы 7">
            <a:extLst>
              <a:ext uri="{FF2B5EF4-FFF2-40B4-BE49-F238E27FC236}">
                <a16:creationId xmlns:a16="http://schemas.microsoft.com/office/drawing/2014/main" id="{F65488DF-3E61-42AC-ADA1-FEB9878266F5}"/>
              </a:ext>
            </a:extLst>
          </p:cNvPr>
          <p:cNvSpPr/>
          <p:nvPr/>
        </p:nvSpPr>
        <p:spPr>
          <a:xfrm>
            <a:off x="1560360" y="8911452"/>
            <a:ext cx="10828584" cy="8994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Овал 114">
            <a:extLst>
              <a:ext uri="{FF2B5EF4-FFF2-40B4-BE49-F238E27FC236}">
                <a16:creationId xmlns:a16="http://schemas.microsoft.com/office/drawing/2014/main" id="{BFD1BB5D-BD33-40B1-8886-8C8C22830685}"/>
              </a:ext>
            </a:extLst>
          </p:cNvPr>
          <p:cNvSpPr/>
          <p:nvPr/>
        </p:nvSpPr>
        <p:spPr>
          <a:xfrm>
            <a:off x="1322978" y="8995647"/>
            <a:ext cx="731040" cy="731040"/>
          </a:xfrm>
          <a:prstGeom prst="ellipse">
            <a:avLst/>
          </a:prstGeom>
          <a:solidFill>
            <a:srgbClr val="F8B317"/>
          </a:solidFill>
          <a:ln>
            <a:solidFill>
              <a:srgbClr val="F8B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object 15">
            <a:extLst>
              <a:ext uri="{FF2B5EF4-FFF2-40B4-BE49-F238E27FC236}">
                <a16:creationId xmlns:a16="http://schemas.microsoft.com/office/drawing/2014/main" id="{B6965D55-64AE-44B7-A7A4-D59EE0901AF1}"/>
              </a:ext>
            </a:extLst>
          </p:cNvPr>
          <p:cNvSpPr txBox="1"/>
          <p:nvPr/>
        </p:nvSpPr>
        <p:spPr>
          <a:xfrm>
            <a:off x="2363657" y="9210665"/>
            <a:ext cx="7478717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fontAlgn="base">
              <a:spcBef>
                <a:spcPts val="0"/>
              </a:spcBef>
            </a:pPr>
            <a:r>
              <a:rPr lang="ru-RU" dirty="0">
                <a:solidFill>
                  <a:schemeClr val="accent1"/>
                </a:solidFill>
              </a:rPr>
              <a:t>Выдача технического свидетельства</a:t>
            </a:r>
          </a:p>
        </p:txBody>
      </p:sp>
      <p:sp>
        <p:nvSpPr>
          <p:cNvPr id="141" name="Freeform 5">
            <a:extLst>
              <a:ext uri="{FF2B5EF4-FFF2-40B4-BE49-F238E27FC236}">
                <a16:creationId xmlns:a16="http://schemas.microsoft.com/office/drawing/2014/main" id="{E0CCE8FB-3B07-4C3B-84F5-8AA243B49FF9}"/>
              </a:ext>
            </a:extLst>
          </p:cNvPr>
          <p:cNvSpPr>
            <a:spLocks noEditPoints="1"/>
          </p:cNvSpPr>
          <p:nvPr/>
        </p:nvSpPr>
        <p:spPr bwMode="auto">
          <a:xfrm>
            <a:off x="1481166" y="6128713"/>
            <a:ext cx="402545" cy="416235"/>
          </a:xfrm>
          <a:custGeom>
            <a:avLst/>
            <a:gdLst>
              <a:gd name="T0" fmla="*/ 1446 w 2470"/>
              <a:gd name="T1" fmla="*/ 10 h 2554"/>
              <a:gd name="T2" fmla="*/ 1236 w 2470"/>
              <a:gd name="T3" fmla="*/ 70 h 2554"/>
              <a:gd name="T4" fmla="*/ 1050 w 2470"/>
              <a:gd name="T5" fmla="*/ 176 h 2554"/>
              <a:gd name="T6" fmla="*/ 897 w 2470"/>
              <a:gd name="T7" fmla="*/ 322 h 2554"/>
              <a:gd name="T8" fmla="*/ 781 w 2470"/>
              <a:gd name="T9" fmla="*/ 500 h 2554"/>
              <a:gd name="T10" fmla="*/ 711 w 2470"/>
              <a:gd name="T11" fmla="*/ 707 h 2554"/>
              <a:gd name="T12" fmla="*/ 693 w 2470"/>
              <a:gd name="T13" fmla="*/ 885 h 2554"/>
              <a:gd name="T14" fmla="*/ 737 w 2470"/>
              <a:gd name="T15" fmla="*/ 1155 h 2554"/>
              <a:gd name="T16" fmla="*/ 0 w 2470"/>
              <a:gd name="T17" fmla="*/ 2098 h 2554"/>
              <a:gd name="T18" fmla="*/ 1328 w 2470"/>
              <a:gd name="T19" fmla="*/ 1731 h 2554"/>
              <a:gd name="T20" fmla="*/ 1506 w 2470"/>
              <a:gd name="T21" fmla="*/ 1765 h 2554"/>
              <a:gd name="T22" fmla="*/ 1673 w 2470"/>
              <a:gd name="T23" fmla="*/ 1763 h 2554"/>
              <a:gd name="T24" fmla="*/ 1887 w 2470"/>
              <a:gd name="T25" fmla="*/ 1713 h 2554"/>
              <a:gd name="T26" fmla="*/ 2079 w 2470"/>
              <a:gd name="T27" fmla="*/ 1617 h 2554"/>
              <a:gd name="T28" fmla="*/ 2240 w 2470"/>
              <a:gd name="T29" fmla="*/ 1477 h 2554"/>
              <a:gd name="T30" fmla="*/ 2362 w 2470"/>
              <a:gd name="T31" fmla="*/ 1305 h 2554"/>
              <a:gd name="T32" fmla="*/ 2442 w 2470"/>
              <a:gd name="T33" fmla="*/ 1105 h 2554"/>
              <a:gd name="T34" fmla="*/ 2470 w 2470"/>
              <a:gd name="T35" fmla="*/ 885 h 2554"/>
              <a:gd name="T36" fmla="*/ 2452 w 2470"/>
              <a:gd name="T37" fmla="*/ 707 h 2554"/>
              <a:gd name="T38" fmla="*/ 2382 w 2470"/>
              <a:gd name="T39" fmla="*/ 500 h 2554"/>
              <a:gd name="T40" fmla="*/ 2268 w 2470"/>
              <a:gd name="T41" fmla="*/ 322 h 2554"/>
              <a:gd name="T42" fmla="*/ 2113 w 2470"/>
              <a:gd name="T43" fmla="*/ 176 h 2554"/>
              <a:gd name="T44" fmla="*/ 1927 w 2470"/>
              <a:gd name="T45" fmla="*/ 70 h 2554"/>
              <a:gd name="T46" fmla="*/ 1717 w 2470"/>
              <a:gd name="T47" fmla="*/ 10 h 2554"/>
              <a:gd name="T48" fmla="*/ 1583 w 2470"/>
              <a:gd name="T49" fmla="*/ 1497 h 2554"/>
              <a:gd name="T50" fmla="*/ 1458 w 2470"/>
              <a:gd name="T51" fmla="*/ 1485 h 2554"/>
              <a:gd name="T52" fmla="*/ 1314 w 2470"/>
              <a:gd name="T53" fmla="*/ 1437 h 2554"/>
              <a:gd name="T54" fmla="*/ 1190 w 2470"/>
              <a:gd name="T55" fmla="*/ 1357 h 2554"/>
              <a:gd name="T56" fmla="*/ 1088 w 2470"/>
              <a:gd name="T57" fmla="*/ 1251 h 2554"/>
              <a:gd name="T58" fmla="*/ 1014 w 2470"/>
              <a:gd name="T59" fmla="*/ 1123 h 2554"/>
              <a:gd name="T60" fmla="*/ 972 w 2470"/>
              <a:gd name="T61" fmla="*/ 977 h 2554"/>
              <a:gd name="T62" fmla="*/ 966 w 2470"/>
              <a:gd name="T63" fmla="*/ 853 h 2554"/>
              <a:gd name="T64" fmla="*/ 994 w 2470"/>
              <a:gd name="T65" fmla="*/ 701 h 2554"/>
              <a:gd name="T66" fmla="*/ 1054 w 2470"/>
              <a:gd name="T67" fmla="*/ 566 h 2554"/>
              <a:gd name="T68" fmla="*/ 1146 w 2470"/>
              <a:gd name="T69" fmla="*/ 450 h 2554"/>
              <a:gd name="T70" fmla="*/ 1262 w 2470"/>
              <a:gd name="T71" fmla="*/ 358 h 2554"/>
              <a:gd name="T72" fmla="*/ 1398 w 2470"/>
              <a:gd name="T73" fmla="*/ 298 h 2554"/>
              <a:gd name="T74" fmla="*/ 1551 w 2470"/>
              <a:gd name="T75" fmla="*/ 270 h 2554"/>
              <a:gd name="T76" fmla="*/ 1677 w 2470"/>
              <a:gd name="T77" fmla="*/ 276 h 2554"/>
              <a:gd name="T78" fmla="*/ 1821 w 2470"/>
              <a:gd name="T79" fmla="*/ 318 h 2554"/>
              <a:gd name="T80" fmla="*/ 1951 w 2470"/>
              <a:gd name="T81" fmla="*/ 392 h 2554"/>
              <a:gd name="T82" fmla="*/ 2057 w 2470"/>
              <a:gd name="T83" fmla="*/ 494 h 2554"/>
              <a:gd name="T84" fmla="*/ 2137 w 2470"/>
              <a:gd name="T85" fmla="*/ 618 h 2554"/>
              <a:gd name="T86" fmla="*/ 2186 w 2470"/>
              <a:gd name="T87" fmla="*/ 761 h 2554"/>
              <a:gd name="T88" fmla="*/ 2200 w 2470"/>
              <a:gd name="T89" fmla="*/ 885 h 2554"/>
              <a:gd name="T90" fmla="*/ 2180 w 2470"/>
              <a:gd name="T91" fmla="*/ 1037 h 2554"/>
              <a:gd name="T92" fmla="*/ 2123 w 2470"/>
              <a:gd name="T93" fmla="*/ 1177 h 2554"/>
              <a:gd name="T94" fmla="*/ 2039 w 2470"/>
              <a:gd name="T95" fmla="*/ 1297 h 2554"/>
              <a:gd name="T96" fmla="*/ 1927 w 2470"/>
              <a:gd name="T97" fmla="*/ 1393 h 2554"/>
              <a:gd name="T98" fmla="*/ 1793 w 2470"/>
              <a:gd name="T99" fmla="*/ 1461 h 2554"/>
              <a:gd name="T100" fmla="*/ 1645 w 2470"/>
              <a:gd name="T101" fmla="*/ 1495 h 2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470" h="2554">
                <a:moveTo>
                  <a:pt x="1583" y="0"/>
                </a:moveTo>
                <a:lnTo>
                  <a:pt x="1583" y="0"/>
                </a:lnTo>
                <a:lnTo>
                  <a:pt x="1536" y="2"/>
                </a:lnTo>
                <a:lnTo>
                  <a:pt x="1490" y="4"/>
                </a:lnTo>
                <a:lnTo>
                  <a:pt x="1446" y="10"/>
                </a:lnTo>
                <a:lnTo>
                  <a:pt x="1402" y="18"/>
                </a:lnTo>
                <a:lnTo>
                  <a:pt x="1360" y="28"/>
                </a:lnTo>
                <a:lnTo>
                  <a:pt x="1318" y="40"/>
                </a:lnTo>
                <a:lnTo>
                  <a:pt x="1276" y="54"/>
                </a:lnTo>
                <a:lnTo>
                  <a:pt x="1236" y="70"/>
                </a:lnTo>
                <a:lnTo>
                  <a:pt x="1196" y="88"/>
                </a:lnTo>
                <a:lnTo>
                  <a:pt x="1158" y="106"/>
                </a:lnTo>
                <a:lnTo>
                  <a:pt x="1122" y="128"/>
                </a:lnTo>
                <a:lnTo>
                  <a:pt x="1086" y="150"/>
                </a:lnTo>
                <a:lnTo>
                  <a:pt x="1050" y="176"/>
                </a:lnTo>
                <a:lnTo>
                  <a:pt x="1018" y="202"/>
                </a:lnTo>
                <a:lnTo>
                  <a:pt x="986" y="230"/>
                </a:lnTo>
                <a:lnTo>
                  <a:pt x="954" y="258"/>
                </a:lnTo>
                <a:lnTo>
                  <a:pt x="925" y="290"/>
                </a:lnTo>
                <a:lnTo>
                  <a:pt x="897" y="322"/>
                </a:lnTo>
                <a:lnTo>
                  <a:pt x="869" y="354"/>
                </a:lnTo>
                <a:lnTo>
                  <a:pt x="845" y="390"/>
                </a:lnTo>
                <a:lnTo>
                  <a:pt x="823" y="426"/>
                </a:lnTo>
                <a:lnTo>
                  <a:pt x="801" y="462"/>
                </a:lnTo>
                <a:lnTo>
                  <a:pt x="781" y="500"/>
                </a:lnTo>
                <a:lnTo>
                  <a:pt x="763" y="540"/>
                </a:lnTo>
                <a:lnTo>
                  <a:pt x="747" y="580"/>
                </a:lnTo>
                <a:lnTo>
                  <a:pt x="733" y="620"/>
                </a:lnTo>
                <a:lnTo>
                  <a:pt x="721" y="663"/>
                </a:lnTo>
                <a:lnTo>
                  <a:pt x="711" y="707"/>
                </a:lnTo>
                <a:lnTo>
                  <a:pt x="703" y="749"/>
                </a:lnTo>
                <a:lnTo>
                  <a:pt x="699" y="793"/>
                </a:lnTo>
                <a:lnTo>
                  <a:pt x="695" y="839"/>
                </a:lnTo>
                <a:lnTo>
                  <a:pt x="693" y="885"/>
                </a:lnTo>
                <a:lnTo>
                  <a:pt x="693" y="885"/>
                </a:lnTo>
                <a:lnTo>
                  <a:pt x="695" y="941"/>
                </a:lnTo>
                <a:lnTo>
                  <a:pt x="701" y="995"/>
                </a:lnTo>
                <a:lnTo>
                  <a:pt x="709" y="1051"/>
                </a:lnTo>
                <a:lnTo>
                  <a:pt x="721" y="1103"/>
                </a:lnTo>
                <a:lnTo>
                  <a:pt x="737" y="1155"/>
                </a:lnTo>
                <a:lnTo>
                  <a:pt x="755" y="1205"/>
                </a:lnTo>
                <a:lnTo>
                  <a:pt x="775" y="1255"/>
                </a:lnTo>
                <a:lnTo>
                  <a:pt x="799" y="1303"/>
                </a:lnTo>
                <a:lnTo>
                  <a:pt x="435" y="1665"/>
                </a:lnTo>
                <a:lnTo>
                  <a:pt x="0" y="2098"/>
                </a:lnTo>
                <a:lnTo>
                  <a:pt x="459" y="2554"/>
                </a:lnTo>
                <a:lnTo>
                  <a:pt x="891" y="2122"/>
                </a:lnTo>
                <a:lnTo>
                  <a:pt x="1294" y="1721"/>
                </a:lnTo>
                <a:lnTo>
                  <a:pt x="1294" y="1721"/>
                </a:lnTo>
                <a:lnTo>
                  <a:pt x="1328" y="1731"/>
                </a:lnTo>
                <a:lnTo>
                  <a:pt x="1364" y="1741"/>
                </a:lnTo>
                <a:lnTo>
                  <a:pt x="1398" y="1749"/>
                </a:lnTo>
                <a:lnTo>
                  <a:pt x="1434" y="1755"/>
                </a:lnTo>
                <a:lnTo>
                  <a:pt x="1470" y="1761"/>
                </a:lnTo>
                <a:lnTo>
                  <a:pt x="1506" y="1765"/>
                </a:lnTo>
                <a:lnTo>
                  <a:pt x="1545" y="1767"/>
                </a:lnTo>
                <a:lnTo>
                  <a:pt x="1583" y="1767"/>
                </a:lnTo>
                <a:lnTo>
                  <a:pt x="1583" y="1767"/>
                </a:lnTo>
                <a:lnTo>
                  <a:pt x="1627" y="1767"/>
                </a:lnTo>
                <a:lnTo>
                  <a:pt x="1673" y="1763"/>
                </a:lnTo>
                <a:lnTo>
                  <a:pt x="1717" y="1757"/>
                </a:lnTo>
                <a:lnTo>
                  <a:pt x="1761" y="1749"/>
                </a:lnTo>
                <a:lnTo>
                  <a:pt x="1803" y="1739"/>
                </a:lnTo>
                <a:lnTo>
                  <a:pt x="1847" y="1727"/>
                </a:lnTo>
                <a:lnTo>
                  <a:pt x="1887" y="1713"/>
                </a:lnTo>
                <a:lnTo>
                  <a:pt x="1927" y="1697"/>
                </a:lnTo>
                <a:lnTo>
                  <a:pt x="1967" y="1681"/>
                </a:lnTo>
                <a:lnTo>
                  <a:pt x="2005" y="1661"/>
                </a:lnTo>
                <a:lnTo>
                  <a:pt x="2043" y="1639"/>
                </a:lnTo>
                <a:lnTo>
                  <a:pt x="2079" y="1617"/>
                </a:lnTo>
                <a:lnTo>
                  <a:pt x="2113" y="1591"/>
                </a:lnTo>
                <a:lnTo>
                  <a:pt x="2147" y="1565"/>
                </a:lnTo>
                <a:lnTo>
                  <a:pt x="2180" y="1537"/>
                </a:lnTo>
                <a:lnTo>
                  <a:pt x="2210" y="1509"/>
                </a:lnTo>
                <a:lnTo>
                  <a:pt x="2240" y="1477"/>
                </a:lnTo>
                <a:lnTo>
                  <a:pt x="2268" y="1445"/>
                </a:lnTo>
                <a:lnTo>
                  <a:pt x="2294" y="1413"/>
                </a:lnTo>
                <a:lnTo>
                  <a:pt x="2318" y="1377"/>
                </a:lnTo>
                <a:lnTo>
                  <a:pt x="2342" y="1343"/>
                </a:lnTo>
                <a:lnTo>
                  <a:pt x="2362" y="1305"/>
                </a:lnTo>
                <a:lnTo>
                  <a:pt x="2382" y="1267"/>
                </a:lnTo>
                <a:lnTo>
                  <a:pt x="2400" y="1227"/>
                </a:lnTo>
                <a:lnTo>
                  <a:pt x="2416" y="1187"/>
                </a:lnTo>
                <a:lnTo>
                  <a:pt x="2430" y="1147"/>
                </a:lnTo>
                <a:lnTo>
                  <a:pt x="2442" y="1105"/>
                </a:lnTo>
                <a:lnTo>
                  <a:pt x="2452" y="1063"/>
                </a:lnTo>
                <a:lnTo>
                  <a:pt x="2460" y="1019"/>
                </a:lnTo>
                <a:lnTo>
                  <a:pt x="2466" y="975"/>
                </a:lnTo>
                <a:lnTo>
                  <a:pt x="2468" y="929"/>
                </a:lnTo>
                <a:lnTo>
                  <a:pt x="2470" y="885"/>
                </a:lnTo>
                <a:lnTo>
                  <a:pt x="2470" y="885"/>
                </a:lnTo>
                <a:lnTo>
                  <a:pt x="2468" y="839"/>
                </a:lnTo>
                <a:lnTo>
                  <a:pt x="2466" y="793"/>
                </a:lnTo>
                <a:lnTo>
                  <a:pt x="2460" y="749"/>
                </a:lnTo>
                <a:lnTo>
                  <a:pt x="2452" y="707"/>
                </a:lnTo>
                <a:lnTo>
                  <a:pt x="2442" y="663"/>
                </a:lnTo>
                <a:lnTo>
                  <a:pt x="2430" y="620"/>
                </a:lnTo>
                <a:lnTo>
                  <a:pt x="2416" y="580"/>
                </a:lnTo>
                <a:lnTo>
                  <a:pt x="2400" y="540"/>
                </a:lnTo>
                <a:lnTo>
                  <a:pt x="2382" y="500"/>
                </a:lnTo>
                <a:lnTo>
                  <a:pt x="2362" y="462"/>
                </a:lnTo>
                <a:lnTo>
                  <a:pt x="2342" y="426"/>
                </a:lnTo>
                <a:lnTo>
                  <a:pt x="2318" y="390"/>
                </a:lnTo>
                <a:lnTo>
                  <a:pt x="2294" y="354"/>
                </a:lnTo>
                <a:lnTo>
                  <a:pt x="2268" y="322"/>
                </a:lnTo>
                <a:lnTo>
                  <a:pt x="2240" y="290"/>
                </a:lnTo>
                <a:lnTo>
                  <a:pt x="2210" y="258"/>
                </a:lnTo>
                <a:lnTo>
                  <a:pt x="2180" y="230"/>
                </a:lnTo>
                <a:lnTo>
                  <a:pt x="2147" y="202"/>
                </a:lnTo>
                <a:lnTo>
                  <a:pt x="2113" y="176"/>
                </a:lnTo>
                <a:lnTo>
                  <a:pt x="2079" y="150"/>
                </a:lnTo>
                <a:lnTo>
                  <a:pt x="2043" y="128"/>
                </a:lnTo>
                <a:lnTo>
                  <a:pt x="2005" y="106"/>
                </a:lnTo>
                <a:lnTo>
                  <a:pt x="1967" y="88"/>
                </a:lnTo>
                <a:lnTo>
                  <a:pt x="1927" y="70"/>
                </a:lnTo>
                <a:lnTo>
                  <a:pt x="1887" y="54"/>
                </a:lnTo>
                <a:lnTo>
                  <a:pt x="1847" y="40"/>
                </a:lnTo>
                <a:lnTo>
                  <a:pt x="1803" y="28"/>
                </a:lnTo>
                <a:lnTo>
                  <a:pt x="1761" y="18"/>
                </a:lnTo>
                <a:lnTo>
                  <a:pt x="1717" y="10"/>
                </a:lnTo>
                <a:lnTo>
                  <a:pt x="1673" y="4"/>
                </a:lnTo>
                <a:lnTo>
                  <a:pt x="1627" y="2"/>
                </a:lnTo>
                <a:lnTo>
                  <a:pt x="1583" y="0"/>
                </a:lnTo>
                <a:lnTo>
                  <a:pt x="1583" y="0"/>
                </a:lnTo>
                <a:close/>
                <a:moveTo>
                  <a:pt x="1583" y="1497"/>
                </a:moveTo>
                <a:lnTo>
                  <a:pt x="1583" y="1497"/>
                </a:lnTo>
                <a:lnTo>
                  <a:pt x="1551" y="1497"/>
                </a:lnTo>
                <a:lnTo>
                  <a:pt x="1518" y="1495"/>
                </a:lnTo>
                <a:lnTo>
                  <a:pt x="1488" y="1491"/>
                </a:lnTo>
                <a:lnTo>
                  <a:pt x="1458" y="1485"/>
                </a:lnTo>
                <a:lnTo>
                  <a:pt x="1428" y="1479"/>
                </a:lnTo>
                <a:lnTo>
                  <a:pt x="1398" y="1469"/>
                </a:lnTo>
                <a:lnTo>
                  <a:pt x="1370" y="1461"/>
                </a:lnTo>
                <a:lnTo>
                  <a:pt x="1342" y="1449"/>
                </a:lnTo>
                <a:lnTo>
                  <a:pt x="1314" y="1437"/>
                </a:lnTo>
                <a:lnTo>
                  <a:pt x="1288" y="1423"/>
                </a:lnTo>
                <a:lnTo>
                  <a:pt x="1262" y="1409"/>
                </a:lnTo>
                <a:lnTo>
                  <a:pt x="1238" y="1393"/>
                </a:lnTo>
                <a:lnTo>
                  <a:pt x="1214" y="1375"/>
                </a:lnTo>
                <a:lnTo>
                  <a:pt x="1190" y="1357"/>
                </a:lnTo>
                <a:lnTo>
                  <a:pt x="1168" y="1339"/>
                </a:lnTo>
                <a:lnTo>
                  <a:pt x="1146" y="1317"/>
                </a:lnTo>
                <a:lnTo>
                  <a:pt x="1126" y="1297"/>
                </a:lnTo>
                <a:lnTo>
                  <a:pt x="1106" y="1275"/>
                </a:lnTo>
                <a:lnTo>
                  <a:pt x="1088" y="1251"/>
                </a:lnTo>
                <a:lnTo>
                  <a:pt x="1070" y="1227"/>
                </a:lnTo>
                <a:lnTo>
                  <a:pt x="1054" y="1201"/>
                </a:lnTo>
                <a:lnTo>
                  <a:pt x="1040" y="1177"/>
                </a:lnTo>
                <a:lnTo>
                  <a:pt x="1026" y="1149"/>
                </a:lnTo>
                <a:lnTo>
                  <a:pt x="1014" y="1123"/>
                </a:lnTo>
                <a:lnTo>
                  <a:pt x="1002" y="1095"/>
                </a:lnTo>
                <a:lnTo>
                  <a:pt x="994" y="1067"/>
                </a:lnTo>
                <a:lnTo>
                  <a:pt x="984" y="1037"/>
                </a:lnTo>
                <a:lnTo>
                  <a:pt x="978" y="1007"/>
                </a:lnTo>
                <a:lnTo>
                  <a:pt x="972" y="977"/>
                </a:lnTo>
                <a:lnTo>
                  <a:pt x="968" y="947"/>
                </a:lnTo>
                <a:lnTo>
                  <a:pt x="966" y="915"/>
                </a:lnTo>
                <a:lnTo>
                  <a:pt x="966" y="885"/>
                </a:lnTo>
                <a:lnTo>
                  <a:pt x="966" y="885"/>
                </a:lnTo>
                <a:lnTo>
                  <a:pt x="966" y="853"/>
                </a:lnTo>
                <a:lnTo>
                  <a:pt x="968" y="821"/>
                </a:lnTo>
                <a:lnTo>
                  <a:pt x="972" y="791"/>
                </a:lnTo>
                <a:lnTo>
                  <a:pt x="978" y="761"/>
                </a:lnTo>
                <a:lnTo>
                  <a:pt x="984" y="731"/>
                </a:lnTo>
                <a:lnTo>
                  <a:pt x="994" y="701"/>
                </a:lnTo>
                <a:lnTo>
                  <a:pt x="1002" y="673"/>
                </a:lnTo>
                <a:lnTo>
                  <a:pt x="1014" y="645"/>
                </a:lnTo>
                <a:lnTo>
                  <a:pt x="1026" y="618"/>
                </a:lnTo>
                <a:lnTo>
                  <a:pt x="1040" y="590"/>
                </a:lnTo>
                <a:lnTo>
                  <a:pt x="1054" y="566"/>
                </a:lnTo>
                <a:lnTo>
                  <a:pt x="1070" y="540"/>
                </a:lnTo>
                <a:lnTo>
                  <a:pt x="1088" y="516"/>
                </a:lnTo>
                <a:lnTo>
                  <a:pt x="1106" y="494"/>
                </a:lnTo>
                <a:lnTo>
                  <a:pt x="1126" y="470"/>
                </a:lnTo>
                <a:lnTo>
                  <a:pt x="1146" y="450"/>
                </a:lnTo>
                <a:lnTo>
                  <a:pt x="1168" y="430"/>
                </a:lnTo>
                <a:lnTo>
                  <a:pt x="1190" y="410"/>
                </a:lnTo>
                <a:lnTo>
                  <a:pt x="1214" y="392"/>
                </a:lnTo>
                <a:lnTo>
                  <a:pt x="1238" y="374"/>
                </a:lnTo>
                <a:lnTo>
                  <a:pt x="1262" y="358"/>
                </a:lnTo>
                <a:lnTo>
                  <a:pt x="1288" y="344"/>
                </a:lnTo>
                <a:lnTo>
                  <a:pt x="1314" y="330"/>
                </a:lnTo>
                <a:lnTo>
                  <a:pt x="1342" y="318"/>
                </a:lnTo>
                <a:lnTo>
                  <a:pt x="1370" y="308"/>
                </a:lnTo>
                <a:lnTo>
                  <a:pt x="1398" y="298"/>
                </a:lnTo>
                <a:lnTo>
                  <a:pt x="1428" y="290"/>
                </a:lnTo>
                <a:lnTo>
                  <a:pt x="1458" y="282"/>
                </a:lnTo>
                <a:lnTo>
                  <a:pt x="1488" y="276"/>
                </a:lnTo>
                <a:lnTo>
                  <a:pt x="1518" y="272"/>
                </a:lnTo>
                <a:lnTo>
                  <a:pt x="1551" y="270"/>
                </a:lnTo>
                <a:lnTo>
                  <a:pt x="1583" y="270"/>
                </a:lnTo>
                <a:lnTo>
                  <a:pt x="1583" y="270"/>
                </a:lnTo>
                <a:lnTo>
                  <a:pt x="1615" y="270"/>
                </a:lnTo>
                <a:lnTo>
                  <a:pt x="1645" y="272"/>
                </a:lnTo>
                <a:lnTo>
                  <a:pt x="1677" y="276"/>
                </a:lnTo>
                <a:lnTo>
                  <a:pt x="1707" y="282"/>
                </a:lnTo>
                <a:lnTo>
                  <a:pt x="1737" y="290"/>
                </a:lnTo>
                <a:lnTo>
                  <a:pt x="1765" y="298"/>
                </a:lnTo>
                <a:lnTo>
                  <a:pt x="1793" y="308"/>
                </a:lnTo>
                <a:lnTo>
                  <a:pt x="1821" y="318"/>
                </a:lnTo>
                <a:lnTo>
                  <a:pt x="1849" y="330"/>
                </a:lnTo>
                <a:lnTo>
                  <a:pt x="1875" y="344"/>
                </a:lnTo>
                <a:lnTo>
                  <a:pt x="1901" y="358"/>
                </a:lnTo>
                <a:lnTo>
                  <a:pt x="1927" y="374"/>
                </a:lnTo>
                <a:lnTo>
                  <a:pt x="1951" y="392"/>
                </a:lnTo>
                <a:lnTo>
                  <a:pt x="1973" y="410"/>
                </a:lnTo>
                <a:lnTo>
                  <a:pt x="1997" y="430"/>
                </a:lnTo>
                <a:lnTo>
                  <a:pt x="2017" y="450"/>
                </a:lnTo>
                <a:lnTo>
                  <a:pt x="2039" y="470"/>
                </a:lnTo>
                <a:lnTo>
                  <a:pt x="2057" y="494"/>
                </a:lnTo>
                <a:lnTo>
                  <a:pt x="2075" y="516"/>
                </a:lnTo>
                <a:lnTo>
                  <a:pt x="2093" y="540"/>
                </a:lnTo>
                <a:lnTo>
                  <a:pt x="2109" y="566"/>
                </a:lnTo>
                <a:lnTo>
                  <a:pt x="2123" y="590"/>
                </a:lnTo>
                <a:lnTo>
                  <a:pt x="2137" y="618"/>
                </a:lnTo>
                <a:lnTo>
                  <a:pt x="2149" y="645"/>
                </a:lnTo>
                <a:lnTo>
                  <a:pt x="2162" y="673"/>
                </a:lnTo>
                <a:lnTo>
                  <a:pt x="2172" y="701"/>
                </a:lnTo>
                <a:lnTo>
                  <a:pt x="2180" y="731"/>
                </a:lnTo>
                <a:lnTo>
                  <a:pt x="2186" y="761"/>
                </a:lnTo>
                <a:lnTo>
                  <a:pt x="2192" y="791"/>
                </a:lnTo>
                <a:lnTo>
                  <a:pt x="2196" y="821"/>
                </a:lnTo>
                <a:lnTo>
                  <a:pt x="2198" y="853"/>
                </a:lnTo>
                <a:lnTo>
                  <a:pt x="2200" y="885"/>
                </a:lnTo>
                <a:lnTo>
                  <a:pt x="2200" y="885"/>
                </a:lnTo>
                <a:lnTo>
                  <a:pt x="2198" y="915"/>
                </a:lnTo>
                <a:lnTo>
                  <a:pt x="2196" y="947"/>
                </a:lnTo>
                <a:lnTo>
                  <a:pt x="2192" y="977"/>
                </a:lnTo>
                <a:lnTo>
                  <a:pt x="2186" y="1007"/>
                </a:lnTo>
                <a:lnTo>
                  <a:pt x="2180" y="1037"/>
                </a:lnTo>
                <a:lnTo>
                  <a:pt x="2172" y="1067"/>
                </a:lnTo>
                <a:lnTo>
                  <a:pt x="2162" y="1095"/>
                </a:lnTo>
                <a:lnTo>
                  <a:pt x="2149" y="1123"/>
                </a:lnTo>
                <a:lnTo>
                  <a:pt x="2137" y="1149"/>
                </a:lnTo>
                <a:lnTo>
                  <a:pt x="2123" y="1177"/>
                </a:lnTo>
                <a:lnTo>
                  <a:pt x="2109" y="1201"/>
                </a:lnTo>
                <a:lnTo>
                  <a:pt x="2093" y="1227"/>
                </a:lnTo>
                <a:lnTo>
                  <a:pt x="2075" y="1251"/>
                </a:lnTo>
                <a:lnTo>
                  <a:pt x="2057" y="1275"/>
                </a:lnTo>
                <a:lnTo>
                  <a:pt x="2039" y="1297"/>
                </a:lnTo>
                <a:lnTo>
                  <a:pt x="2017" y="1317"/>
                </a:lnTo>
                <a:lnTo>
                  <a:pt x="1997" y="1339"/>
                </a:lnTo>
                <a:lnTo>
                  <a:pt x="1973" y="1357"/>
                </a:lnTo>
                <a:lnTo>
                  <a:pt x="1951" y="1375"/>
                </a:lnTo>
                <a:lnTo>
                  <a:pt x="1927" y="1393"/>
                </a:lnTo>
                <a:lnTo>
                  <a:pt x="1901" y="1409"/>
                </a:lnTo>
                <a:lnTo>
                  <a:pt x="1875" y="1423"/>
                </a:lnTo>
                <a:lnTo>
                  <a:pt x="1849" y="1437"/>
                </a:lnTo>
                <a:lnTo>
                  <a:pt x="1821" y="1449"/>
                </a:lnTo>
                <a:lnTo>
                  <a:pt x="1793" y="1461"/>
                </a:lnTo>
                <a:lnTo>
                  <a:pt x="1765" y="1469"/>
                </a:lnTo>
                <a:lnTo>
                  <a:pt x="1737" y="1479"/>
                </a:lnTo>
                <a:lnTo>
                  <a:pt x="1707" y="1485"/>
                </a:lnTo>
                <a:lnTo>
                  <a:pt x="1677" y="1491"/>
                </a:lnTo>
                <a:lnTo>
                  <a:pt x="1645" y="1495"/>
                </a:lnTo>
                <a:lnTo>
                  <a:pt x="1615" y="1497"/>
                </a:lnTo>
                <a:lnTo>
                  <a:pt x="1583" y="1497"/>
                </a:lnTo>
                <a:lnTo>
                  <a:pt x="1583" y="1497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2" name="Полилиния: фигура 141">
            <a:extLst>
              <a:ext uri="{FF2B5EF4-FFF2-40B4-BE49-F238E27FC236}">
                <a16:creationId xmlns:a16="http://schemas.microsoft.com/office/drawing/2014/main" id="{51202FC7-350F-4C86-A7AC-143970361100}"/>
              </a:ext>
            </a:extLst>
          </p:cNvPr>
          <p:cNvSpPr/>
          <p:nvPr/>
        </p:nvSpPr>
        <p:spPr>
          <a:xfrm>
            <a:off x="1457438" y="3031412"/>
            <a:ext cx="466017" cy="405046"/>
          </a:xfrm>
          <a:custGeom>
            <a:avLst/>
            <a:gdLst>
              <a:gd name="connsiteX0" fmla="*/ 223838 w 228600"/>
              <a:gd name="connsiteY0" fmla="*/ 36767 h 198691"/>
              <a:gd name="connsiteX1" fmla="*/ 160115 w 228600"/>
              <a:gd name="connsiteY1" fmla="*/ 36767 h 198691"/>
              <a:gd name="connsiteX2" fmla="*/ 160115 w 228600"/>
              <a:gd name="connsiteY2" fmla="*/ 14288 h 198691"/>
              <a:gd name="connsiteX3" fmla="*/ 145828 w 228600"/>
              <a:gd name="connsiteY3" fmla="*/ 0 h 198691"/>
              <a:gd name="connsiteX4" fmla="*/ 82772 w 228600"/>
              <a:gd name="connsiteY4" fmla="*/ 0 h 198691"/>
              <a:gd name="connsiteX5" fmla="*/ 68485 w 228600"/>
              <a:gd name="connsiteY5" fmla="*/ 14288 h 198691"/>
              <a:gd name="connsiteX6" fmla="*/ 68485 w 228600"/>
              <a:gd name="connsiteY6" fmla="*/ 36767 h 198691"/>
              <a:gd name="connsiteX7" fmla="*/ 4763 w 228600"/>
              <a:gd name="connsiteY7" fmla="*/ 36767 h 198691"/>
              <a:gd name="connsiteX8" fmla="*/ 0 w 228600"/>
              <a:gd name="connsiteY8" fmla="*/ 41529 h 198691"/>
              <a:gd name="connsiteX9" fmla="*/ 0 w 228600"/>
              <a:gd name="connsiteY9" fmla="*/ 98679 h 198691"/>
              <a:gd name="connsiteX10" fmla="*/ 14288 w 228600"/>
              <a:gd name="connsiteY10" fmla="*/ 120491 h 198691"/>
              <a:gd name="connsiteX11" fmla="*/ 14288 w 228600"/>
              <a:gd name="connsiteY11" fmla="*/ 193929 h 198691"/>
              <a:gd name="connsiteX12" fmla="*/ 19050 w 228600"/>
              <a:gd name="connsiteY12" fmla="*/ 198692 h 198691"/>
              <a:gd name="connsiteX13" fmla="*/ 209550 w 228600"/>
              <a:gd name="connsiteY13" fmla="*/ 198692 h 198691"/>
              <a:gd name="connsiteX14" fmla="*/ 214313 w 228600"/>
              <a:gd name="connsiteY14" fmla="*/ 193929 h 198691"/>
              <a:gd name="connsiteX15" fmla="*/ 214313 w 228600"/>
              <a:gd name="connsiteY15" fmla="*/ 120491 h 198691"/>
              <a:gd name="connsiteX16" fmla="*/ 228600 w 228600"/>
              <a:gd name="connsiteY16" fmla="*/ 98679 h 198691"/>
              <a:gd name="connsiteX17" fmla="*/ 228600 w 228600"/>
              <a:gd name="connsiteY17" fmla="*/ 41529 h 198691"/>
              <a:gd name="connsiteX18" fmla="*/ 223838 w 228600"/>
              <a:gd name="connsiteY18" fmla="*/ 36767 h 198691"/>
              <a:gd name="connsiteX19" fmla="*/ 78010 w 228600"/>
              <a:gd name="connsiteY19" fmla="*/ 14288 h 198691"/>
              <a:gd name="connsiteX20" fmla="*/ 82772 w 228600"/>
              <a:gd name="connsiteY20" fmla="*/ 9525 h 198691"/>
              <a:gd name="connsiteX21" fmla="*/ 145923 w 228600"/>
              <a:gd name="connsiteY21" fmla="*/ 9525 h 198691"/>
              <a:gd name="connsiteX22" fmla="*/ 150686 w 228600"/>
              <a:gd name="connsiteY22" fmla="*/ 14288 h 198691"/>
              <a:gd name="connsiteX23" fmla="*/ 150686 w 228600"/>
              <a:gd name="connsiteY23" fmla="*/ 36767 h 198691"/>
              <a:gd name="connsiteX24" fmla="*/ 78010 w 228600"/>
              <a:gd name="connsiteY24" fmla="*/ 36767 h 198691"/>
              <a:gd name="connsiteX25" fmla="*/ 78010 w 228600"/>
              <a:gd name="connsiteY25" fmla="*/ 14288 h 198691"/>
              <a:gd name="connsiteX26" fmla="*/ 204788 w 228600"/>
              <a:gd name="connsiteY26" fmla="*/ 189167 h 198691"/>
              <a:gd name="connsiteX27" fmla="*/ 23813 w 228600"/>
              <a:gd name="connsiteY27" fmla="*/ 189167 h 198691"/>
              <a:gd name="connsiteX28" fmla="*/ 23813 w 228600"/>
              <a:gd name="connsiteY28" fmla="*/ 122492 h 198691"/>
              <a:gd name="connsiteX29" fmla="*/ 47625 w 228600"/>
              <a:gd name="connsiteY29" fmla="*/ 122492 h 198691"/>
              <a:gd name="connsiteX30" fmla="*/ 47625 w 228600"/>
              <a:gd name="connsiteY30" fmla="*/ 128207 h 198691"/>
              <a:gd name="connsiteX31" fmla="*/ 61532 w 228600"/>
              <a:gd name="connsiteY31" fmla="*/ 142875 h 198691"/>
              <a:gd name="connsiteX32" fmla="*/ 61722 w 228600"/>
              <a:gd name="connsiteY32" fmla="*/ 142875 h 198691"/>
              <a:gd name="connsiteX33" fmla="*/ 71247 w 228600"/>
              <a:gd name="connsiteY33" fmla="*/ 142875 h 198691"/>
              <a:gd name="connsiteX34" fmla="*/ 85725 w 228600"/>
              <a:gd name="connsiteY34" fmla="*/ 128778 h 198691"/>
              <a:gd name="connsiteX35" fmla="*/ 85725 w 228600"/>
              <a:gd name="connsiteY35" fmla="*/ 128207 h 198691"/>
              <a:gd name="connsiteX36" fmla="*/ 85725 w 228600"/>
              <a:gd name="connsiteY36" fmla="*/ 122492 h 198691"/>
              <a:gd name="connsiteX37" fmla="*/ 142875 w 228600"/>
              <a:gd name="connsiteY37" fmla="*/ 122492 h 198691"/>
              <a:gd name="connsiteX38" fmla="*/ 142875 w 228600"/>
              <a:gd name="connsiteY38" fmla="*/ 128207 h 198691"/>
              <a:gd name="connsiteX39" fmla="*/ 157163 w 228600"/>
              <a:gd name="connsiteY39" fmla="*/ 142494 h 198691"/>
              <a:gd name="connsiteX40" fmla="*/ 166688 w 228600"/>
              <a:gd name="connsiteY40" fmla="*/ 142494 h 198691"/>
              <a:gd name="connsiteX41" fmla="*/ 180975 w 228600"/>
              <a:gd name="connsiteY41" fmla="*/ 128207 h 198691"/>
              <a:gd name="connsiteX42" fmla="*/ 180975 w 228600"/>
              <a:gd name="connsiteY42" fmla="*/ 122492 h 198691"/>
              <a:gd name="connsiteX43" fmla="*/ 204788 w 228600"/>
              <a:gd name="connsiteY43" fmla="*/ 122492 h 198691"/>
              <a:gd name="connsiteX44" fmla="*/ 204788 w 228600"/>
              <a:gd name="connsiteY44" fmla="*/ 189167 h 198691"/>
              <a:gd name="connsiteX45" fmla="*/ 57150 w 228600"/>
              <a:gd name="connsiteY45" fmla="*/ 117729 h 198691"/>
              <a:gd name="connsiteX46" fmla="*/ 57150 w 228600"/>
              <a:gd name="connsiteY46" fmla="*/ 117729 h 198691"/>
              <a:gd name="connsiteX47" fmla="*/ 57150 w 228600"/>
              <a:gd name="connsiteY47" fmla="*/ 110014 h 198691"/>
              <a:gd name="connsiteX48" fmla="*/ 76200 w 228600"/>
              <a:gd name="connsiteY48" fmla="*/ 110014 h 198691"/>
              <a:gd name="connsiteX49" fmla="*/ 76200 w 228600"/>
              <a:gd name="connsiteY49" fmla="*/ 128111 h 198691"/>
              <a:gd name="connsiteX50" fmla="*/ 71438 w 228600"/>
              <a:gd name="connsiteY50" fmla="*/ 132874 h 198691"/>
              <a:gd name="connsiteX51" fmla="*/ 61913 w 228600"/>
              <a:gd name="connsiteY51" fmla="*/ 132874 h 198691"/>
              <a:gd name="connsiteX52" fmla="*/ 57150 w 228600"/>
              <a:gd name="connsiteY52" fmla="*/ 128111 h 198691"/>
              <a:gd name="connsiteX53" fmla="*/ 57150 w 228600"/>
              <a:gd name="connsiteY53" fmla="*/ 117729 h 198691"/>
              <a:gd name="connsiteX54" fmla="*/ 171450 w 228600"/>
              <a:gd name="connsiteY54" fmla="*/ 128207 h 198691"/>
              <a:gd name="connsiteX55" fmla="*/ 166688 w 228600"/>
              <a:gd name="connsiteY55" fmla="*/ 132969 h 198691"/>
              <a:gd name="connsiteX56" fmla="*/ 157163 w 228600"/>
              <a:gd name="connsiteY56" fmla="*/ 132969 h 198691"/>
              <a:gd name="connsiteX57" fmla="*/ 152400 w 228600"/>
              <a:gd name="connsiteY57" fmla="*/ 128207 h 198691"/>
              <a:gd name="connsiteX58" fmla="*/ 152400 w 228600"/>
              <a:gd name="connsiteY58" fmla="*/ 110109 h 198691"/>
              <a:gd name="connsiteX59" fmla="*/ 171450 w 228600"/>
              <a:gd name="connsiteY59" fmla="*/ 110109 h 198691"/>
              <a:gd name="connsiteX60" fmla="*/ 171450 w 228600"/>
              <a:gd name="connsiteY60" fmla="*/ 128207 h 198691"/>
              <a:gd name="connsiteX61" fmla="*/ 219075 w 228600"/>
              <a:gd name="connsiteY61" fmla="*/ 98679 h 198691"/>
              <a:gd name="connsiteX62" fmla="*/ 204788 w 228600"/>
              <a:gd name="connsiteY62" fmla="*/ 112967 h 198691"/>
              <a:gd name="connsiteX63" fmla="*/ 180975 w 228600"/>
              <a:gd name="connsiteY63" fmla="*/ 112967 h 198691"/>
              <a:gd name="connsiteX64" fmla="*/ 180975 w 228600"/>
              <a:gd name="connsiteY64" fmla="*/ 105251 h 198691"/>
              <a:gd name="connsiteX65" fmla="*/ 176213 w 228600"/>
              <a:gd name="connsiteY65" fmla="*/ 100489 h 198691"/>
              <a:gd name="connsiteX66" fmla="*/ 147638 w 228600"/>
              <a:gd name="connsiteY66" fmla="*/ 100489 h 198691"/>
              <a:gd name="connsiteX67" fmla="*/ 142875 w 228600"/>
              <a:gd name="connsiteY67" fmla="*/ 105251 h 198691"/>
              <a:gd name="connsiteX68" fmla="*/ 142875 w 228600"/>
              <a:gd name="connsiteY68" fmla="*/ 112967 h 198691"/>
              <a:gd name="connsiteX69" fmla="*/ 85725 w 228600"/>
              <a:gd name="connsiteY69" fmla="*/ 112967 h 198691"/>
              <a:gd name="connsiteX70" fmla="*/ 85725 w 228600"/>
              <a:gd name="connsiteY70" fmla="*/ 105251 h 198691"/>
              <a:gd name="connsiteX71" fmla="*/ 80963 w 228600"/>
              <a:gd name="connsiteY71" fmla="*/ 100489 h 198691"/>
              <a:gd name="connsiteX72" fmla="*/ 52388 w 228600"/>
              <a:gd name="connsiteY72" fmla="*/ 100489 h 198691"/>
              <a:gd name="connsiteX73" fmla="*/ 47625 w 228600"/>
              <a:gd name="connsiteY73" fmla="*/ 105251 h 198691"/>
              <a:gd name="connsiteX74" fmla="*/ 47625 w 228600"/>
              <a:gd name="connsiteY74" fmla="*/ 112967 h 198691"/>
              <a:gd name="connsiteX75" fmla="*/ 23813 w 228600"/>
              <a:gd name="connsiteY75" fmla="*/ 112967 h 198691"/>
              <a:gd name="connsiteX76" fmla="*/ 9525 w 228600"/>
              <a:gd name="connsiteY76" fmla="*/ 98679 h 198691"/>
              <a:gd name="connsiteX77" fmla="*/ 9525 w 228600"/>
              <a:gd name="connsiteY77" fmla="*/ 98679 h 198691"/>
              <a:gd name="connsiteX78" fmla="*/ 9525 w 228600"/>
              <a:gd name="connsiteY78" fmla="*/ 46292 h 198691"/>
              <a:gd name="connsiteX79" fmla="*/ 219075 w 228600"/>
              <a:gd name="connsiteY79" fmla="*/ 46292 h 198691"/>
              <a:gd name="connsiteX80" fmla="*/ 219075 w 228600"/>
              <a:gd name="connsiteY80" fmla="*/ 98679 h 198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28600" h="198691">
                <a:moveTo>
                  <a:pt x="223838" y="36767"/>
                </a:moveTo>
                <a:lnTo>
                  <a:pt x="160115" y="36767"/>
                </a:lnTo>
                <a:lnTo>
                  <a:pt x="160115" y="14288"/>
                </a:lnTo>
                <a:cubicBezTo>
                  <a:pt x="160115" y="6382"/>
                  <a:pt x="153734" y="0"/>
                  <a:pt x="145828" y="0"/>
                </a:cubicBezTo>
                <a:lnTo>
                  <a:pt x="82772" y="0"/>
                </a:lnTo>
                <a:cubicBezTo>
                  <a:pt x="74867" y="0"/>
                  <a:pt x="68485" y="6382"/>
                  <a:pt x="68485" y="14288"/>
                </a:cubicBezTo>
                <a:lnTo>
                  <a:pt x="68485" y="36767"/>
                </a:lnTo>
                <a:lnTo>
                  <a:pt x="4763" y="36767"/>
                </a:lnTo>
                <a:cubicBezTo>
                  <a:pt x="2096" y="36767"/>
                  <a:pt x="0" y="38862"/>
                  <a:pt x="0" y="41529"/>
                </a:cubicBezTo>
                <a:lnTo>
                  <a:pt x="0" y="98679"/>
                </a:lnTo>
                <a:cubicBezTo>
                  <a:pt x="0" y="108109"/>
                  <a:pt x="5620" y="116681"/>
                  <a:pt x="14288" y="120491"/>
                </a:cubicBezTo>
                <a:lnTo>
                  <a:pt x="14288" y="193929"/>
                </a:lnTo>
                <a:cubicBezTo>
                  <a:pt x="14288" y="196596"/>
                  <a:pt x="16383" y="198692"/>
                  <a:pt x="19050" y="198692"/>
                </a:cubicBezTo>
                <a:lnTo>
                  <a:pt x="209550" y="198692"/>
                </a:lnTo>
                <a:cubicBezTo>
                  <a:pt x="212217" y="198692"/>
                  <a:pt x="214313" y="196596"/>
                  <a:pt x="214313" y="193929"/>
                </a:cubicBezTo>
                <a:lnTo>
                  <a:pt x="214313" y="120491"/>
                </a:lnTo>
                <a:cubicBezTo>
                  <a:pt x="222980" y="116681"/>
                  <a:pt x="228600" y="108109"/>
                  <a:pt x="228600" y="98679"/>
                </a:cubicBezTo>
                <a:lnTo>
                  <a:pt x="228600" y="41529"/>
                </a:lnTo>
                <a:cubicBezTo>
                  <a:pt x="228600" y="38862"/>
                  <a:pt x="226505" y="36767"/>
                  <a:pt x="223838" y="36767"/>
                </a:cubicBezTo>
                <a:close/>
                <a:moveTo>
                  <a:pt x="78010" y="14288"/>
                </a:moveTo>
                <a:cubicBezTo>
                  <a:pt x="78010" y="11621"/>
                  <a:pt x="80105" y="9525"/>
                  <a:pt x="82772" y="9525"/>
                </a:cubicBezTo>
                <a:lnTo>
                  <a:pt x="145923" y="9525"/>
                </a:lnTo>
                <a:cubicBezTo>
                  <a:pt x="148590" y="9525"/>
                  <a:pt x="150686" y="11621"/>
                  <a:pt x="150686" y="14288"/>
                </a:cubicBezTo>
                <a:lnTo>
                  <a:pt x="150686" y="36767"/>
                </a:lnTo>
                <a:lnTo>
                  <a:pt x="78010" y="36767"/>
                </a:lnTo>
                <a:lnTo>
                  <a:pt x="78010" y="14288"/>
                </a:lnTo>
                <a:close/>
                <a:moveTo>
                  <a:pt x="204788" y="189167"/>
                </a:moveTo>
                <a:lnTo>
                  <a:pt x="23813" y="189167"/>
                </a:lnTo>
                <a:lnTo>
                  <a:pt x="23813" y="122492"/>
                </a:lnTo>
                <a:lnTo>
                  <a:pt x="47625" y="122492"/>
                </a:lnTo>
                <a:lnTo>
                  <a:pt x="47625" y="128207"/>
                </a:lnTo>
                <a:cubicBezTo>
                  <a:pt x="47435" y="136112"/>
                  <a:pt x="53626" y="142685"/>
                  <a:pt x="61532" y="142875"/>
                </a:cubicBezTo>
                <a:cubicBezTo>
                  <a:pt x="61532" y="142875"/>
                  <a:pt x="61627" y="142875"/>
                  <a:pt x="61722" y="142875"/>
                </a:cubicBezTo>
                <a:lnTo>
                  <a:pt x="71247" y="142875"/>
                </a:lnTo>
                <a:cubicBezTo>
                  <a:pt x="79153" y="142970"/>
                  <a:pt x="85630" y="136684"/>
                  <a:pt x="85725" y="128778"/>
                </a:cubicBezTo>
                <a:cubicBezTo>
                  <a:pt x="85725" y="128588"/>
                  <a:pt x="85725" y="128397"/>
                  <a:pt x="85725" y="128207"/>
                </a:cubicBezTo>
                <a:lnTo>
                  <a:pt x="85725" y="122492"/>
                </a:lnTo>
                <a:lnTo>
                  <a:pt x="142875" y="122492"/>
                </a:lnTo>
                <a:lnTo>
                  <a:pt x="142875" y="128207"/>
                </a:lnTo>
                <a:cubicBezTo>
                  <a:pt x="142875" y="136112"/>
                  <a:pt x="149257" y="142494"/>
                  <a:pt x="157163" y="142494"/>
                </a:cubicBezTo>
                <a:lnTo>
                  <a:pt x="166688" y="142494"/>
                </a:lnTo>
                <a:cubicBezTo>
                  <a:pt x="174593" y="142494"/>
                  <a:pt x="180975" y="136112"/>
                  <a:pt x="180975" y="128207"/>
                </a:cubicBezTo>
                <a:lnTo>
                  <a:pt x="180975" y="122492"/>
                </a:lnTo>
                <a:lnTo>
                  <a:pt x="204788" y="122492"/>
                </a:lnTo>
                <a:lnTo>
                  <a:pt x="204788" y="189167"/>
                </a:lnTo>
                <a:close/>
                <a:moveTo>
                  <a:pt x="57150" y="117729"/>
                </a:moveTo>
                <a:lnTo>
                  <a:pt x="57150" y="117729"/>
                </a:lnTo>
                <a:lnTo>
                  <a:pt x="57150" y="110014"/>
                </a:lnTo>
                <a:lnTo>
                  <a:pt x="76200" y="110014"/>
                </a:lnTo>
                <a:lnTo>
                  <a:pt x="76200" y="128111"/>
                </a:lnTo>
                <a:cubicBezTo>
                  <a:pt x="76200" y="130778"/>
                  <a:pt x="74105" y="132874"/>
                  <a:pt x="71438" y="132874"/>
                </a:cubicBezTo>
                <a:lnTo>
                  <a:pt x="61913" y="132874"/>
                </a:lnTo>
                <a:cubicBezTo>
                  <a:pt x="59245" y="132874"/>
                  <a:pt x="57150" y="130778"/>
                  <a:pt x="57150" y="128111"/>
                </a:cubicBezTo>
                <a:lnTo>
                  <a:pt x="57150" y="117729"/>
                </a:lnTo>
                <a:close/>
                <a:moveTo>
                  <a:pt x="171450" y="128207"/>
                </a:moveTo>
                <a:cubicBezTo>
                  <a:pt x="171450" y="130874"/>
                  <a:pt x="169355" y="132969"/>
                  <a:pt x="166688" y="132969"/>
                </a:cubicBezTo>
                <a:lnTo>
                  <a:pt x="157163" y="132969"/>
                </a:lnTo>
                <a:cubicBezTo>
                  <a:pt x="154496" y="132969"/>
                  <a:pt x="152400" y="130874"/>
                  <a:pt x="152400" y="128207"/>
                </a:cubicBezTo>
                <a:lnTo>
                  <a:pt x="152400" y="110109"/>
                </a:lnTo>
                <a:lnTo>
                  <a:pt x="171450" y="110109"/>
                </a:lnTo>
                <a:lnTo>
                  <a:pt x="171450" y="128207"/>
                </a:lnTo>
                <a:close/>
                <a:moveTo>
                  <a:pt x="219075" y="98679"/>
                </a:moveTo>
                <a:cubicBezTo>
                  <a:pt x="219075" y="106585"/>
                  <a:pt x="212693" y="112967"/>
                  <a:pt x="204788" y="112967"/>
                </a:cubicBezTo>
                <a:lnTo>
                  <a:pt x="180975" y="112967"/>
                </a:lnTo>
                <a:lnTo>
                  <a:pt x="180975" y="105251"/>
                </a:lnTo>
                <a:cubicBezTo>
                  <a:pt x="180975" y="102584"/>
                  <a:pt x="178880" y="100489"/>
                  <a:pt x="176213" y="100489"/>
                </a:cubicBezTo>
                <a:lnTo>
                  <a:pt x="147638" y="100489"/>
                </a:lnTo>
                <a:cubicBezTo>
                  <a:pt x="144971" y="100489"/>
                  <a:pt x="142875" y="102584"/>
                  <a:pt x="142875" y="105251"/>
                </a:cubicBezTo>
                <a:lnTo>
                  <a:pt x="142875" y="112967"/>
                </a:lnTo>
                <a:lnTo>
                  <a:pt x="85725" y="112967"/>
                </a:lnTo>
                <a:lnTo>
                  <a:pt x="85725" y="105251"/>
                </a:lnTo>
                <a:cubicBezTo>
                  <a:pt x="85725" y="102584"/>
                  <a:pt x="83630" y="100489"/>
                  <a:pt x="80963" y="100489"/>
                </a:cubicBezTo>
                <a:lnTo>
                  <a:pt x="52388" y="100489"/>
                </a:lnTo>
                <a:cubicBezTo>
                  <a:pt x="49720" y="100489"/>
                  <a:pt x="47625" y="102584"/>
                  <a:pt x="47625" y="105251"/>
                </a:cubicBezTo>
                <a:lnTo>
                  <a:pt x="47625" y="112967"/>
                </a:lnTo>
                <a:lnTo>
                  <a:pt x="23813" y="112967"/>
                </a:lnTo>
                <a:cubicBezTo>
                  <a:pt x="15907" y="112967"/>
                  <a:pt x="9525" y="106585"/>
                  <a:pt x="9525" y="98679"/>
                </a:cubicBezTo>
                <a:lnTo>
                  <a:pt x="9525" y="98679"/>
                </a:lnTo>
                <a:lnTo>
                  <a:pt x="9525" y="46292"/>
                </a:lnTo>
                <a:lnTo>
                  <a:pt x="219075" y="46292"/>
                </a:lnTo>
                <a:lnTo>
                  <a:pt x="219075" y="98679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defTabSz="554218"/>
            <a:endParaRPr lang="ru-RU" sz="1091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668C6BA2-C1DE-4155-8BE5-23A9B08FC101}"/>
              </a:ext>
            </a:extLst>
          </p:cNvPr>
          <p:cNvGrpSpPr/>
          <p:nvPr/>
        </p:nvGrpSpPr>
        <p:grpSpPr>
          <a:xfrm>
            <a:off x="1544199" y="4592550"/>
            <a:ext cx="317060" cy="416596"/>
            <a:chOff x="12038314" y="7802605"/>
            <a:chExt cx="398657" cy="523810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0C476A05-0540-4F07-B338-E6B23F7632C7}"/>
                </a:ext>
              </a:extLst>
            </p:cNvPr>
            <p:cNvGrpSpPr/>
            <p:nvPr/>
          </p:nvGrpSpPr>
          <p:grpSpPr>
            <a:xfrm>
              <a:off x="12038314" y="7802605"/>
              <a:ext cx="398657" cy="523810"/>
              <a:chOff x="16463225" y="3095895"/>
              <a:chExt cx="469265" cy="616585"/>
            </a:xfrm>
          </p:grpSpPr>
          <p:sp>
            <p:nvSpPr>
              <p:cNvPr id="146" name="object 57">
                <a:extLst>
                  <a:ext uri="{FF2B5EF4-FFF2-40B4-BE49-F238E27FC236}">
                    <a16:creationId xmlns:a16="http://schemas.microsoft.com/office/drawing/2014/main" id="{DFB5A2D2-F673-4AC2-AC19-D6385C07940E}"/>
                  </a:ext>
                </a:extLst>
              </p:cNvPr>
              <p:cNvSpPr/>
              <p:nvPr/>
            </p:nvSpPr>
            <p:spPr>
              <a:xfrm>
                <a:off x="16463225" y="3095895"/>
                <a:ext cx="469265" cy="616585"/>
              </a:xfrm>
              <a:custGeom>
                <a:avLst/>
                <a:gdLst/>
                <a:ahLst/>
                <a:cxnLst/>
                <a:rect l="l" t="t" r="r" b="b"/>
                <a:pathLst>
                  <a:path w="469265" h="616585">
                    <a:moveTo>
                      <a:pt x="468676" y="146278"/>
                    </a:moveTo>
                    <a:lnTo>
                      <a:pt x="468676" y="616452"/>
                    </a:lnTo>
                    <a:lnTo>
                      <a:pt x="0" y="616452"/>
                    </a:lnTo>
                    <a:lnTo>
                      <a:pt x="0" y="0"/>
                    </a:lnTo>
                    <a:lnTo>
                      <a:pt x="319414" y="0"/>
                    </a:lnTo>
                    <a:lnTo>
                      <a:pt x="468676" y="146278"/>
                    </a:lnTo>
                    <a:close/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" name="object 58">
                <a:extLst>
                  <a:ext uri="{FF2B5EF4-FFF2-40B4-BE49-F238E27FC236}">
                    <a16:creationId xmlns:a16="http://schemas.microsoft.com/office/drawing/2014/main" id="{5E2C5B5E-1FF0-4488-8DD6-38CED13A5F4A}"/>
                  </a:ext>
                </a:extLst>
              </p:cNvPr>
              <p:cNvSpPr/>
              <p:nvPr/>
            </p:nvSpPr>
            <p:spPr>
              <a:xfrm>
                <a:off x="16524416" y="3363073"/>
                <a:ext cx="3359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5915">
                    <a:moveTo>
                      <a:pt x="0" y="0"/>
                    </a:moveTo>
                    <a:lnTo>
                      <a:pt x="335843" y="0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" name="object 59">
                <a:extLst>
                  <a:ext uri="{FF2B5EF4-FFF2-40B4-BE49-F238E27FC236}">
                    <a16:creationId xmlns:a16="http://schemas.microsoft.com/office/drawing/2014/main" id="{7621AD8E-60B6-47E1-A2CC-8B86A542635E}"/>
                  </a:ext>
                </a:extLst>
              </p:cNvPr>
              <p:cNvSpPr/>
              <p:nvPr/>
            </p:nvSpPr>
            <p:spPr>
              <a:xfrm>
                <a:off x="16524416" y="3454122"/>
                <a:ext cx="3359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5915">
                    <a:moveTo>
                      <a:pt x="0" y="0"/>
                    </a:moveTo>
                    <a:lnTo>
                      <a:pt x="335843" y="0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" name="object 61">
                <a:extLst>
                  <a:ext uri="{FF2B5EF4-FFF2-40B4-BE49-F238E27FC236}">
                    <a16:creationId xmlns:a16="http://schemas.microsoft.com/office/drawing/2014/main" id="{AA8874C1-A85D-4C38-A13A-DB3ADE1B770E}"/>
                  </a:ext>
                </a:extLst>
              </p:cNvPr>
              <p:cNvSpPr/>
              <p:nvPr/>
            </p:nvSpPr>
            <p:spPr>
              <a:xfrm>
                <a:off x="16524416" y="3591444"/>
                <a:ext cx="1701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0180">
                    <a:moveTo>
                      <a:pt x="0" y="0"/>
                    </a:moveTo>
                    <a:lnTo>
                      <a:pt x="170151" y="0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object 64">
                <a:extLst>
                  <a:ext uri="{FF2B5EF4-FFF2-40B4-BE49-F238E27FC236}">
                    <a16:creationId xmlns:a16="http://schemas.microsoft.com/office/drawing/2014/main" id="{53890FA3-EE29-4489-9F0B-B1753EDCE253}"/>
                  </a:ext>
                </a:extLst>
              </p:cNvPr>
              <p:cNvSpPr/>
              <p:nvPr/>
            </p:nvSpPr>
            <p:spPr>
              <a:xfrm>
                <a:off x="16762912" y="3095898"/>
                <a:ext cx="169545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w="169544" h="144144">
                    <a:moveTo>
                      <a:pt x="168989" y="143733"/>
                    </a:moveTo>
                    <a:lnTo>
                      <a:pt x="0" y="143733"/>
                    </a:lnTo>
                    <a:lnTo>
                      <a:pt x="0" y="0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45" name="Овал 144">
              <a:extLst>
                <a:ext uri="{FF2B5EF4-FFF2-40B4-BE49-F238E27FC236}">
                  <a16:creationId xmlns:a16="http://schemas.microsoft.com/office/drawing/2014/main" id="{9BDFD8E2-05A4-4F44-A7E4-EF881E8E50CC}"/>
                </a:ext>
              </a:extLst>
            </p:cNvPr>
            <p:cNvSpPr/>
            <p:nvPr/>
          </p:nvSpPr>
          <p:spPr>
            <a:xfrm>
              <a:off x="12282717" y="8163810"/>
              <a:ext cx="86794" cy="867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C22326FC-9F31-45FA-8C87-F2413E14F787}"/>
              </a:ext>
            </a:extLst>
          </p:cNvPr>
          <p:cNvGrpSpPr/>
          <p:nvPr/>
        </p:nvGrpSpPr>
        <p:grpSpPr>
          <a:xfrm>
            <a:off x="1515736" y="9139598"/>
            <a:ext cx="345523" cy="439171"/>
            <a:chOff x="8487262" y="8762780"/>
            <a:chExt cx="403850" cy="513307"/>
          </a:xfrm>
        </p:grpSpPr>
        <p:grpSp>
          <p:nvGrpSpPr>
            <p:cNvPr id="152" name="Группа 151">
              <a:extLst>
                <a:ext uri="{FF2B5EF4-FFF2-40B4-BE49-F238E27FC236}">
                  <a16:creationId xmlns:a16="http://schemas.microsoft.com/office/drawing/2014/main" id="{7F0954BC-392B-40C9-97F5-13CAA2EFE34B}"/>
                </a:ext>
              </a:extLst>
            </p:cNvPr>
            <p:cNvGrpSpPr/>
            <p:nvPr/>
          </p:nvGrpSpPr>
          <p:grpSpPr>
            <a:xfrm>
              <a:off x="8487262" y="8762780"/>
              <a:ext cx="403850" cy="513307"/>
              <a:chOff x="8449699" y="8682186"/>
              <a:chExt cx="508429" cy="646230"/>
            </a:xfrm>
          </p:grpSpPr>
          <p:sp>
            <p:nvSpPr>
              <p:cNvPr id="154" name="Полилиния: фигура 153">
                <a:extLst>
                  <a:ext uri="{FF2B5EF4-FFF2-40B4-BE49-F238E27FC236}">
                    <a16:creationId xmlns:a16="http://schemas.microsoft.com/office/drawing/2014/main" id="{3FE453B5-F347-4FD4-BC11-611372C0ED7B}"/>
                  </a:ext>
                </a:extLst>
              </p:cNvPr>
              <p:cNvSpPr/>
              <p:nvPr/>
            </p:nvSpPr>
            <p:spPr>
              <a:xfrm>
                <a:off x="8449699" y="9068028"/>
                <a:ext cx="246387" cy="260388"/>
              </a:xfrm>
              <a:custGeom>
                <a:avLst/>
                <a:gdLst>
                  <a:gd name="connsiteX0" fmla="*/ 246388 w 246387"/>
                  <a:gd name="connsiteY0" fmla="*/ 65152 h 260388"/>
                  <a:gd name="connsiteX1" fmla="*/ 133612 w 246387"/>
                  <a:gd name="connsiteY1" fmla="*/ 260388 h 260388"/>
                  <a:gd name="connsiteX2" fmla="*/ 99878 w 246387"/>
                  <a:gd name="connsiteY2" fmla="*/ 164589 h 260388"/>
                  <a:gd name="connsiteX3" fmla="*/ 0 w 246387"/>
                  <a:gd name="connsiteY3" fmla="*/ 183220 h 260388"/>
                  <a:gd name="connsiteX4" fmla="*/ 105831 w 246387"/>
                  <a:gd name="connsiteY4" fmla="*/ 0 h 260388"/>
                  <a:gd name="connsiteX5" fmla="*/ 121926 w 246387"/>
                  <a:gd name="connsiteY5" fmla="*/ 23040 h 260388"/>
                  <a:gd name="connsiteX6" fmla="*/ 191598 w 246387"/>
                  <a:gd name="connsiteY6" fmla="*/ 34064 h 260388"/>
                  <a:gd name="connsiteX7" fmla="*/ 246388 w 246387"/>
                  <a:gd name="connsiteY7" fmla="*/ 65152 h 26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6387" h="260388">
                    <a:moveTo>
                      <a:pt x="246388" y="65152"/>
                    </a:moveTo>
                    <a:lnTo>
                      <a:pt x="133612" y="260388"/>
                    </a:lnTo>
                    <a:lnTo>
                      <a:pt x="99878" y="164589"/>
                    </a:lnTo>
                    <a:lnTo>
                      <a:pt x="0" y="183220"/>
                    </a:lnTo>
                    <a:lnTo>
                      <a:pt x="105831" y="0"/>
                    </a:lnTo>
                    <a:cubicBezTo>
                      <a:pt x="109579" y="9260"/>
                      <a:pt x="114320" y="17638"/>
                      <a:pt x="121926" y="23040"/>
                    </a:cubicBezTo>
                    <a:cubicBezTo>
                      <a:pt x="140667" y="36379"/>
                      <a:pt x="169881" y="27670"/>
                      <a:pt x="191598" y="34064"/>
                    </a:cubicBezTo>
                    <a:cubicBezTo>
                      <a:pt x="210780" y="39687"/>
                      <a:pt x="226875" y="60522"/>
                      <a:pt x="246388" y="65152"/>
                    </a:cubicBezTo>
                    <a:close/>
                  </a:path>
                </a:pathLst>
              </a:custGeom>
              <a:no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5" name="Полилиния: фигура 154">
                <a:extLst>
                  <a:ext uri="{FF2B5EF4-FFF2-40B4-BE49-F238E27FC236}">
                    <a16:creationId xmlns:a16="http://schemas.microsoft.com/office/drawing/2014/main" id="{5BFDB01E-9BB7-4396-8B11-E7368D2F7F07}"/>
                  </a:ext>
                </a:extLst>
              </p:cNvPr>
              <p:cNvSpPr/>
              <p:nvPr/>
            </p:nvSpPr>
            <p:spPr>
              <a:xfrm>
                <a:off x="8711741" y="9068579"/>
                <a:ext cx="246387" cy="259837"/>
              </a:xfrm>
              <a:custGeom>
                <a:avLst/>
                <a:gdLst>
                  <a:gd name="connsiteX0" fmla="*/ 246388 w 246387"/>
                  <a:gd name="connsiteY0" fmla="*/ 182669 h 259837"/>
                  <a:gd name="connsiteX1" fmla="*/ 146510 w 246387"/>
                  <a:gd name="connsiteY1" fmla="*/ 164038 h 259837"/>
                  <a:gd name="connsiteX2" fmla="*/ 112776 w 246387"/>
                  <a:gd name="connsiteY2" fmla="*/ 259837 h 259837"/>
                  <a:gd name="connsiteX3" fmla="*/ 0 w 246387"/>
                  <a:gd name="connsiteY3" fmla="*/ 64601 h 259837"/>
                  <a:gd name="connsiteX4" fmla="*/ 55341 w 246387"/>
                  <a:gd name="connsiteY4" fmla="*/ 34064 h 259837"/>
                  <a:gd name="connsiteX5" fmla="*/ 125013 w 246387"/>
                  <a:gd name="connsiteY5" fmla="*/ 23040 h 259837"/>
                  <a:gd name="connsiteX6" fmla="*/ 140888 w 246387"/>
                  <a:gd name="connsiteY6" fmla="*/ 0 h 259837"/>
                  <a:gd name="connsiteX7" fmla="*/ 246388 w 246387"/>
                  <a:gd name="connsiteY7" fmla="*/ 182669 h 259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6387" h="259837">
                    <a:moveTo>
                      <a:pt x="246388" y="182669"/>
                    </a:moveTo>
                    <a:lnTo>
                      <a:pt x="146510" y="164038"/>
                    </a:lnTo>
                    <a:lnTo>
                      <a:pt x="112776" y="259837"/>
                    </a:lnTo>
                    <a:lnTo>
                      <a:pt x="0" y="64601"/>
                    </a:lnTo>
                    <a:cubicBezTo>
                      <a:pt x="19733" y="60191"/>
                      <a:pt x="36820" y="40128"/>
                      <a:pt x="55341" y="34064"/>
                    </a:cubicBezTo>
                    <a:cubicBezTo>
                      <a:pt x="76287" y="27229"/>
                      <a:pt x="106933" y="35608"/>
                      <a:pt x="125013" y="23040"/>
                    </a:cubicBezTo>
                    <a:cubicBezTo>
                      <a:pt x="132509" y="17859"/>
                      <a:pt x="137139" y="9481"/>
                      <a:pt x="140888" y="0"/>
                    </a:cubicBezTo>
                    <a:lnTo>
                      <a:pt x="246388" y="182669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6" name="Полилиния: фигура 155">
                <a:extLst>
                  <a:ext uri="{FF2B5EF4-FFF2-40B4-BE49-F238E27FC236}">
                    <a16:creationId xmlns:a16="http://schemas.microsoft.com/office/drawing/2014/main" id="{1F45F6B5-BFCF-4C51-AD27-6D4992FD585D}"/>
                  </a:ext>
                </a:extLst>
              </p:cNvPr>
              <p:cNvSpPr/>
              <p:nvPr/>
            </p:nvSpPr>
            <p:spPr>
              <a:xfrm>
                <a:off x="8486829" y="8682186"/>
                <a:ext cx="434136" cy="451986"/>
              </a:xfrm>
              <a:custGeom>
                <a:avLst/>
                <a:gdLst>
                  <a:gd name="connsiteX0" fmla="*/ 432495 w 434136"/>
                  <a:gd name="connsiteY0" fmla="*/ 296437 h 451986"/>
                  <a:gd name="connsiteX1" fmla="*/ 382997 w 434136"/>
                  <a:gd name="connsiteY1" fmla="*/ 346707 h 451986"/>
                  <a:gd name="connsiteX2" fmla="*/ 365799 w 434136"/>
                  <a:gd name="connsiteY2" fmla="*/ 386394 h 451986"/>
                  <a:gd name="connsiteX3" fmla="*/ 349924 w 434136"/>
                  <a:gd name="connsiteY3" fmla="*/ 409434 h 451986"/>
                  <a:gd name="connsiteX4" fmla="*/ 280252 w 434136"/>
                  <a:gd name="connsiteY4" fmla="*/ 420458 h 451986"/>
                  <a:gd name="connsiteX5" fmla="*/ 224911 w 434136"/>
                  <a:gd name="connsiteY5" fmla="*/ 450995 h 451986"/>
                  <a:gd name="connsiteX6" fmla="*/ 217084 w 434136"/>
                  <a:gd name="connsiteY6" fmla="*/ 451987 h 451986"/>
                  <a:gd name="connsiteX7" fmla="*/ 209257 w 434136"/>
                  <a:gd name="connsiteY7" fmla="*/ 450995 h 451986"/>
                  <a:gd name="connsiteX8" fmla="*/ 154468 w 434136"/>
                  <a:gd name="connsiteY8" fmla="*/ 419907 h 451986"/>
                  <a:gd name="connsiteX9" fmla="*/ 84796 w 434136"/>
                  <a:gd name="connsiteY9" fmla="*/ 408883 h 451986"/>
                  <a:gd name="connsiteX10" fmla="*/ 68700 w 434136"/>
                  <a:gd name="connsiteY10" fmla="*/ 385842 h 451986"/>
                  <a:gd name="connsiteX11" fmla="*/ 51723 w 434136"/>
                  <a:gd name="connsiteY11" fmla="*/ 346156 h 451986"/>
                  <a:gd name="connsiteX12" fmla="*/ 1674 w 434136"/>
                  <a:gd name="connsiteY12" fmla="*/ 295335 h 451986"/>
                  <a:gd name="connsiteX13" fmla="*/ 12147 w 434136"/>
                  <a:gd name="connsiteY13" fmla="*/ 225442 h 451986"/>
                  <a:gd name="connsiteX14" fmla="*/ 1674 w 434136"/>
                  <a:gd name="connsiteY14" fmla="*/ 155550 h 451986"/>
                  <a:gd name="connsiteX15" fmla="*/ 51172 w 434136"/>
                  <a:gd name="connsiteY15" fmla="*/ 105280 h 451986"/>
                  <a:gd name="connsiteX16" fmla="*/ 84244 w 434136"/>
                  <a:gd name="connsiteY16" fmla="*/ 42553 h 451986"/>
                  <a:gd name="connsiteX17" fmla="*/ 153916 w 434136"/>
                  <a:gd name="connsiteY17" fmla="*/ 31529 h 451986"/>
                  <a:gd name="connsiteX18" fmla="*/ 217084 w 434136"/>
                  <a:gd name="connsiteY18" fmla="*/ 0 h 451986"/>
                  <a:gd name="connsiteX19" fmla="*/ 279701 w 434136"/>
                  <a:gd name="connsiteY19" fmla="*/ 32080 h 451986"/>
                  <a:gd name="connsiteX20" fmla="*/ 349373 w 434136"/>
                  <a:gd name="connsiteY20" fmla="*/ 43104 h 451986"/>
                  <a:gd name="connsiteX21" fmla="*/ 382445 w 434136"/>
                  <a:gd name="connsiteY21" fmla="*/ 105831 h 451986"/>
                  <a:gd name="connsiteX22" fmla="*/ 432605 w 434136"/>
                  <a:gd name="connsiteY22" fmla="*/ 156101 h 451986"/>
                  <a:gd name="connsiteX23" fmla="*/ 421581 w 434136"/>
                  <a:gd name="connsiteY23" fmla="*/ 225993 h 451986"/>
                  <a:gd name="connsiteX24" fmla="*/ 432495 w 434136"/>
                  <a:gd name="connsiteY24" fmla="*/ 296437 h 4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34136" h="451986">
                    <a:moveTo>
                      <a:pt x="432495" y="296437"/>
                    </a:moveTo>
                    <a:cubicBezTo>
                      <a:pt x="425439" y="318155"/>
                      <a:pt x="396777" y="328076"/>
                      <a:pt x="382997" y="346707"/>
                    </a:cubicBezTo>
                    <a:cubicBezTo>
                      <a:pt x="374949" y="357621"/>
                      <a:pt x="371201" y="373054"/>
                      <a:pt x="365799" y="386394"/>
                    </a:cubicBezTo>
                    <a:cubicBezTo>
                      <a:pt x="362051" y="395874"/>
                      <a:pt x="357421" y="404253"/>
                      <a:pt x="349924" y="409434"/>
                    </a:cubicBezTo>
                    <a:cubicBezTo>
                      <a:pt x="331845" y="422001"/>
                      <a:pt x="301198" y="413623"/>
                      <a:pt x="280252" y="420458"/>
                    </a:cubicBezTo>
                    <a:cubicBezTo>
                      <a:pt x="261732" y="426521"/>
                      <a:pt x="244644" y="446585"/>
                      <a:pt x="224911" y="450995"/>
                    </a:cubicBezTo>
                    <a:cubicBezTo>
                      <a:pt x="222376" y="451656"/>
                      <a:pt x="219730" y="451987"/>
                      <a:pt x="217084" y="451987"/>
                    </a:cubicBezTo>
                    <a:cubicBezTo>
                      <a:pt x="214439" y="451987"/>
                      <a:pt x="211793" y="451656"/>
                      <a:pt x="209257" y="450995"/>
                    </a:cubicBezTo>
                    <a:cubicBezTo>
                      <a:pt x="189745" y="446365"/>
                      <a:pt x="173649" y="425529"/>
                      <a:pt x="154468" y="419907"/>
                    </a:cubicBezTo>
                    <a:cubicBezTo>
                      <a:pt x="132750" y="413513"/>
                      <a:pt x="103536" y="422222"/>
                      <a:pt x="84796" y="408883"/>
                    </a:cubicBezTo>
                    <a:cubicBezTo>
                      <a:pt x="77189" y="403481"/>
                      <a:pt x="72449" y="395103"/>
                      <a:pt x="68700" y="385842"/>
                    </a:cubicBezTo>
                    <a:cubicBezTo>
                      <a:pt x="63188" y="372283"/>
                      <a:pt x="59550" y="356959"/>
                      <a:pt x="51723" y="346156"/>
                    </a:cubicBezTo>
                    <a:cubicBezTo>
                      <a:pt x="38494" y="328076"/>
                      <a:pt x="8509" y="316281"/>
                      <a:pt x="1674" y="295335"/>
                    </a:cubicBezTo>
                    <a:cubicBezTo>
                      <a:pt x="-5161" y="274389"/>
                      <a:pt x="12147" y="248703"/>
                      <a:pt x="12147" y="225442"/>
                    </a:cubicBezTo>
                    <a:cubicBezTo>
                      <a:pt x="12147" y="202181"/>
                      <a:pt x="-5381" y="177267"/>
                      <a:pt x="1674" y="155550"/>
                    </a:cubicBezTo>
                    <a:cubicBezTo>
                      <a:pt x="8729" y="133832"/>
                      <a:pt x="37392" y="123911"/>
                      <a:pt x="51172" y="105280"/>
                    </a:cubicBezTo>
                    <a:cubicBezTo>
                      <a:pt x="64952" y="86649"/>
                      <a:pt x="66165" y="55120"/>
                      <a:pt x="84244" y="42553"/>
                    </a:cubicBezTo>
                    <a:cubicBezTo>
                      <a:pt x="102324" y="29985"/>
                      <a:pt x="132971" y="38364"/>
                      <a:pt x="153916" y="31529"/>
                    </a:cubicBezTo>
                    <a:cubicBezTo>
                      <a:pt x="174862" y="24694"/>
                      <a:pt x="193824" y="0"/>
                      <a:pt x="217084" y="0"/>
                    </a:cubicBezTo>
                    <a:cubicBezTo>
                      <a:pt x="240345" y="0"/>
                      <a:pt x="257984" y="25686"/>
                      <a:pt x="279701" y="32080"/>
                    </a:cubicBezTo>
                    <a:cubicBezTo>
                      <a:pt x="301418" y="38474"/>
                      <a:pt x="330632" y="29765"/>
                      <a:pt x="349373" y="43104"/>
                    </a:cubicBezTo>
                    <a:cubicBezTo>
                      <a:pt x="368114" y="56443"/>
                      <a:pt x="369216" y="87752"/>
                      <a:pt x="382445" y="105831"/>
                    </a:cubicBezTo>
                    <a:cubicBezTo>
                      <a:pt x="395674" y="123911"/>
                      <a:pt x="426321" y="135155"/>
                      <a:pt x="432605" y="156101"/>
                    </a:cubicBezTo>
                    <a:cubicBezTo>
                      <a:pt x="438889" y="177047"/>
                      <a:pt x="421581" y="202733"/>
                      <a:pt x="421581" y="225993"/>
                    </a:cubicBezTo>
                    <a:cubicBezTo>
                      <a:pt x="421581" y="249254"/>
                      <a:pt x="439550" y="274720"/>
                      <a:pt x="432495" y="296437"/>
                    </a:cubicBezTo>
                    <a:close/>
                  </a:path>
                </a:pathLst>
              </a:custGeom>
              <a:no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153" name="Freeform 22">
              <a:extLst>
                <a:ext uri="{FF2B5EF4-FFF2-40B4-BE49-F238E27FC236}">
                  <a16:creationId xmlns:a16="http://schemas.microsoft.com/office/drawing/2014/main" id="{1F9D8834-AC92-4FEA-8010-DCD237D68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6101" y="8884467"/>
              <a:ext cx="165253" cy="129468"/>
            </a:xfrm>
            <a:custGeom>
              <a:avLst/>
              <a:gdLst>
                <a:gd name="T0" fmla="*/ 131 w 411"/>
                <a:gd name="T1" fmla="*/ 206 h 322"/>
                <a:gd name="T2" fmla="*/ 58 w 411"/>
                <a:gd name="T3" fmla="*/ 134 h 322"/>
                <a:gd name="T4" fmla="*/ 0 w 411"/>
                <a:gd name="T5" fmla="*/ 183 h 322"/>
                <a:gd name="T6" fmla="*/ 139 w 411"/>
                <a:gd name="T7" fmla="*/ 322 h 322"/>
                <a:gd name="T8" fmla="*/ 411 w 411"/>
                <a:gd name="T9" fmla="*/ 41 h 322"/>
                <a:gd name="T10" fmla="*/ 355 w 411"/>
                <a:gd name="T11" fmla="*/ 0 h 322"/>
                <a:gd name="T12" fmla="*/ 131 w 411"/>
                <a:gd name="T13" fmla="*/ 206 h 322"/>
                <a:gd name="T14" fmla="*/ 131 w 411"/>
                <a:gd name="T15" fmla="*/ 20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1" h="322">
                  <a:moveTo>
                    <a:pt x="131" y="206"/>
                  </a:moveTo>
                  <a:lnTo>
                    <a:pt x="58" y="134"/>
                  </a:lnTo>
                  <a:lnTo>
                    <a:pt x="0" y="183"/>
                  </a:lnTo>
                  <a:lnTo>
                    <a:pt x="139" y="322"/>
                  </a:lnTo>
                  <a:lnTo>
                    <a:pt x="411" y="41"/>
                  </a:lnTo>
                  <a:lnTo>
                    <a:pt x="355" y="0"/>
                  </a:lnTo>
                  <a:lnTo>
                    <a:pt x="131" y="206"/>
                  </a:lnTo>
                  <a:lnTo>
                    <a:pt x="131" y="206"/>
                  </a:lnTo>
                  <a:close/>
                </a:path>
              </a:pathLst>
            </a:custGeom>
            <a:solidFill>
              <a:schemeClr val="bg1"/>
            </a:solidFill>
            <a:ln w="3175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63962BB0-88B2-46E2-AE5C-5D2EC944834D}"/>
              </a:ext>
            </a:extLst>
          </p:cNvPr>
          <p:cNvGrpSpPr/>
          <p:nvPr/>
        </p:nvGrpSpPr>
        <p:grpSpPr>
          <a:xfrm>
            <a:off x="1540008" y="7626667"/>
            <a:ext cx="317061" cy="416598"/>
            <a:chOff x="10981327" y="9323082"/>
            <a:chExt cx="346213" cy="454902"/>
          </a:xfrm>
        </p:grpSpPr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E0540565-03C6-46F9-BBF1-48949FFCD6DC}"/>
                </a:ext>
              </a:extLst>
            </p:cNvPr>
            <p:cNvGrpSpPr/>
            <p:nvPr/>
          </p:nvGrpSpPr>
          <p:grpSpPr>
            <a:xfrm>
              <a:off x="10981327" y="9323082"/>
              <a:ext cx="346213" cy="454902"/>
              <a:chOff x="10981327" y="9323082"/>
              <a:chExt cx="346213" cy="454902"/>
            </a:xfrm>
          </p:grpSpPr>
          <p:sp>
            <p:nvSpPr>
              <p:cNvPr id="160" name="object 57">
                <a:extLst>
                  <a:ext uri="{FF2B5EF4-FFF2-40B4-BE49-F238E27FC236}">
                    <a16:creationId xmlns:a16="http://schemas.microsoft.com/office/drawing/2014/main" id="{B467F6B1-8F96-45BF-A4B1-93B8D3665726}"/>
                  </a:ext>
                </a:extLst>
              </p:cNvPr>
              <p:cNvSpPr/>
              <p:nvPr/>
            </p:nvSpPr>
            <p:spPr>
              <a:xfrm>
                <a:off x="10981327" y="9323082"/>
                <a:ext cx="346213" cy="454902"/>
              </a:xfrm>
              <a:custGeom>
                <a:avLst/>
                <a:gdLst/>
                <a:ahLst/>
                <a:cxnLst/>
                <a:rect l="l" t="t" r="r" b="b"/>
                <a:pathLst>
                  <a:path w="469265" h="616585">
                    <a:moveTo>
                      <a:pt x="468676" y="146278"/>
                    </a:moveTo>
                    <a:lnTo>
                      <a:pt x="468676" y="616452"/>
                    </a:lnTo>
                    <a:lnTo>
                      <a:pt x="0" y="616452"/>
                    </a:lnTo>
                    <a:lnTo>
                      <a:pt x="0" y="0"/>
                    </a:lnTo>
                    <a:lnTo>
                      <a:pt x="319414" y="0"/>
                    </a:lnTo>
                    <a:lnTo>
                      <a:pt x="468676" y="146278"/>
                    </a:lnTo>
                    <a:close/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1" name="object 64">
                <a:extLst>
                  <a:ext uri="{FF2B5EF4-FFF2-40B4-BE49-F238E27FC236}">
                    <a16:creationId xmlns:a16="http://schemas.microsoft.com/office/drawing/2014/main" id="{973F9CC6-BFE6-41AF-8E23-7AD2DA228AA3}"/>
                  </a:ext>
                </a:extLst>
              </p:cNvPr>
              <p:cNvSpPr/>
              <p:nvPr/>
            </p:nvSpPr>
            <p:spPr>
              <a:xfrm>
                <a:off x="11202429" y="9323084"/>
                <a:ext cx="125086" cy="106347"/>
              </a:xfrm>
              <a:custGeom>
                <a:avLst/>
                <a:gdLst/>
                <a:ahLst/>
                <a:cxnLst/>
                <a:rect l="l" t="t" r="r" b="b"/>
                <a:pathLst>
                  <a:path w="169544" h="144144">
                    <a:moveTo>
                      <a:pt x="168989" y="143733"/>
                    </a:moveTo>
                    <a:lnTo>
                      <a:pt x="0" y="143733"/>
                    </a:lnTo>
                    <a:lnTo>
                      <a:pt x="0" y="0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sp>
          <p:nvSpPr>
            <p:cNvPr id="159" name="Freeform 22">
              <a:extLst>
                <a:ext uri="{FF2B5EF4-FFF2-40B4-BE49-F238E27FC236}">
                  <a16:creationId xmlns:a16="http://schemas.microsoft.com/office/drawing/2014/main" id="{F006F80A-3FBC-4788-AE93-4084C9A92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9318" y="9477611"/>
              <a:ext cx="255598" cy="200249"/>
            </a:xfrm>
            <a:custGeom>
              <a:avLst/>
              <a:gdLst>
                <a:gd name="T0" fmla="*/ 131 w 411"/>
                <a:gd name="T1" fmla="*/ 206 h 322"/>
                <a:gd name="T2" fmla="*/ 58 w 411"/>
                <a:gd name="T3" fmla="*/ 134 h 322"/>
                <a:gd name="T4" fmla="*/ 0 w 411"/>
                <a:gd name="T5" fmla="*/ 183 h 322"/>
                <a:gd name="T6" fmla="*/ 139 w 411"/>
                <a:gd name="T7" fmla="*/ 322 h 322"/>
                <a:gd name="T8" fmla="*/ 411 w 411"/>
                <a:gd name="T9" fmla="*/ 41 h 322"/>
                <a:gd name="T10" fmla="*/ 355 w 411"/>
                <a:gd name="T11" fmla="*/ 0 h 322"/>
                <a:gd name="T12" fmla="*/ 131 w 411"/>
                <a:gd name="T13" fmla="*/ 206 h 322"/>
                <a:gd name="T14" fmla="*/ 131 w 411"/>
                <a:gd name="T15" fmla="*/ 20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1" h="322">
                  <a:moveTo>
                    <a:pt x="131" y="206"/>
                  </a:moveTo>
                  <a:lnTo>
                    <a:pt x="58" y="134"/>
                  </a:lnTo>
                  <a:lnTo>
                    <a:pt x="0" y="183"/>
                  </a:lnTo>
                  <a:lnTo>
                    <a:pt x="139" y="322"/>
                  </a:lnTo>
                  <a:lnTo>
                    <a:pt x="411" y="41"/>
                  </a:lnTo>
                  <a:lnTo>
                    <a:pt x="355" y="0"/>
                  </a:lnTo>
                  <a:lnTo>
                    <a:pt x="131" y="206"/>
                  </a:lnTo>
                  <a:lnTo>
                    <a:pt x="131" y="206"/>
                  </a:lnTo>
                  <a:close/>
                </a:path>
              </a:pathLst>
            </a:custGeom>
            <a:solidFill>
              <a:schemeClr val="bg1"/>
            </a:solidFill>
            <a:ln w="3175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62" name="object 15">
            <a:extLst>
              <a:ext uri="{FF2B5EF4-FFF2-40B4-BE49-F238E27FC236}">
                <a16:creationId xmlns:a16="http://schemas.microsoft.com/office/drawing/2014/main" id="{039C9C53-DF9F-4557-AADF-010FC79CA5E7}"/>
              </a:ext>
            </a:extLst>
          </p:cNvPr>
          <p:cNvSpPr txBox="1"/>
          <p:nvPr/>
        </p:nvSpPr>
        <p:spPr>
          <a:xfrm>
            <a:off x="11406599" y="2777530"/>
            <a:ext cx="536918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fontAlgn="base">
              <a:spcBef>
                <a:spcPts val="0"/>
              </a:spcBef>
            </a:pPr>
            <a:r>
              <a:rPr lang="ru-RU" sz="66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163" name="object 15">
            <a:extLst>
              <a:ext uri="{FF2B5EF4-FFF2-40B4-BE49-F238E27FC236}">
                <a16:creationId xmlns:a16="http://schemas.microsoft.com/office/drawing/2014/main" id="{B7019532-C316-4E4C-9B80-A36759442ABE}"/>
              </a:ext>
            </a:extLst>
          </p:cNvPr>
          <p:cNvSpPr txBox="1"/>
          <p:nvPr/>
        </p:nvSpPr>
        <p:spPr>
          <a:xfrm>
            <a:off x="11406599" y="4352689"/>
            <a:ext cx="536918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fontAlgn="base">
              <a:spcBef>
                <a:spcPts val="0"/>
              </a:spcBef>
            </a:pPr>
            <a:r>
              <a:rPr lang="ru-RU" sz="66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164" name="object 15">
            <a:extLst>
              <a:ext uri="{FF2B5EF4-FFF2-40B4-BE49-F238E27FC236}">
                <a16:creationId xmlns:a16="http://schemas.microsoft.com/office/drawing/2014/main" id="{131D11EF-21BA-4B1F-80B5-718F59C825DC}"/>
              </a:ext>
            </a:extLst>
          </p:cNvPr>
          <p:cNvSpPr txBox="1"/>
          <p:nvPr/>
        </p:nvSpPr>
        <p:spPr>
          <a:xfrm>
            <a:off x="11406599" y="5820430"/>
            <a:ext cx="536918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fontAlgn="base">
              <a:spcBef>
                <a:spcPts val="0"/>
              </a:spcBef>
            </a:pPr>
            <a:r>
              <a:rPr lang="ru-RU" sz="66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165" name="object 15">
            <a:extLst>
              <a:ext uri="{FF2B5EF4-FFF2-40B4-BE49-F238E27FC236}">
                <a16:creationId xmlns:a16="http://schemas.microsoft.com/office/drawing/2014/main" id="{7A3942D5-5EB3-4C94-81C1-30AEDEC3466B}"/>
              </a:ext>
            </a:extLst>
          </p:cNvPr>
          <p:cNvSpPr txBox="1"/>
          <p:nvPr/>
        </p:nvSpPr>
        <p:spPr>
          <a:xfrm>
            <a:off x="11406599" y="7354857"/>
            <a:ext cx="536918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fontAlgn="base">
              <a:spcBef>
                <a:spcPts val="0"/>
              </a:spcBef>
            </a:pPr>
            <a:r>
              <a:rPr lang="ru-RU" sz="66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66" name="object 15">
            <a:extLst>
              <a:ext uri="{FF2B5EF4-FFF2-40B4-BE49-F238E27FC236}">
                <a16:creationId xmlns:a16="http://schemas.microsoft.com/office/drawing/2014/main" id="{72E70EF5-1F93-48C6-A89B-8CC8FE029CAD}"/>
              </a:ext>
            </a:extLst>
          </p:cNvPr>
          <p:cNvSpPr txBox="1"/>
          <p:nvPr/>
        </p:nvSpPr>
        <p:spPr>
          <a:xfrm>
            <a:off x="11406599" y="8911452"/>
            <a:ext cx="536918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fontAlgn="base">
              <a:spcBef>
                <a:spcPts val="0"/>
              </a:spcBef>
            </a:pPr>
            <a:r>
              <a:rPr lang="ru-RU" sz="66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168" name="Прямоугольник: скругленные углы 167">
            <a:extLst>
              <a:ext uri="{FF2B5EF4-FFF2-40B4-BE49-F238E27FC236}">
                <a16:creationId xmlns:a16="http://schemas.microsoft.com/office/drawing/2014/main" id="{6A7A06D8-FD1F-4F0D-9D82-3DCEA06E761D}"/>
              </a:ext>
            </a:extLst>
          </p:cNvPr>
          <p:cNvSpPr/>
          <p:nvPr/>
        </p:nvSpPr>
        <p:spPr>
          <a:xfrm>
            <a:off x="13206801" y="3713873"/>
            <a:ext cx="6041762" cy="5345060"/>
          </a:xfrm>
          <a:prstGeom prst="roundRect">
            <a:avLst>
              <a:gd name="adj" fmla="val 7381"/>
            </a:avLst>
          </a:prstGeom>
          <a:solidFill>
            <a:srgbClr val="E7E7E8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0F8CF523-E7CF-46AB-9737-E3437F0CD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3650995" y="4416924"/>
            <a:ext cx="995140" cy="1123545"/>
          </a:xfrm>
          <a:prstGeom prst="rect">
            <a:avLst/>
          </a:prstGeom>
        </p:spPr>
      </p:pic>
      <p:pic>
        <p:nvPicPr>
          <p:cNvPr id="170" name="Рисунок 169">
            <a:extLst>
              <a:ext uri="{FF2B5EF4-FFF2-40B4-BE49-F238E27FC236}">
                <a16:creationId xmlns:a16="http://schemas.microsoft.com/office/drawing/2014/main" id="{765E2D5D-0102-47E3-8272-BC7534DF7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3650995" y="7230437"/>
            <a:ext cx="995140" cy="1123545"/>
          </a:xfrm>
          <a:prstGeom prst="rect">
            <a:avLst/>
          </a:prstGeom>
        </p:spPr>
      </p:pic>
      <p:sp>
        <p:nvSpPr>
          <p:cNvPr id="171" name="object 15">
            <a:extLst>
              <a:ext uri="{FF2B5EF4-FFF2-40B4-BE49-F238E27FC236}">
                <a16:creationId xmlns:a16="http://schemas.microsoft.com/office/drawing/2014/main" id="{8F83DF55-D889-4593-92E7-54D969647FE0}"/>
              </a:ext>
            </a:extLst>
          </p:cNvPr>
          <p:cNvSpPr txBox="1"/>
          <p:nvPr/>
        </p:nvSpPr>
        <p:spPr>
          <a:xfrm>
            <a:off x="15042118" y="4219471"/>
            <a:ext cx="3874665" cy="15504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fontAlgn="base">
              <a:spcBef>
                <a:spcPts val="0"/>
              </a:spcBef>
            </a:pPr>
            <a:r>
              <a:rPr lang="ru-RU" sz="2000" dirty="0">
                <a:solidFill>
                  <a:schemeClr val="accent1"/>
                </a:solidFill>
                <a:latin typeface="+mj-lt"/>
              </a:rPr>
              <a:t>БЕСПЛАТНАЯ УСЛУГА РАССМОТРЕНИЯ </a:t>
            </a:r>
            <a:r>
              <a:rPr lang="ru-RU" sz="2000" dirty="0">
                <a:solidFill>
                  <a:schemeClr val="accent1"/>
                </a:solidFill>
              </a:rPr>
              <a:t>«предварительной заявки </a:t>
            </a:r>
          </a:p>
          <a:p>
            <a:pPr lvl="0" fontAlgn="base">
              <a:spcBef>
                <a:spcPts val="0"/>
              </a:spcBef>
            </a:pPr>
            <a:r>
              <a:rPr lang="ru-RU" sz="2000" dirty="0">
                <a:solidFill>
                  <a:schemeClr val="accent1"/>
                </a:solidFill>
              </a:rPr>
              <a:t>на подтверждение пригодности новой продукции»</a:t>
            </a:r>
          </a:p>
        </p:txBody>
      </p:sp>
      <p:sp>
        <p:nvSpPr>
          <p:cNvPr id="172" name="object 15">
            <a:extLst>
              <a:ext uri="{FF2B5EF4-FFF2-40B4-BE49-F238E27FC236}">
                <a16:creationId xmlns:a16="http://schemas.microsoft.com/office/drawing/2014/main" id="{61CA37A5-F503-4541-830A-A8882AA6B23A}"/>
              </a:ext>
            </a:extLst>
          </p:cNvPr>
          <p:cNvSpPr txBox="1"/>
          <p:nvPr/>
        </p:nvSpPr>
        <p:spPr>
          <a:xfrm>
            <a:off x="15042118" y="6981583"/>
            <a:ext cx="3874665" cy="15504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fontAlgn="base">
              <a:spcBef>
                <a:spcPts val="0"/>
              </a:spcBef>
            </a:pPr>
            <a:r>
              <a:rPr lang="ru-RU" sz="2000" dirty="0">
                <a:solidFill>
                  <a:schemeClr val="accent1"/>
                </a:solidFill>
                <a:latin typeface="+mj-lt"/>
              </a:rPr>
              <a:t>ПРОВЕДЕНИЕ ИССЛЕДОВАНИЙ</a:t>
            </a:r>
            <a:r>
              <a:rPr lang="ru-RU" sz="2000" dirty="0">
                <a:solidFill>
                  <a:schemeClr val="accent1"/>
                </a:solidFill>
              </a:rPr>
              <a:t>, необходимых для прохождения процедуры подтверждения пригодности</a:t>
            </a:r>
          </a:p>
        </p:txBody>
      </p:sp>
      <p:sp>
        <p:nvSpPr>
          <p:cNvPr id="173" name="Рисунок 68">
            <a:extLst>
              <a:ext uri="{FF2B5EF4-FFF2-40B4-BE49-F238E27FC236}">
                <a16:creationId xmlns:a16="http://schemas.microsoft.com/office/drawing/2014/main" id="{AB0C0DE4-DAD8-4997-8BD8-E20CA63B5310}"/>
              </a:ext>
            </a:extLst>
          </p:cNvPr>
          <p:cNvSpPr/>
          <p:nvPr/>
        </p:nvSpPr>
        <p:spPr>
          <a:xfrm>
            <a:off x="13896942" y="7516377"/>
            <a:ext cx="403309" cy="551663"/>
          </a:xfrm>
          <a:custGeom>
            <a:avLst/>
            <a:gdLst>
              <a:gd name="connsiteX0" fmla="*/ 296598 w 328316"/>
              <a:gd name="connsiteY0" fmla="*/ 271631 h 449085"/>
              <a:gd name="connsiteX1" fmla="*/ 289114 w 328316"/>
              <a:gd name="connsiteY1" fmla="*/ 272535 h 449085"/>
              <a:gd name="connsiteX2" fmla="*/ 238488 w 328316"/>
              <a:gd name="connsiteY2" fmla="*/ 240570 h 449085"/>
              <a:gd name="connsiteX3" fmla="*/ 232294 w 328316"/>
              <a:gd name="connsiteY3" fmla="*/ 183628 h 449085"/>
              <a:gd name="connsiteX4" fmla="*/ 271082 w 328316"/>
              <a:gd name="connsiteY4" fmla="*/ 140211 h 449085"/>
              <a:gd name="connsiteX5" fmla="*/ 318771 w 328316"/>
              <a:gd name="connsiteY5" fmla="*/ 106300 h 449085"/>
              <a:gd name="connsiteX6" fmla="*/ 284861 w 328316"/>
              <a:gd name="connsiteY6" fmla="*/ 58610 h 449085"/>
              <a:gd name="connsiteX7" fmla="*/ 237170 w 328316"/>
              <a:gd name="connsiteY7" fmla="*/ 92521 h 449085"/>
              <a:gd name="connsiteX8" fmla="*/ 238202 w 328316"/>
              <a:gd name="connsiteY8" fmla="*/ 110836 h 449085"/>
              <a:gd name="connsiteX9" fmla="*/ 201718 w 328316"/>
              <a:gd name="connsiteY9" fmla="*/ 151718 h 449085"/>
              <a:gd name="connsiteX10" fmla="*/ 139992 w 328316"/>
              <a:gd name="connsiteY10" fmla="*/ 144399 h 449085"/>
              <a:gd name="connsiteX11" fmla="*/ 106219 w 328316"/>
              <a:gd name="connsiteY11" fmla="*/ 90764 h 449085"/>
              <a:gd name="connsiteX12" fmla="*/ 90764 w 328316"/>
              <a:gd name="connsiteY12" fmla="*/ 10035 h 449085"/>
              <a:gd name="connsiteX13" fmla="*/ 10035 w 328316"/>
              <a:gd name="connsiteY13" fmla="*/ 25490 h 449085"/>
              <a:gd name="connsiteX14" fmla="*/ 25490 w 328316"/>
              <a:gd name="connsiteY14" fmla="*/ 106219 h 449085"/>
              <a:gd name="connsiteX15" fmla="*/ 58129 w 328316"/>
              <a:gd name="connsiteY15" fmla="*/ 116248 h 449085"/>
              <a:gd name="connsiteX16" fmla="*/ 69460 w 328316"/>
              <a:gd name="connsiteY16" fmla="*/ 115146 h 449085"/>
              <a:gd name="connsiteX17" fmla="*/ 102902 w 328316"/>
              <a:gd name="connsiteY17" fmla="*/ 168252 h 449085"/>
              <a:gd name="connsiteX18" fmla="*/ 104346 w 328316"/>
              <a:gd name="connsiteY18" fmla="*/ 273494 h 449085"/>
              <a:gd name="connsiteX19" fmla="*/ 68930 w 328316"/>
              <a:gd name="connsiteY19" fmla="*/ 333478 h 449085"/>
              <a:gd name="connsiteX20" fmla="*/ 3120 w 328316"/>
              <a:gd name="connsiteY20" fmla="*/ 382671 h 449085"/>
              <a:gd name="connsiteX21" fmla="*/ 52313 w 328316"/>
              <a:gd name="connsiteY21" fmla="*/ 448481 h 449085"/>
              <a:gd name="connsiteX22" fmla="*/ 118124 w 328316"/>
              <a:gd name="connsiteY22" fmla="*/ 399288 h 449085"/>
              <a:gd name="connsiteX23" fmla="*/ 106925 w 328316"/>
              <a:gd name="connsiteY23" fmla="*/ 355886 h 449085"/>
              <a:gd name="connsiteX24" fmla="*/ 142108 w 328316"/>
              <a:gd name="connsiteY24" fmla="*/ 296277 h 449085"/>
              <a:gd name="connsiteX25" fmla="*/ 215584 w 328316"/>
              <a:gd name="connsiteY25" fmla="*/ 278255 h 449085"/>
              <a:gd name="connsiteX26" fmla="*/ 265603 w 328316"/>
              <a:gd name="connsiteY26" fmla="*/ 309813 h 449085"/>
              <a:gd name="connsiteX27" fmla="*/ 303113 w 328316"/>
              <a:gd name="connsiteY27" fmla="*/ 334337 h 449085"/>
              <a:gd name="connsiteX28" fmla="*/ 327638 w 328316"/>
              <a:gd name="connsiteY28" fmla="*/ 296828 h 449085"/>
              <a:gd name="connsiteX29" fmla="*/ 296621 w 328316"/>
              <a:gd name="connsiteY29" fmla="*/ 271631 h 44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28316" h="449085">
                <a:moveTo>
                  <a:pt x="296598" y="271631"/>
                </a:moveTo>
                <a:cubicBezTo>
                  <a:pt x="294077" y="271633"/>
                  <a:pt x="291565" y="271936"/>
                  <a:pt x="289114" y="272535"/>
                </a:cubicBezTo>
                <a:lnTo>
                  <a:pt x="238488" y="240570"/>
                </a:lnTo>
                <a:cubicBezTo>
                  <a:pt x="243640" y="221484"/>
                  <a:pt x="241429" y="201159"/>
                  <a:pt x="232294" y="183628"/>
                </a:cubicBezTo>
                <a:lnTo>
                  <a:pt x="271082" y="140211"/>
                </a:lnTo>
                <a:cubicBezTo>
                  <a:pt x="293615" y="144016"/>
                  <a:pt x="314966" y="128833"/>
                  <a:pt x="318771" y="106300"/>
                </a:cubicBezTo>
                <a:cubicBezTo>
                  <a:pt x="322576" y="83766"/>
                  <a:pt x="307394" y="62415"/>
                  <a:pt x="284861" y="58610"/>
                </a:cubicBezTo>
                <a:cubicBezTo>
                  <a:pt x="262326" y="54805"/>
                  <a:pt x="240975" y="69987"/>
                  <a:pt x="237170" y="92521"/>
                </a:cubicBezTo>
                <a:cubicBezTo>
                  <a:pt x="236139" y="98626"/>
                  <a:pt x="236492" y="104885"/>
                  <a:pt x="238202" y="110836"/>
                </a:cubicBezTo>
                <a:lnTo>
                  <a:pt x="201718" y="151718"/>
                </a:lnTo>
                <a:cubicBezTo>
                  <a:pt x="183015" y="140924"/>
                  <a:pt x="160701" y="138279"/>
                  <a:pt x="139992" y="144399"/>
                </a:cubicBezTo>
                <a:lnTo>
                  <a:pt x="106219" y="90764"/>
                </a:lnTo>
                <a:cubicBezTo>
                  <a:pt x="124244" y="64204"/>
                  <a:pt x="117325" y="28060"/>
                  <a:pt x="90764" y="10035"/>
                </a:cubicBezTo>
                <a:cubicBezTo>
                  <a:pt x="64204" y="-7991"/>
                  <a:pt x="28060" y="-1071"/>
                  <a:pt x="10035" y="25490"/>
                </a:cubicBezTo>
                <a:cubicBezTo>
                  <a:pt x="-7991" y="52050"/>
                  <a:pt x="-1071" y="88194"/>
                  <a:pt x="25490" y="106219"/>
                </a:cubicBezTo>
                <a:cubicBezTo>
                  <a:pt x="35120" y="112755"/>
                  <a:pt x="46490" y="116248"/>
                  <a:pt x="58129" y="116248"/>
                </a:cubicBezTo>
                <a:cubicBezTo>
                  <a:pt x="61932" y="116247"/>
                  <a:pt x="65727" y="115878"/>
                  <a:pt x="69460" y="115146"/>
                </a:cubicBezTo>
                <a:lnTo>
                  <a:pt x="102902" y="168252"/>
                </a:lnTo>
                <a:cubicBezTo>
                  <a:pt x="76449" y="198558"/>
                  <a:pt x="77072" y="243924"/>
                  <a:pt x="104346" y="273494"/>
                </a:cubicBezTo>
                <a:lnTo>
                  <a:pt x="68930" y="333478"/>
                </a:lnTo>
                <a:cubicBezTo>
                  <a:pt x="37173" y="328889"/>
                  <a:pt x="7709" y="350914"/>
                  <a:pt x="3120" y="382671"/>
                </a:cubicBezTo>
                <a:cubicBezTo>
                  <a:pt x="-1469" y="414428"/>
                  <a:pt x="20556" y="443892"/>
                  <a:pt x="52313" y="448481"/>
                </a:cubicBezTo>
                <a:cubicBezTo>
                  <a:pt x="84071" y="453071"/>
                  <a:pt x="113535" y="431046"/>
                  <a:pt x="118124" y="399288"/>
                </a:cubicBezTo>
                <a:cubicBezTo>
                  <a:pt x="120347" y="383905"/>
                  <a:pt x="116313" y="368273"/>
                  <a:pt x="106925" y="355886"/>
                </a:cubicBezTo>
                <a:lnTo>
                  <a:pt x="142108" y="296277"/>
                </a:lnTo>
                <a:cubicBezTo>
                  <a:pt x="168070" y="303176"/>
                  <a:pt x="195760" y="296384"/>
                  <a:pt x="215584" y="278255"/>
                </a:cubicBezTo>
                <a:lnTo>
                  <a:pt x="265603" y="309813"/>
                </a:lnTo>
                <a:cubicBezTo>
                  <a:pt x="269189" y="326942"/>
                  <a:pt x="285983" y="337923"/>
                  <a:pt x="303113" y="334337"/>
                </a:cubicBezTo>
                <a:cubicBezTo>
                  <a:pt x="320244" y="330752"/>
                  <a:pt x="331223" y="313958"/>
                  <a:pt x="327638" y="296828"/>
                </a:cubicBezTo>
                <a:cubicBezTo>
                  <a:pt x="324565" y="282146"/>
                  <a:pt x="311620" y="271631"/>
                  <a:pt x="296621" y="271631"/>
                </a:cubicBezTo>
                <a:close/>
              </a:path>
            </a:pathLst>
          </a:custGeom>
          <a:noFill/>
          <a:ln w="285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defTabSz="554218"/>
            <a:endParaRPr lang="ru-RU" sz="1091">
              <a:solidFill>
                <a:prstClr val="black"/>
              </a:solidFill>
              <a:latin typeface="DIN Pro Regular"/>
            </a:endParaRPr>
          </a:p>
        </p:txBody>
      </p: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8E479C28-8B40-4B7B-A56A-D8D053B6C18A}"/>
              </a:ext>
            </a:extLst>
          </p:cNvPr>
          <p:cNvGrpSpPr/>
          <p:nvPr/>
        </p:nvGrpSpPr>
        <p:grpSpPr>
          <a:xfrm>
            <a:off x="13896942" y="4806592"/>
            <a:ext cx="446372" cy="310863"/>
            <a:chOff x="1743196" y="8262945"/>
            <a:chExt cx="350780" cy="244291"/>
          </a:xfrm>
        </p:grpSpPr>
        <p:sp>
          <p:nvSpPr>
            <p:cNvPr id="175" name="Полилиния: фигура 174">
              <a:extLst>
                <a:ext uri="{FF2B5EF4-FFF2-40B4-BE49-F238E27FC236}">
                  <a16:creationId xmlns:a16="http://schemas.microsoft.com/office/drawing/2014/main" id="{4D10DCFB-80A5-46AD-A096-F44C9D680C75}"/>
                </a:ext>
              </a:extLst>
            </p:cNvPr>
            <p:cNvSpPr/>
            <p:nvPr/>
          </p:nvSpPr>
          <p:spPr>
            <a:xfrm>
              <a:off x="1743196" y="8262945"/>
              <a:ext cx="322643" cy="244291"/>
            </a:xfrm>
            <a:custGeom>
              <a:avLst/>
              <a:gdLst>
                <a:gd name="connsiteX0" fmla="*/ 91723 w 322643"/>
                <a:gd name="connsiteY0" fmla="*/ 78356 h 244291"/>
                <a:gd name="connsiteX1" fmla="*/ 322643 w 322643"/>
                <a:gd name="connsiteY1" fmla="*/ 78356 h 244291"/>
                <a:gd name="connsiteX2" fmla="*/ 322643 w 322643"/>
                <a:gd name="connsiteY2" fmla="*/ 55310 h 244291"/>
                <a:gd name="connsiteX3" fmla="*/ 304206 w 322643"/>
                <a:gd name="connsiteY3" fmla="*/ 36874 h 244291"/>
                <a:gd name="connsiteX4" fmla="*/ 165931 w 322643"/>
                <a:gd name="connsiteY4" fmla="*/ 36874 h 244291"/>
                <a:gd name="connsiteX5" fmla="*/ 115230 w 322643"/>
                <a:gd name="connsiteY5" fmla="*/ 3226 h 244291"/>
                <a:gd name="connsiteX6" fmla="*/ 105089 w 322643"/>
                <a:gd name="connsiteY6" fmla="*/ 0 h 244291"/>
                <a:gd name="connsiteX7" fmla="*/ 18437 w 322643"/>
                <a:gd name="connsiteY7" fmla="*/ 0 h 244291"/>
                <a:gd name="connsiteX8" fmla="*/ 0 w 322643"/>
                <a:gd name="connsiteY8" fmla="*/ 18437 h 244291"/>
                <a:gd name="connsiteX9" fmla="*/ 0 w 322643"/>
                <a:gd name="connsiteY9" fmla="*/ 244287 h 244291"/>
                <a:gd name="connsiteX10" fmla="*/ 59459 w 322643"/>
                <a:gd name="connsiteY10" fmla="*/ 100019 h 244291"/>
                <a:gd name="connsiteX11" fmla="*/ 91723 w 322643"/>
                <a:gd name="connsiteY11" fmla="*/ 78356 h 24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2643" h="244291">
                  <a:moveTo>
                    <a:pt x="91723" y="78356"/>
                  </a:moveTo>
                  <a:lnTo>
                    <a:pt x="322643" y="78356"/>
                  </a:lnTo>
                  <a:lnTo>
                    <a:pt x="322643" y="55310"/>
                  </a:lnTo>
                  <a:cubicBezTo>
                    <a:pt x="322643" y="45170"/>
                    <a:pt x="314347" y="36874"/>
                    <a:pt x="304206" y="36874"/>
                  </a:cubicBezTo>
                  <a:lnTo>
                    <a:pt x="165931" y="36874"/>
                  </a:lnTo>
                  <a:lnTo>
                    <a:pt x="115230" y="3226"/>
                  </a:lnTo>
                  <a:cubicBezTo>
                    <a:pt x="112003" y="1383"/>
                    <a:pt x="108777" y="0"/>
                    <a:pt x="105089" y="0"/>
                  </a:cubicBezTo>
                  <a:lnTo>
                    <a:pt x="18437" y="0"/>
                  </a:lnTo>
                  <a:cubicBezTo>
                    <a:pt x="8297" y="0"/>
                    <a:pt x="0" y="8297"/>
                    <a:pt x="0" y="18437"/>
                  </a:cubicBezTo>
                  <a:lnTo>
                    <a:pt x="0" y="244287"/>
                  </a:lnTo>
                  <a:cubicBezTo>
                    <a:pt x="0" y="245209"/>
                    <a:pt x="59459" y="100019"/>
                    <a:pt x="59459" y="100019"/>
                  </a:cubicBezTo>
                  <a:cubicBezTo>
                    <a:pt x="64990" y="87114"/>
                    <a:pt x="77434" y="78356"/>
                    <a:pt x="91723" y="78356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6" name="Полилиния: фигура 175">
              <a:extLst>
                <a:ext uri="{FF2B5EF4-FFF2-40B4-BE49-F238E27FC236}">
                  <a16:creationId xmlns:a16="http://schemas.microsoft.com/office/drawing/2014/main" id="{A07F677A-5B40-45AC-AE96-AD1E2F4F71F1}"/>
                </a:ext>
              </a:extLst>
            </p:cNvPr>
            <p:cNvSpPr/>
            <p:nvPr/>
          </p:nvSpPr>
          <p:spPr>
            <a:xfrm>
              <a:off x="1748287" y="8345915"/>
              <a:ext cx="345689" cy="161321"/>
            </a:xfrm>
            <a:custGeom>
              <a:avLst/>
              <a:gdLst>
                <a:gd name="connsiteX0" fmla="*/ 345689 w 345689"/>
                <a:gd name="connsiteY0" fmla="*/ 18437 h 161321"/>
                <a:gd name="connsiteX1" fmla="*/ 329096 w 345689"/>
                <a:gd name="connsiteY1" fmla="*/ 0 h 161321"/>
                <a:gd name="connsiteX2" fmla="*/ 77895 w 345689"/>
                <a:gd name="connsiteY2" fmla="*/ 0 h 161321"/>
                <a:gd name="connsiteX3" fmla="*/ 62224 w 345689"/>
                <a:gd name="connsiteY3" fmla="*/ 10140 h 161321"/>
                <a:gd name="connsiteX4" fmla="*/ 0 w 345689"/>
                <a:gd name="connsiteY4" fmla="*/ 161322 h 161321"/>
                <a:gd name="connsiteX5" fmla="*/ 281160 w 345689"/>
                <a:gd name="connsiteY5" fmla="*/ 161322 h 161321"/>
                <a:gd name="connsiteX6" fmla="*/ 343845 w 345689"/>
                <a:gd name="connsiteY6" fmla="*/ 26733 h 161321"/>
                <a:gd name="connsiteX7" fmla="*/ 345689 w 345689"/>
                <a:gd name="connsiteY7" fmla="*/ 18437 h 161321"/>
                <a:gd name="connsiteX8" fmla="*/ 345689 w 345689"/>
                <a:gd name="connsiteY8" fmla="*/ 18437 h 16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689" h="161321">
                  <a:moveTo>
                    <a:pt x="345689" y="18437"/>
                  </a:moveTo>
                  <a:cubicBezTo>
                    <a:pt x="345689" y="8757"/>
                    <a:pt x="338775" y="922"/>
                    <a:pt x="329096" y="0"/>
                  </a:cubicBezTo>
                  <a:lnTo>
                    <a:pt x="77895" y="0"/>
                  </a:lnTo>
                  <a:cubicBezTo>
                    <a:pt x="70981" y="0"/>
                    <a:pt x="64990" y="4148"/>
                    <a:pt x="62224" y="10140"/>
                  </a:cubicBezTo>
                  <a:lnTo>
                    <a:pt x="0" y="161322"/>
                  </a:lnTo>
                  <a:lnTo>
                    <a:pt x="281160" y="161322"/>
                  </a:lnTo>
                  <a:lnTo>
                    <a:pt x="343845" y="26733"/>
                  </a:lnTo>
                  <a:cubicBezTo>
                    <a:pt x="345228" y="23968"/>
                    <a:pt x="345689" y="21202"/>
                    <a:pt x="345689" y="18437"/>
                  </a:cubicBezTo>
                  <a:lnTo>
                    <a:pt x="345689" y="18437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380698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5">
            <a:extLst>
              <a:ext uri="{FF2B5EF4-FFF2-40B4-BE49-F238E27FC236}">
                <a16:creationId xmlns:a16="http://schemas.microsoft.com/office/drawing/2014/main" id="{606F007C-C21F-4327-A7E9-239F9E999D7F}"/>
              </a:ext>
            </a:extLst>
          </p:cNvPr>
          <p:cNvSpPr/>
          <p:nvPr/>
        </p:nvSpPr>
        <p:spPr>
          <a:xfrm>
            <a:off x="867503" y="905321"/>
            <a:ext cx="7318690" cy="1172085"/>
          </a:xfrm>
          <a:custGeom>
            <a:avLst/>
            <a:gdLst/>
            <a:ahLst/>
            <a:cxnLst/>
            <a:rect l="l" t="t" r="r" b="b"/>
            <a:pathLst>
              <a:path w="10647045" h="476250">
                <a:moveTo>
                  <a:pt x="10646471" y="0"/>
                </a:moveTo>
                <a:lnTo>
                  <a:pt x="0" y="0"/>
                </a:lnTo>
                <a:lnTo>
                  <a:pt x="0" y="476132"/>
                </a:lnTo>
                <a:lnTo>
                  <a:pt x="10646471" y="476132"/>
                </a:lnTo>
                <a:lnTo>
                  <a:pt x="10646471" y="0"/>
                </a:lnTo>
                <a:close/>
              </a:path>
            </a:pathLst>
          </a:custGeom>
          <a:solidFill>
            <a:srgbClr val="F8B41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00AB523C-ABA7-49DD-BEA6-893C91EA70F1}"/>
              </a:ext>
            </a:extLst>
          </p:cNvPr>
          <p:cNvSpPr txBox="1">
            <a:spLocks/>
          </p:cNvSpPr>
          <p:nvPr/>
        </p:nvSpPr>
        <p:spPr>
          <a:xfrm>
            <a:off x="985392" y="529578"/>
            <a:ext cx="18074008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lvl="0">
              <a:spcBef>
                <a:spcPts val="100"/>
              </a:spcBef>
              <a:defRPr/>
            </a:pPr>
            <a:r>
              <a:rPr lang="ru-RU" sz="4800" kern="0" dirty="0">
                <a:solidFill>
                  <a:srgbClr val="3E3D40"/>
                </a:solidFill>
              </a:rPr>
              <a:t>ОСОБЕННОСТИ  ПОДТВЕРЖДЕНИЯ ПРИГОДНОСТИ В 2026 г.</a:t>
            </a: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rgbClr val="3E3D40"/>
              </a:solidFill>
              <a:effectLst/>
              <a:uLnTx/>
              <a:uFillTx/>
              <a:latin typeface="Arial Black"/>
              <a:ea typeface="+mj-ea"/>
              <a:cs typeface="+mj-cs"/>
            </a:endParaRPr>
          </a:p>
        </p:txBody>
      </p:sp>
      <p:sp>
        <p:nvSpPr>
          <p:cNvPr id="56" name="object 9">
            <a:extLst>
              <a:ext uri="{FF2B5EF4-FFF2-40B4-BE49-F238E27FC236}">
                <a16:creationId xmlns:a16="http://schemas.microsoft.com/office/drawing/2014/main" id="{32EEEE42-AEFB-4797-B46B-451D9E3D8545}"/>
              </a:ext>
            </a:extLst>
          </p:cNvPr>
          <p:cNvSpPr/>
          <p:nvPr/>
        </p:nvSpPr>
        <p:spPr>
          <a:xfrm rot="16200000" flipV="1">
            <a:off x="-1971596" y="6373270"/>
            <a:ext cx="5868255" cy="45719"/>
          </a:xfrm>
          <a:custGeom>
            <a:avLst/>
            <a:gdLst/>
            <a:ahLst/>
            <a:cxnLst/>
            <a:rect l="l" t="t" r="r" b="b"/>
            <a:pathLst>
              <a:path w="1901190">
                <a:moveTo>
                  <a:pt x="1901062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7B7A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88C5FD9C-0EF8-42D0-9D60-E0139C91D897}"/>
              </a:ext>
            </a:extLst>
          </p:cNvPr>
          <p:cNvGrpSpPr/>
          <p:nvPr/>
        </p:nvGrpSpPr>
        <p:grpSpPr>
          <a:xfrm>
            <a:off x="811245" y="3178514"/>
            <a:ext cx="338916" cy="338915"/>
            <a:chOff x="5991738" y="3096971"/>
            <a:chExt cx="338916" cy="338915"/>
          </a:xfrm>
        </p:grpSpPr>
        <p:sp>
          <p:nvSpPr>
            <p:cNvPr id="59" name="object 10">
              <a:extLst>
                <a:ext uri="{FF2B5EF4-FFF2-40B4-BE49-F238E27FC236}">
                  <a16:creationId xmlns:a16="http://schemas.microsoft.com/office/drawing/2014/main" id="{327A35DB-E97D-4766-80C2-75BF21D583E2}"/>
                </a:ext>
              </a:extLst>
            </p:cNvPr>
            <p:cNvSpPr/>
            <p:nvPr/>
          </p:nvSpPr>
          <p:spPr>
            <a:xfrm rot="16200000">
              <a:off x="5991738" y="3096971"/>
              <a:ext cx="338915" cy="338916"/>
            </a:xfrm>
            <a:custGeom>
              <a:avLst/>
              <a:gdLst/>
              <a:ahLst/>
              <a:cxnLst/>
              <a:rect l="l" t="t" r="r" b="b"/>
              <a:pathLst>
                <a:path w="673734" h="673735">
                  <a:moveTo>
                    <a:pt x="336607" y="0"/>
                  </a:moveTo>
                  <a:lnTo>
                    <a:pt x="290932" y="3072"/>
                  </a:lnTo>
                  <a:lnTo>
                    <a:pt x="247125" y="12023"/>
                  </a:lnTo>
                  <a:lnTo>
                    <a:pt x="205586" y="26451"/>
                  </a:lnTo>
                  <a:lnTo>
                    <a:pt x="166716" y="45955"/>
                  </a:lnTo>
                  <a:lnTo>
                    <a:pt x="130918" y="70134"/>
                  </a:lnTo>
                  <a:lnTo>
                    <a:pt x="98591" y="98587"/>
                  </a:lnTo>
                  <a:lnTo>
                    <a:pt x="70137" y="130913"/>
                  </a:lnTo>
                  <a:lnTo>
                    <a:pt x="45957" y="166712"/>
                  </a:lnTo>
                  <a:lnTo>
                    <a:pt x="26452" y="205581"/>
                  </a:lnTo>
                  <a:lnTo>
                    <a:pt x="12024" y="247121"/>
                  </a:lnTo>
                  <a:lnTo>
                    <a:pt x="3072" y="290930"/>
                  </a:lnTo>
                  <a:lnTo>
                    <a:pt x="0" y="336607"/>
                  </a:lnTo>
                  <a:lnTo>
                    <a:pt x="3072" y="382282"/>
                  </a:lnTo>
                  <a:lnTo>
                    <a:pt x="12024" y="426089"/>
                  </a:lnTo>
                  <a:lnTo>
                    <a:pt x="26452" y="467627"/>
                  </a:lnTo>
                  <a:lnTo>
                    <a:pt x="45957" y="506495"/>
                  </a:lnTo>
                  <a:lnTo>
                    <a:pt x="70137" y="542293"/>
                  </a:lnTo>
                  <a:lnTo>
                    <a:pt x="98591" y="574618"/>
                  </a:lnTo>
                  <a:lnTo>
                    <a:pt x="130918" y="603071"/>
                  </a:lnTo>
                  <a:lnTo>
                    <a:pt x="166716" y="627249"/>
                  </a:lnTo>
                  <a:lnTo>
                    <a:pt x="205586" y="646753"/>
                  </a:lnTo>
                  <a:lnTo>
                    <a:pt x="247125" y="661181"/>
                  </a:lnTo>
                  <a:lnTo>
                    <a:pt x="290932" y="670131"/>
                  </a:lnTo>
                  <a:lnTo>
                    <a:pt x="336607" y="673204"/>
                  </a:lnTo>
                  <a:lnTo>
                    <a:pt x="382282" y="670131"/>
                  </a:lnTo>
                  <a:lnTo>
                    <a:pt x="426090" y="661181"/>
                  </a:lnTo>
                  <a:lnTo>
                    <a:pt x="467629" y="646753"/>
                  </a:lnTo>
                  <a:lnTo>
                    <a:pt x="506498" y="627249"/>
                  </a:lnTo>
                  <a:lnTo>
                    <a:pt x="542297" y="603071"/>
                  </a:lnTo>
                  <a:lnTo>
                    <a:pt x="574623" y="574618"/>
                  </a:lnTo>
                  <a:lnTo>
                    <a:pt x="603077" y="542293"/>
                  </a:lnTo>
                  <a:lnTo>
                    <a:pt x="627257" y="506495"/>
                  </a:lnTo>
                  <a:lnTo>
                    <a:pt x="646762" y="467627"/>
                  </a:lnTo>
                  <a:lnTo>
                    <a:pt x="661190" y="426089"/>
                  </a:lnTo>
                  <a:lnTo>
                    <a:pt x="670142" y="382282"/>
                  </a:lnTo>
                  <a:lnTo>
                    <a:pt x="673215" y="336607"/>
                  </a:lnTo>
                  <a:lnTo>
                    <a:pt x="670142" y="290930"/>
                  </a:lnTo>
                  <a:lnTo>
                    <a:pt x="661190" y="247121"/>
                  </a:lnTo>
                  <a:lnTo>
                    <a:pt x="646762" y="205581"/>
                  </a:lnTo>
                  <a:lnTo>
                    <a:pt x="627257" y="166712"/>
                  </a:lnTo>
                  <a:lnTo>
                    <a:pt x="603077" y="130913"/>
                  </a:lnTo>
                  <a:lnTo>
                    <a:pt x="574623" y="98587"/>
                  </a:lnTo>
                  <a:lnTo>
                    <a:pt x="542297" y="70134"/>
                  </a:lnTo>
                  <a:lnTo>
                    <a:pt x="506498" y="45955"/>
                  </a:lnTo>
                  <a:lnTo>
                    <a:pt x="467629" y="26451"/>
                  </a:lnTo>
                  <a:lnTo>
                    <a:pt x="426090" y="12023"/>
                  </a:lnTo>
                  <a:lnTo>
                    <a:pt x="382282" y="3072"/>
                  </a:lnTo>
                  <a:lnTo>
                    <a:pt x="336607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F1470942-8317-40B0-AD38-D351E9888A30}"/>
                </a:ext>
              </a:extLst>
            </p:cNvPr>
            <p:cNvSpPr/>
            <p:nvPr/>
          </p:nvSpPr>
          <p:spPr>
            <a:xfrm>
              <a:off x="6047159" y="3152392"/>
              <a:ext cx="228073" cy="228072"/>
            </a:xfrm>
            <a:prstGeom prst="ellipse">
              <a:avLst/>
            </a:prstGeom>
            <a:solidFill>
              <a:srgbClr val="F8B4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DA0F5E8-19E9-4D5E-B631-1139AB89C1B8}"/>
              </a:ext>
            </a:extLst>
          </p:cNvPr>
          <p:cNvGrpSpPr/>
          <p:nvPr/>
        </p:nvGrpSpPr>
        <p:grpSpPr>
          <a:xfrm>
            <a:off x="811245" y="4673958"/>
            <a:ext cx="338916" cy="338915"/>
            <a:chOff x="5991738" y="3096971"/>
            <a:chExt cx="338916" cy="338915"/>
          </a:xfrm>
        </p:grpSpPr>
        <p:sp>
          <p:nvSpPr>
            <p:cNvPr id="64" name="object 10">
              <a:extLst>
                <a:ext uri="{FF2B5EF4-FFF2-40B4-BE49-F238E27FC236}">
                  <a16:creationId xmlns:a16="http://schemas.microsoft.com/office/drawing/2014/main" id="{1AFECAA3-E604-4BF1-B4FB-F866D7636345}"/>
                </a:ext>
              </a:extLst>
            </p:cNvPr>
            <p:cNvSpPr/>
            <p:nvPr/>
          </p:nvSpPr>
          <p:spPr>
            <a:xfrm rot="16200000">
              <a:off x="5991738" y="3096971"/>
              <a:ext cx="338915" cy="338916"/>
            </a:xfrm>
            <a:custGeom>
              <a:avLst/>
              <a:gdLst/>
              <a:ahLst/>
              <a:cxnLst/>
              <a:rect l="l" t="t" r="r" b="b"/>
              <a:pathLst>
                <a:path w="673734" h="673735">
                  <a:moveTo>
                    <a:pt x="336607" y="0"/>
                  </a:moveTo>
                  <a:lnTo>
                    <a:pt x="290932" y="3072"/>
                  </a:lnTo>
                  <a:lnTo>
                    <a:pt x="247125" y="12023"/>
                  </a:lnTo>
                  <a:lnTo>
                    <a:pt x="205586" y="26451"/>
                  </a:lnTo>
                  <a:lnTo>
                    <a:pt x="166716" y="45955"/>
                  </a:lnTo>
                  <a:lnTo>
                    <a:pt x="130918" y="70134"/>
                  </a:lnTo>
                  <a:lnTo>
                    <a:pt x="98591" y="98587"/>
                  </a:lnTo>
                  <a:lnTo>
                    <a:pt x="70137" y="130913"/>
                  </a:lnTo>
                  <a:lnTo>
                    <a:pt x="45957" y="166712"/>
                  </a:lnTo>
                  <a:lnTo>
                    <a:pt x="26452" y="205581"/>
                  </a:lnTo>
                  <a:lnTo>
                    <a:pt x="12024" y="247121"/>
                  </a:lnTo>
                  <a:lnTo>
                    <a:pt x="3072" y="290930"/>
                  </a:lnTo>
                  <a:lnTo>
                    <a:pt x="0" y="336607"/>
                  </a:lnTo>
                  <a:lnTo>
                    <a:pt x="3072" y="382282"/>
                  </a:lnTo>
                  <a:lnTo>
                    <a:pt x="12024" y="426089"/>
                  </a:lnTo>
                  <a:lnTo>
                    <a:pt x="26452" y="467627"/>
                  </a:lnTo>
                  <a:lnTo>
                    <a:pt x="45957" y="506495"/>
                  </a:lnTo>
                  <a:lnTo>
                    <a:pt x="70137" y="542293"/>
                  </a:lnTo>
                  <a:lnTo>
                    <a:pt x="98591" y="574618"/>
                  </a:lnTo>
                  <a:lnTo>
                    <a:pt x="130918" y="603071"/>
                  </a:lnTo>
                  <a:lnTo>
                    <a:pt x="166716" y="627249"/>
                  </a:lnTo>
                  <a:lnTo>
                    <a:pt x="205586" y="646753"/>
                  </a:lnTo>
                  <a:lnTo>
                    <a:pt x="247125" y="661181"/>
                  </a:lnTo>
                  <a:lnTo>
                    <a:pt x="290932" y="670131"/>
                  </a:lnTo>
                  <a:lnTo>
                    <a:pt x="336607" y="673204"/>
                  </a:lnTo>
                  <a:lnTo>
                    <a:pt x="382282" y="670131"/>
                  </a:lnTo>
                  <a:lnTo>
                    <a:pt x="426090" y="661181"/>
                  </a:lnTo>
                  <a:lnTo>
                    <a:pt x="467629" y="646753"/>
                  </a:lnTo>
                  <a:lnTo>
                    <a:pt x="506498" y="627249"/>
                  </a:lnTo>
                  <a:lnTo>
                    <a:pt x="542297" y="603071"/>
                  </a:lnTo>
                  <a:lnTo>
                    <a:pt x="574623" y="574618"/>
                  </a:lnTo>
                  <a:lnTo>
                    <a:pt x="603077" y="542293"/>
                  </a:lnTo>
                  <a:lnTo>
                    <a:pt x="627257" y="506495"/>
                  </a:lnTo>
                  <a:lnTo>
                    <a:pt x="646762" y="467627"/>
                  </a:lnTo>
                  <a:lnTo>
                    <a:pt x="661190" y="426089"/>
                  </a:lnTo>
                  <a:lnTo>
                    <a:pt x="670142" y="382282"/>
                  </a:lnTo>
                  <a:lnTo>
                    <a:pt x="673215" y="336607"/>
                  </a:lnTo>
                  <a:lnTo>
                    <a:pt x="670142" y="290930"/>
                  </a:lnTo>
                  <a:lnTo>
                    <a:pt x="661190" y="247121"/>
                  </a:lnTo>
                  <a:lnTo>
                    <a:pt x="646762" y="205581"/>
                  </a:lnTo>
                  <a:lnTo>
                    <a:pt x="627257" y="166712"/>
                  </a:lnTo>
                  <a:lnTo>
                    <a:pt x="603077" y="130913"/>
                  </a:lnTo>
                  <a:lnTo>
                    <a:pt x="574623" y="98587"/>
                  </a:lnTo>
                  <a:lnTo>
                    <a:pt x="542297" y="70134"/>
                  </a:lnTo>
                  <a:lnTo>
                    <a:pt x="506498" y="45955"/>
                  </a:lnTo>
                  <a:lnTo>
                    <a:pt x="467629" y="26451"/>
                  </a:lnTo>
                  <a:lnTo>
                    <a:pt x="426090" y="12023"/>
                  </a:lnTo>
                  <a:lnTo>
                    <a:pt x="382282" y="3072"/>
                  </a:lnTo>
                  <a:lnTo>
                    <a:pt x="336607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D080C038-14F8-4F02-9BDD-A2AA2A248F55}"/>
                </a:ext>
              </a:extLst>
            </p:cNvPr>
            <p:cNvSpPr/>
            <p:nvPr/>
          </p:nvSpPr>
          <p:spPr>
            <a:xfrm>
              <a:off x="6047159" y="3152392"/>
              <a:ext cx="228073" cy="228072"/>
            </a:xfrm>
            <a:prstGeom prst="ellipse">
              <a:avLst/>
            </a:prstGeom>
            <a:solidFill>
              <a:srgbClr val="F8B4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F6DA04D6-F5EA-404E-A845-86C0B66C081D}"/>
              </a:ext>
            </a:extLst>
          </p:cNvPr>
          <p:cNvGrpSpPr/>
          <p:nvPr/>
        </p:nvGrpSpPr>
        <p:grpSpPr>
          <a:xfrm>
            <a:off x="811245" y="6169402"/>
            <a:ext cx="338916" cy="338915"/>
            <a:chOff x="5991738" y="3096971"/>
            <a:chExt cx="338916" cy="338915"/>
          </a:xfrm>
        </p:grpSpPr>
        <p:sp>
          <p:nvSpPr>
            <p:cNvPr id="77" name="object 10">
              <a:extLst>
                <a:ext uri="{FF2B5EF4-FFF2-40B4-BE49-F238E27FC236}">
                  <a16:creationId xmlns:a16="http://schemas.microsoft.com/office/drawing/2014/main" id="{7AA2419D-F632-4F69-A70A-B7EB7A7932B3}"/>
                </a:ext>
              </a:extLst>
            </p:cNvPr>
            <p:cNvSpPr/>
            <p:nvPr/>
          </p:nvSpPr>
          <p:spPr>
            <a:xfrm rot="16200000">
              <a:off x="5991738" y="3096971"/>
              <a:ext cx="338915" cy="338916"/>
            </a:xfrm>
            <a:custGeom>
              <a:avLst/>
              <a:gdLst/>
              <a:ahLst/>
              <a:cxnLst/>
              <a:rect l="l" t="t" r="r" b="b"/>
              <a:pathLst>
                <a:path w="673734" h="673735">
                  <a:moveTo>
                    <a:pt x="336607" y="0"/>
                  </a:moveTo>
                  <a:lnTo>
                    <a:pt x="290932" y="3072"/>
                  </a:lnTo>
                  <a:lnTo>
                    <a:pt x="247125" y="12023"/>
                  </a:lnTo>
                  <a:lnTo>
                    <a:pt x="205586" y="26451"/>
                  </a:lnTo>
                  <a:lnTo>
                    <a:pt x="166716" y="45955"/>
                  </a:lnTo>
                  <a:lnTo>
                    <a:pt x="130918" y="70134"/>
                  </a:lnTo>
                  <a:lnTo>
                    <a:pt x="98591" y="98587"/>
                  </a:lnTo>
                  <a:lnTo>
                    <a:pt x="70137" y="130913"/>
                  </a:lnTo>
                  <a:lnTo>
                    <a:pt x="45957" y="166712"/>
                  </a:lnTo>
                  <a:lnTo>
                    <a:pt x="26452" y="205581"/>
                  </a:lnTo>
                  <a:lnTo>
                    <a:pt x="12024" y="247121"/>
                  </a:lnTo>
                  <a:lnTo>
                    <a:pt x="3072" y="290930"/>
                  </a:lnTo>
                  <a:lnTo>
                    <a:pt x="0" y="336607"/>
                  </a:lnTo>
                  <a:lnTo>
                    <a:pt x="3072" y="382282"/>
                  </a:lnTo>
                  <a:lnTo>
                    <a:pt x="12024" y="426089"/>
                  </a:lnTo>
                  <a:lnTo>
                    <a:pt x="26452" y="467627"/>
                  </a:lnTo>
                  <a:lnTo>
                    <a:pt x="45957" y="506495"/>
                  </a:lnTo>
                  <a:lnTo>
                    <a:pt x="70137" y="542293"/>
                  </a:lnTo>
                  <a:lnTo>
                    <a:pt x="98591" y="574618"/>
                  </a:lnTo>
                  <a:lnTo>
                    <a:pt x="130918" y="603071"/>
                  </a:lnTo>
                  <a:lnTo>
                    <a:pt x="166716" y="627249"/>
                  </a:lnTo>
                  <a:lnTo>
                    <a:pt x="205586" y="646753"/>
                  </a:lnTo>
                  <a:lnTo>
                    <a:pt x="247125" y="661181"/>
                  </a:lnTo>
                  <a:lnTo>
                    <a:pt x="290932" y="670131"/>
                  </a:lnTo>
                  <a:lnTo>
                    <a:pt x="336607" y="673204"/>
                  </a:lnTo>
                  <a:lnTo>
                    <a:pt x="382282" y="670131"/>
                  </a:lnTo>
                  <a:lnTo>
                    <a:pt x="426090" y="661181"/>
                  </a:lnTo>
                  <a:lnTo>
                    <a:pt x="467629" y="646753"/>
                  </a:lnTo>
                  <a:lnTo>
                    <a:pt x="506498" y="627249"/>
                  </a:lnTo>
                  <a:lnTo>
                    <a:pt x="542297" y="603071"/>
                  </a:lnTo>
                  <a:lnTo>
                    <a:pt x="574623" y="574618"/>
                  </a:lnTo>
                  <a:lnTo>
                    <a:pt x="603077" y="542293"/>
                  </a:lnTo>
                  <a:lnTo>
                    <a:pt x="627257" y="506495"/>
                  </a:lnTo>
                  <a:lnTo>
                    <a:pt x="646762" y="467627"/>
                  </a:lnTo>
                  <a:lnTo>
                    <a:pt x="661190" y="426089"/>
                  </a:lnTo>
                  <a:lnTo>
                    <a:pt x="670142" y="382282"/>
                  </a:lnTo>
                  <a:lnTo>
                    <a:pt x="673215" y="336607"/>
                  </a:lnTo>
                  <a:lnTo>
                    <a:pt x="670142" y="290930"/>
                  </a:lnTo>
                  <a:lnTo>
                    <a:pt x="661190" y="247121"/>
                  </a:lnTo>
                  <a:lnTo>
                    <a:pt x="646762" y="205581"/>
                  </a:lnTo>
                  <a:lnTo>
                    <a:pt x="627257" y="166712"/>
                  </a:lnTo>
                  <a:lnTo>
                    <a:pt x="603077" y="130913"/>
                  </a:lnTo>
                  <a:lnTo>
                    <a:pt x="574623" y="98587"/>
                  </a:lnTo>
                  <a:lnTo>
                    <a:pt x="542297" y="70134"/>
                  </a:lnTo>
                  <a:lnTo>
                    <a:pt x="506498" y="45955"/>
                  </a:lnTo>
                  <a:lnTo>
                    <a:pt x="467629" y="26451"/>
                  </a:lnTo>
                  <a:lnTo>
                    <a:pt x="426090" y="12023"/>
                  </a:lnTo>
                  <a:lnTo>
                    <a:pt x="382282" y="3072"/>
                  </a:lnTo>
                  <a:lnTo>
                    <a:pt x="336607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F4E5B76E-6E1A-4D89-B3D5-79F57C205A48}"/>
                </a:ext>
              </a:extLst>
            </p:cNvPr>
            <p:cNvSpPr/>
            <p:nvPr/>
          </p:nvSpPr>
          <p:spPr>
            <a:xfrm>
              <a:off x="6047159" y="3152392"/>
              <a:ext cx="228073" cy="228072"/>
            </a:xfrm>
            <a:prstGeom prst="ellipse">
              <a:avLst/>
            </a:prstGeom>
            <a:solidFill>
              <a:srgbClr val="F8B4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6D2AD815-60B2-4CD2-9896-405B367D90B8}"/>
              </a:ext>
            </a:extLst>
          </p:cNvPr>
          <p:cNvGrpSpPr/>
          <p:nvPr/>
        </p:nvGrpSpPr>
        <p:grpSpPr>
          <a:xfrm>
            <a:off x="811245" y="7664846"/>
            <a:ext cx="338916" cy="338915"/>
            <a:chOff x="5991738" y="3096971"/>
            <a:chExt cx="338916" cy="338915"/>
          </a:xfrm>
        </p:grpSpPr>
        <p:sp>
          <p:nvSpPr>
            <p:cNvPr id="86" name="object 10">
              <a:extLst>
                <a:ext uri="{FF2B5EF4-FFF2-40B4-BE49-F238E27FC236}">
                  <a16:creationId xmlns:a16="http://schemas.microsoft.com/office/drawing/2014/main" id="{C5FBD52D-DAE5-44B1-8296-C235331B0D30}"/>
                </a:ext>
              </a:extLst>
            </p:cNvPr>
            <p:cNvSpPr/>
            <p:nvPr/>
          </p:nvSpPr>
          <p:spPr>
            <a:xfrm rot="16200000">
              <a:off x="5991738" y="3096971"/>
              <a:ext cx="338915" cy="338916"/>
            </a:xfrm>
            <a:custGeom>
              <a:avLst/>
              <a:gdLst/>
              <a:ahLst/>
              <a:cxnLst/>
              <a:rect l="l" t="t" r="r" b="b"/>
              <a:pathLst>
                <a:path w="673734" h="673735">
                  <a:moveTo>
                    <a:pt x="336607" y="0"/>
                  </a:moveTo>
                  <a:lnTo>
                    <a:pt x="290932" y="3072"/>
                  </a:lnTo>
                  <a:lnTo>
                    <a:pt x="247125" y="12023"/>
                  </a:lnTo>
                  <a:lnTo>
                    <a:pt x="205586" y="26451"/>
                  </a:lnTo>
                  <a:lnTo>
                    <a:pt x="166716" y="45955"/>
                  </a:lnTo>
                  <a:lnTo>
                    <a:pt x="130918" y="70134"/>
                  </a:lnTo>
                  <a:lnTo>
                    <a:pt x="98591" y="98587"/>
                  </a:lnTo>
                  <a:lnTo>
                    <a:pt x="70137" y="130913"/>
                  </a:lnTo>
                  <a:lnTo>
                    <a:pt x="45957" y="166712"/>
                  </a:lnTo>
                  <a:lnTo>
                    <a:pt x="26452" y="205581"/>
                  </a:lnTo>
                  <a:lnTo>
                    <a:pt x="12024" y="247121"/>
                  </a:lnTo>
                  <a:lnTo>
                    <a:pt x="3072" y="290930"/>
                  </a:lnTo>
                  <a:lnTo>
                    <a:pt x="0" y="336607"/>
                  </a:lnTo>
                  <a:lnTo>
                    <a:pt x="3072" y="382282"/>
                  </a:lnTo>
                  <a:lnTo>
                    <a:pt x="12024" y="426089"/>
                  </a:lnTo>
                  <a:lnTo>
                    <a:pt x="26452" y="467627"/>
                  </a:lnTo>
                  <a:lnTo>
                    <a:pt x="45957" y="506495"/>
                  </a:lnTo>
                  <a:lnTo>
                    <a:pt x="70137" y="542293"/>
                  </a:lnTo>
                  <a:lnTo>
                    <a:pt x="98591" y="574618"/>
                  </a:lnTo>
                  <a:lnTo>
                    <a:pt x="130918" y="603071"/>
                  </a:lnTo>
                  <a:lnTo>
                    <a:pt x="166716" y="627249"/>
                  </a:lnTo>
                  <a:lnTo>
                    <a:pt x="205586" y="646753"/>
                  </a:lnTo>
                  <a:lnTo>
                    <a:pt x="247125" y="661181"/>
                  </a:lnTo>
                  <a:lnTo>
                    <a:pt x="290932" y="670131"/>
                  </a:lnTo>
                  <a:lnTo>
                    <a:pt x="336607" y="673204"/>
                  </a:lnTo>
                  <a:lnTo>
                    <a:pt x="382282" y="670131"/>
                  </a:lnTo>
                  <a:lnTo>
                    <a:pt x="426090" y="661181"/>
                  </a:lnTo>
                  <a:lnTo>
                    <a:pt x="467629" y="646753"/>
                  </a:lnTo>
                  <a:lnTo>
                    <a:pt x="506498" y="627249"/>
                  </a:lnTo>
                  <a:lnTo>
                    <a:pt x="542297" y="603071"/>
                  </a:lnTo>
                  <a:lnTo>
                    <a:pt x="574623" y="574618"/>
                  </a:lnTo>
                  <a:lnTo>
                    <a:pt x="603077" y="542293"/>
                  </a:lnTo>
                  <a:lnTo>
                    <a:pt x="627257" y="506495"/>
                  </a:lnTo>
                  <a:lnTo>
                    <a:pt x="646762" y="467627"/>
                  </a:lnTo>
                  <a:lnTo>
                    <a:pt x="661190" y="426089"/>
                  </a:lnTo>
                  <a:lnTo>
                    <a:pt x="670142" y="382282"/>
                  </a:lnTo>
                  <a:lnTo>
                    <a:pt x="673215" y="336607"/>
                  </a:lnTo>
                  <a:lnTo>
                    <a:pt x="670142" y="290930"/>
                  </a:lnTo>
                  <a:lnTo>
                    <a:pt x="661190" y="247121"/>
                  </a:lnTo>
                  <a:lnTo>
                    <a:pt x="646762" y="205581"/>
                  </a:lnTo>
                  <a:lnTo>
                    <a:pt x="627257" y="166712"/>
                  </a:lnTo>
                  <a:lnTo>
                    <a:pt x="603077" y="130913"/>
                  </a:lnTo>
                  <a:lnTo>
                    <a:pt x="574623" y="98587"/>
                  </a:lnTo>
                  <a:lnTo>
                    <a:pt x="542297" y="70134"/>
                  </a:lnTo>
                  <a:lnTo>
                    <a:pt x="506498" y="45955"/>
                  </a:lnTo>
                  <a:lnTo>
                    <a:pt x="467629" y="26451"/>
                  </a:lnTo>
                  <a:lnTo>
                    <a:pt x="426090" y="12023"/>
                  </a:lnTo>
                  <a:lnTo>
                    <a:pt x="382282" y="3072"/>
                  </a:lnTo>
                  <a:lnTo>
                    <a:pt x="336607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Овал 86">
              <a:extLst>
                <a:ext uri="{FF2B5EF4-FFF2-40B4-BE49-F238E27FC236}">
                  <a16:creationId xmlns:a16="http://schemas.microsoft.com/office/drawing/2014/main" id="{E39CD2E0-CE99-4FFE-A8A6-4320051341CB}"/>
                </a:ext>
              </a:extLst>
            </p:cNvPr>
            <p:cNvSpPr/>
            <p:nvPr/>
          </p:nvSpPr>
          <p:spPr>
            <a:xfrm>
              <a:off x="6047159" y="3152392"/>
              <a:ext cx="228073" cy="228072"/>
            </a:xfrm>
            <a:prstGeom prst="ellipse">
              <a:avLst/>
            </a:prstGeom>
            <a:solidFill>
              <a:srgbClr val="F8B4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174A71-7D8C-42EA-BE53-56E7758AEE10}"/>
              </a:ext>
            </a:extLst>
          </p:cNvPr>
          <p:cNvGrpSpPr/>
          <p:nvPr/>
        </p:nvGrpSpPr>
        <p:grpSpPr>
          <a:xfrm>
            <a:off x="811245" y="9160290"/>
            <a:ext cx="338916" cy="338915"/>
            <a:chOff x="5991738" y="3096971"/>
            <a:chExt cx="338916" cy="338915"/>
          </a:xfrm>
        </p:grpSpPr>
        <p:sp>
          <p:nvSpPr>
            <p:cNvPr id="89" name="object 10">
              <a:extLst>
                <a:ext uri="{FF2B5EF4-FFF2-40B4-BE49-F238E27FC236}">
                  <a16:creationId xmlns:a16="http://schemas.microsoft.com/office/drawing/2014/main" id="{D4133077-D345-4DA7-8E3A-0C714F50E760}"/>
                </a:ext>
              </a:extLst>
            </p:cNvPr>
            <p:cNvSpPr/>
            <p:nvPr/>
          </p:nvSpPr>
          <p:spPr>
            <a:xfrm rot="16200000">
              <a:off x="5991738" y="3096971"/>
              <a:ext cx="338915" cy="338916"/>
            </a:xfrm>
            <a:custGeom>
              <a:avLst/>
              <a:gdLst/>
              <a:ahLst/>
              <a:cxnLst/>
              <a:rect l="l" t="t" r="r" b="b"/>
              <a:pathLst>
                <a:path w="673734" h="673735">
                  <a:moveTo>
                    <a:pt x="336607" y="0"/>
                  </a:moveTo>
                  <a:lnTo>
                    <a:pt x="290932" y="3072"/>
                  </a:lnTo>
                  <a:lnTo>
                    <a:pt x="247125" y="12023"/>
                  </a:lnTo>
                  <a:lnTo>
                    <a:pt x="205586" y="26451"/>
                  </a:lnTo>
                  <a:lnTo>
                    <a:pt x="166716" y="45955"/>
                  </a:lnTo>
                  <a:lnTo>
                    <a:pt x="130918" y="70134"/>
                  </a:lnTo>
                  <a:lnTo>
                    <a:pt x="98591" y="98587"/>
                  </a:lnTo>
                  <a:lnTo>
                    <a:pt x="70137" y="130913"/>
                  </a:lnTo>
                  <a:lnTo>
                    <a:pt x="45957" y="166712"/>
                  </a:lnTo>
                  <a:lnTo>
                    <a:pt x="26452" y="205581"/>
                  </a:lnTo>
                  <a:lnTo>
                    <a:pt x="12024" y="247121"/>
                  </a:lnTo>
                  <a:lnTo>
                    <a:pt x="3072" y="290930"/>
                  </a:lnTo>
                  <a:lnTo>
                    <a:pt x="0" y="336607"/>
                  </a:lnTo>
                  <a:lnTo>
                    <a:pt x="3072" y="382282"/>
                  </a:lnTo>
                  <a:lnTo>
                    <a:pt x="12024" y="426089"/>
                  </a:lnTo>
                  <a:lnTo>
                    <a:pt x="26452" y="467627"/>
                  </a:lnTo>
                  <a:lnTo>
                    <a:pt x="45957" y="506495"/>
                  </a:lnTo>
                  <a:lnTo>
                    <a:pt x="70137" y="542293"/>
                  </a:lnTo>
                  <a:lnTo>
                    <a:pt x="98591" y="574618"/>
                  </a:lnTo>
                  <a:lnTo>
                    <a:pt x="130918" y="603071"/>
                  </a:lnTo>
                  <a:lnTo>
                    <a:pt x="166716" y="627249"/>
                  </a:lnTo>
                  <a:lnTo>
                    <a:pt x="205586" y="646753"/>
                  </a:lnTo>
                  <a:lnTo>
                    <a:pt x="247125" y="661181"/>
                  </a:lnTo>
                  <a:lnTo>
                    <a:pt x="290932" y="670131"/>
                  </a:lnTo>
                  <a:lnTo>
                    <a:pt x="336607" y="673204"/>
                  </a:lnTo>
                  <a:lnTo>
                    <a:pt x="382282" y="670131"/>
                  </a:lnTo>
                  <a:lnTo>
                    <a:pt x="426090" y="661181"/>
                  </a:lnTo>
                  <a:lnTo>
                    <a:pt x="467629" y="646753"/>
                  </a:lnTo>
                  <a:lnTo>
                    <a:pt x="506498" y="627249"/>
                  </a:lnTo>
                  <a:lnTo>
                    <a:pt x="542297" y="603071"/>
                  </a:lnTo>
                  <a:lnTo>
                    <a:pt x="574623" y="574618"/>
                  </a:lnTo>
                  <a:lnTo>
                    <a:pt x="603077" y="542293"/>
                  </a:lnTo>
                  <a:lnTo>
                    <a:pt x="627257" y="506495"/>
                  </a:lnTo>
                  <a:lnTo>
                    <a:pt x="646762" y="467627"/>
                  </a:lnTo>
                  <a:lnTo>
                    <a:pt x="661190" y="426089"/>
                  </a:lnTo>
                  <a:lnTo>
                    <a:pt x="670142" y="382282"/>
                  </a:lnTo>
                  <a:lnTo>
                    <a:pt x="673215" y="336607"/>
                  </a:lnTo>
                  <a:lnTo>
                    <a:pt x="670142" y="290930"/>
                  </a:lnTo>
                  <a:lnTo>
                    <a:pt x="661190" y="247121"/>
                  </a:lnTo>
                  <a:lnTo>
                    <a:pt x="646762" y="205581"/>
                  </a:lnTo>
                  <a:lnTo>
                    <a:pt x="627257" y="166712"/>
                  </a:lnTo>
                  <a:lnTo>
                    <a:pt x="603077" y="130913"/>
                  </a:lnTo>
                  <a:lnTo>
                    <a:pt x="574623" y="98587"/>
                  </a:lnTo>
                  <a:lnTo>
                    <a:pt x="542297" y="70134"/>
                  </a:lnTo>
                  <a:lnTo>
                    <a:pt x="506498" y="45955"/>
                  </a:lnTo>
                  <a:lnTo>
                    <a:pt x="467629" y="26451"/>
                  </a:lnTo>
                  <a:lnTo>
                    <a:pt x="426090" y="12023"/>
                  </a:lnTo>
                  <a:lnTo>
                    <a:pt x="382282" y="3072"/>
                  </a:lnTo>
                  <a:lnTo>
                    <a:pt x="336607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AB6FE020-7477-41E1-B388-9C775A3D05F6}"/>
                </a:ext>
              </a:extLst>
            </p:cNvPr>
            <p:cNvSpPr/>
            <p:nvPr/>
          </p:nvSpPr>
          <p:spPr>
            <a:xfrm>
              <a:off x="6047159" y="3152392"/>
              <a:ext cx="228073" cy="228072"/>
            </a:xfrm>
            <a:prstGeom prst="ellipse">
              <a:avLst/>
            </a:prstGeom>
            <a:solidFill>
              <a:srgbClr val="F8B4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1" name="Прямоугольник: скругленные углы 7">
            <a:extLst>
              <a:ext uri="{FF2B5EF4-FFF2-40B4-BE49-F238E27FC236}">
                <a16:creationId xmlns:a16="http://schemas.microsoft.com/office/drawing/2014/main" id="{EC206C96-6C86-45FA-8B1F-A043F2236752}"/>
              </a:ext>
            </a:extLst>
          </p:cNvPr>
          <p:cNvSpPr/>
          <p:nvPr/>
        </p:nvSpPr>
        <p:spPr>
          <a:xfrm>
            <a:off x="1562309" y="2815150"/>
            <a:ext cx="17010292" cy="8994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CA527E0A-6BF0-42DE-8B56-32AE3BF7BE64}"/>
              </a:ext>
            </a:extLst>
          </p:cNvPr>
          <p:cNvSpPr/>
          <p:nvPr/>
        </p:nvSpPr>
        <p:spPr>
          <a:xfrm>
            <a:off x="1324927" y="2899345"/>
            <a:ext cx="731040" cy="731040"/>
          </a:xfrm>
          <a:prstGeom prst="ellipse">
            <a:avLst/>
          </a:prstGeom>
          <a:solidFill>
            <a:srgbClr val="F8B317"/>
          </a:solidFill>
          <a:ln>
            <a:solidFill>
              <a:srgbClr val="F8B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object 15">
            <a:extLst>
              <a:ext uri="{FF2B5EF4-FFF2-40B4-BE49-F238E27FC236}">
                <a16:creationId xmlns:a16="http://schemas.microsoft.com/office/drawing/2014/main" id="{4C6BE487-1EEF-4F24-8443-9CB155750F62}"/>
              </a:ext>
            </a:extLst>
          </p:cNvPr>
          <p:cNvSpPr txBox="1"/>
          <p:nvPr/>
        </p:nvSpPr>
        <p:spPr>
          <a:xfrm>
            <a:off x="2334742" y="2982094"/>
            <a:ext cx="15716546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fontAlgn="base">
              <a:spcBef>
                <a:spcPts val="0"/>
              </a:spcBef>
            </a:pPr>
            <a:r>
              <a:rPr lang="ru-RU" sz="2800" dirty="0">
                <a:solidFill>
                  <a:schemeClr val="accent1"/>
                </a:solidFill>
              </a:rPr>
              <a:t>Пригодность новой продукции подтверждается техническим свидетельством ФАУ «ФЦС»</a:t>
            </a:r>
          </a:p>
        </p:txBody>
      </p:sp>
      <p:sp>
        <p:nvSpPr>
          <p:cNvPr id="94" name="Прямоугольник: скругленные углы 7">
            <a:extLst>
              <a:ext uri="{FF2B5EF4-FFF2-40B4-BE49-F238E27FC236}">
                <a16:creationId xmlns:a16="http://schemas.microsoft.com/office/drawing/2014/main" id="{A5E92985-0DD7-467E-97FF-0E567727BFE0}"/>
              </a:ext>
            </a:extLst>
          </p:cNvPr>
          <p:cNvSpPr/>
          <p:nvPr/>
        </p:nvSpPr>
        <p:spPr>
          <a:xfrm>
            <a:off x="1562309" y="4374948"/>
            <a:ext cx="17010292" cy="8994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4438F373-5B3B-4BDA-8410-1ECCACC03B17}"/>
              </a:ext>
            </a:extLst>
          </p:cNvPr>
          <p:cNvSpPr/>
          <p:nvPr/>
        </p:nvSpPr>
        <p:spPr>
          <a:xfrm>
            <a:off x="1324927" y="4459143"/>
            <a:ext cx="731040" cy="731040"/>
          </a:xfrm>
          <a:prstGeom prst="ellipse">
            <a:avLst/>
          </a:prstGeom>
          <a:solidFill>
            <a:srgbClr val="F8B317"/>
          </a:solidFill>
          <a:ln>
            <a:solidFill>
              <a:srgbClr val="F8B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object 15">
            <a:extLst>
              <a:ext uri="{FF2B5EF4-FFF2-40B4-BE49-F238E27FC236}">
                <a16:creationId xmlns:a16="http://schemas.microsoft.com/office/drawing/2014/main" id="{45D9F9F7-E090-4E32-9B5E-6D7D062023F3}"/>
              </a:ext>
            </a:extLst>
          </p:cNvPr>
          <p:cNvSpPr txBox="1"/>
          <p:nvPr/>
        </p:nvSpPr>
        <p:spPr>
          <a:xfrm>
            <a:off x="2352795" y="4566717"/>
            <a:ext cx="16257857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fontAlgn="base">
              <a:spcBef>
                <a:spcPts val="0"/>
              </a:spcBef>
            </a:pPr>
            <a:r>
              <a:rPr lang="ru-RU" sz="2800" b="1" dirty="0">
                <a:solidFill>
                  <a:schemeClr val="accent1"/>
                </a:solidFill>
              </a:rPr>
              <a:t>Срок выдачи технического свидетельства  на новую продукцию сокращен с 90 до 10  дней</a:t>
            </a:r>
          </a:p>
        </p:txBody>
      </p:sp>
      <p:sp>
        <p:nvSpPr>
          <p:cNvPr id="100" name="Прямоугольник: скругленные углы 7">
            <a:extLst>
              <a:ext uri="{FF2B5EF4-FFF2-40B4-BE49-F238E27FC236}">
                <a16:creationId xmlns:a16="http://schemas.microsoft.com/office/drawing/2014/main" id="{0A4CD61F-266E-4F85-BCBE-C8899648331B}"/>
              </a:ext>
            </a:extLst>
          </p:cNvPr>
          <p:cNvSpPr/>
          <p:nvPr/>
        </p:nvSpPr>
        <p:spPr>
          <a:xfrm>
            <a:off x="1549499" y="5887116"/>
            <a:ext cx="17010292" cy="8994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Овал 100">
            <a:extLst>
              <a:ext uri="{FF2B5EF4-FFF2-40B4-BE49-F238E27FC236}">
                <a16:creationId xmlns:a16="http://schemas.microsoft.com/office/drawing/2014/main" id="{F4070DEE-79D3-43B7-B61F-30AD06DCA366}"/>
              </a:ext>
            </a:extLst>
          </p:cNvPr>
          <p:cNvSpPr/>
          <p:nvPr/>
        </p:nvSpPr>
        <p:spPr>
          <a:xfrm>
            <a:off x="1312117" y="5971311"/>
            <a:ext cx="731040" cy="731040"/>
          </a:xfrm>
          <a:prstGeom prst="ellipse">
            <a:avLst/>
          </a:prstGeom>
          <a:solidFill>
            <a:srgbClr val="F8B317"/>
          </a:solidFill>
          <a:ln>
            <a:solidFill>
              <a:srgbClr val="F8B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object 15">
            <a:extLst>
              <a:ext uri="{FF2B5EF4-FFF2-40B4-BE49-F238E27FC236}">
                <a16:creationId xmlns:a16="http://schemas.microsoft.com/office/drawing/2014/main" id="{CDFB9BAA-567E-4CDD-9F84-E9537E83C740}"/>
              </a:ext>
            </a:extLst>
          </p:cNvPr>
          <p:cNvSpPr txBox="1"/>
          <p:nvPr/>
        </p:nvSpPr>
        <p:spPr>
          <a:xfrm>
            <a:off x="2334742" y="5956695"/>
            <a:ext cx="14709229" cy="8733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fontAlgn="base">
              <a:spcBef>
                <a:spcPts val="0"/>
              </a:spcBef>
            </a:pPr>
            <a:r>
              <a:rPr lang="ru-RU" sz="2800" dirty="0">
                <a:solidFill>
                  <a:schemeClr val="accent1"/>
                </a:solidFill>
              </a:rPr>
              <a:t>Заключение о пригодности может быть подготовлено на основании обосновывающей документации, полученной на территории иностранных государств;</a:t>
            </a:r>
          </a:p>
        </p:txBody>
      </p:sp>
      <p:sp>
        <p:nvSpPr>
          <p:cNvPr id="103" name="Прямоугольник: скругленные углы 7">
            <a:extLst>
              <a:ext uri="{FF2B5EF4-FFF2-40B4-BE49-F238E27FC236}">
                <a16:creationId xmlns:a16="http://schemas.microsoft.com/office/drawing/2014/main" id="{AB3DBD62-7132-48F1-B619-6978B455E6A1}"/>
              </a:ext>
            </a:extLst>
          </p:cNvPr>
          <p:cNvSpPr/>
          <p:nvPr/>
        </p:nvSpPr>
        <p:spPr>
          <a:xfrm>
            <a:off x="1560360" y="7399284"/>
            <a:ext cx="17010292" cy="12469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id="{3F4C3C87-7523-4963-8384-A567E84E7E6F}"/>
              </a:ext>
            </a:extLst>
          </p:cNvPr>
          <p:cNvSpPr/>
          <p:nvPr/>
        </p:nvSpPr>
        <p:spPr>
          <a:xfrm>
            <a:off x="1323009" y="7615303"/>
            <a:ext cx="731040" cy="731040"/>
          </a:xfrm>
          <a:prstGeom prst="ellipse">
            <a:avLst/>
          </a:prstGeom>
          <a:solidFill>
            <a:srgbClr val="F8B317"/>
          </a:solidFill>
          <a:ln>
            <a:solidFill>
              <a:srgbClr val="F8B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object 15">
            <a:extLst>
              <a:ext uri="{FF2B5EF4-FFF2-40B4-BE49-F238E27FC236}">
                <a16:creationId xmlns:a16="http://schemas.microsoft.com/office/drawing/2014/main" id="{18A32853-3C2F-4F83-9D12-A262639681F4}"/>
              </a:ext>
            </a:extLst>
          </p:cNvPr>
          <p:cNvSpPr txBox="1"/>
          <p:nvPr/>
        </p:nvSpPr>
        <p:spPr>
          <a:xfrm>
            <a:off x="2363657" y="7370650"/>
            <a:ext cx="15926548" cy="13042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fontAlgn="base">
              <a:spcBef>
                <a:spcPts val="0"/>
              </a:spcBef>
            </a:pPr>
            <a:r>
              <a:rPr lang="ru-RU" sz="2800" b="1" dirty="0">
                <a:solidFill>
                  <a:schemeClr val="accent1"/>
                </a:solidFill>
              </a:rPr>
              <a:t>По желанию заявителя ФАУ «ФЦС» может организовать проведение необходимых исследований и оказать сопровождение при подготовке полного пакета технической документации</a:t>
            </a:r>
          </a:p>
        </p:txBody>
      </p:sp>
      <p:sp>
        <p:nvSpPr>
          <p:cNvPr id="106" name="Прямоугольник: скругленные углы 7">
            <a:extLst>
              <a:ext uri="{FF2B5EF4-FFF2-40B4-BE49-F238E27FC236}">
                <a16:creationId xmlns:a16="http://schemas.microsoft.com/office/drawing/2014/main" id="{F65488DF-3E61-42AC-ADA1-FEB9878266F5}"/>
              </a:ext>
            </a:extLst>
          </p:cNvPr>
          <p:cNvSpPr/>
          <p:nvPr/>
        </p:nvSpPr>
        <p:spPr>
          <a:xfrm>
            <a:off x="1560360" y="8911452"/>
            <a:ext cx="17010292" cy="13319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Овал 114">
            <a:extLst>
              <a:ext uri="{FF2B5EF4-FFF2-40B4-BE49-F238E27FC236}">
                <a16:creationId xmlns:a16="http://schemas.microsoft.com/office/drawing/2014/main" id="{BFD1BB5D-BD33-40B1-8886-8C8C22830685}"/>
              </a:ext>
            </a:extLst>
          </p:cNvPr>
          <p:cNvSpPr/>
          <p:nvPr/>
        </p:nvSpPr>
        <p:spPr>
          <a:xfrm>
            <a:off x="1323009" y="9127471"/>
            <a:ext cx="731040" cy="731040"/>
          </a:xfrm>
          <a:prstGeom prst="ellipse">
            <a:avLst/>
          </a:prstGeom>
          <a:solidFill>
            <a:srgbClr val="F8B317"/>
          </a:solidFill>
          <a:ln>
            <a:solidFill>
              <a:srgbClr val="F8B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object 15">
            <a:extLst>
              <a:ext uri="{FF2B5EF4-FFF2-40B4-BE49-F238E27FC236}">
                <a16:creationId xmlns:a16="http://schemas.microsoft.com/office/drawing/2014/main" id="{B6965D55-64AE-44B7-A7A4-D59EE0901AF1}"/>
              </a:ext>
            </a:extLst>
          </p:cNvPr>
          <p:cNvSpPr txBox="1"/>
          <p:nvPr/>
        </p:nvSpPr>
        <p:spPr>
          <a:xfrm>
            <a:off x="2263498" y="8939224"/>
            <a:ext cx="15926548" cy="13042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fontAlgn="base">
              <a:spcBef>
                <a:spcPts val="0"/>
              </a:spcBef>
            </a:pPr>
            <a:r>
              <a:rPr lang="ru-RU" sz="2800" dirty="0">
                <a:solidFill>
                  <a:schemeClr val="accent1"/>
                </a:solidFill>
              </a:rPr>
              <a:t>В техническом свидетельстве указывается область применения строительной продукции в соответствии с фактически подтвержденными характеристиками, обеспечивающими соблюдение требований безопасности к объектам строительства</a:t>
            </a:r>
          </a:p>
        </p:txBody>
      </p:sp>
      <p:sp>
        <p:nvSpPr>
          <p:cNvPr id="141" name="Freeform 5">
            <a:extLst>
              <a:ext uri="{FF2B5EF4-FFF2-40B4-BE49-F238E27FC236}">
                <a16:creationId xmlns:a16="http://schemas.microsoft.com/office/drawing/2014/main" id="{E0CCE8FB-3B07-4C3B-84F5-8AA243B49FF9}"/>
              </a:ext>
            </a:extLst>
          </p:cNvPr>
          <p:cNvSpPr>
            <a:spLocks noEditPoints="1"/>
          </p:cNvSpPr>
          <p:nvPr/>
        </p:nvSpPr>
        <p:spPr bwMode="auto">
          <a:xfrm>
            <a:off x="1481166" y="6128713"/>
            <a:ext cx="402545" cy="416235"/>
          </a:xfrm>
          <a:custGeom>
            <a:avLst/>
            <a:gdLst>
              <a:gd name="T0" fmla="*/ 1446 w 2470"/>
              <a:gd name="T1" fmla="*/ 10 h 2554"/>
              <a:gd name="T2" fmla="*/ 1236 w 2470"/>
              <a:gd name="T3" fmla="*/ 70 h 2554"/>
              <a:gd name="T4" fmla="*/ 1050 w 2470"/>
              <a:gd name="T5" fmla="*/ 176 h 2554"/>
              <a:gd name="T6" fmla="*/ 897 w 2470"/>
              <a:gd name="T7" fmla="*/ 322 h 2554"/>
              <a:gd name="T8" fmla="*/ 781 w 2470"/>
              <a:gd name="T9" fmla="*/ 500 h 2554"/>
              <a:gd name="T10" fmla="*/ 711 w 2470"/>
              <a:gd name="T11" fmla="*/ 707 h 2554"/>
              <a:gd name="T12" fmla="*/ 693 w 2470"/>
              <a:gd name="T13" fmla="*/ 885 h 2554"/>
              <a:gd name="T14" fmla="*/ 737 w 2470"/>
              <a:gd name="T15" fmla="*/ 1155 h 2554"/>
              <a:gd name="T16" fmla="*/ 0 w 2470"/>
              <a:gd name="T17" fmla="*/ 2098 h 2554"/>
              <a:gd name="T18" fmla="*/ 1328 w 2470"/>
              <a:gd name="T19" fmla="*/ 1731 h 2554"/>
              <a:gd name="T20" fmla="*/ 1506 w 2470"/>
              <a:gd name="T21" fmla="*/ 1765 h 2554"/>
              <a:gd name="T22" fmla="*/ 1673 w 2470"/>
              <a:gd name="T23" fmla="*/ 1763 h 2554"/>
              <a:gd name="T24" fmla="*/ 1887 w 2470"/>
              <a:gd name="T25" fmla="*/ 1713 h 2554"/>
              <a:gd name="T26" fmla="*/ 2079 w 2470"/>
              <a:gd name="T27" fmla="*/ 1617 h 2554"/>
              <a:gd name="T28" fmla="*/ 2240 w 2470"/>
              <a:gd name="T29" fmla="*/ 1477 h 2554"/>
              <a:gd name="T30" fmla="*/ 2362 w 2470"/>
              <a:gd name="T31" fmla="*/ 1305 h 2554"/>
              <a:gd name="T32" fmla="*/ 2442 w 2470"/>
              <a:gd name="T33" fmla="*/ 1105 h 2554"/>
              <a:gd name="T34" fmla="*/ 2470 w 2470"/>
              <a:gd name="T35" fmla="*/ 885 h 2554"/>
              <a:gd name="T36" fmla="*/ 2452 w 2470"/>
              <a:gd name="T37" fmla="*/ 707 h 2554"/>
              <a:gd name="T38" fmla="*/ 2382 w 2470"/>
              <a:gd name="T39" fmla="*/ 500 h 2554"/>
              <a:gd name="T40" fmla="*/ 2268 w 2470"/>
              <a:gd name="T41" fmla="*/ 322 h 2554"/>
              <a:gd name="T42" fmla="*/ 2113 w 2470"/>
              <a:gd name="T43" fmla="*/ 176 h 2554"/>
              <a:gd name="T44" fmla="*/ 1927 w 2470"/>
              <a:gd name="T45" fmla="*/ 70 h 2554"/>
              <a:gd name="T46" fmla="*/ 1717 w 2470"/>
              <a:gd name="T47" fmla="*/ 10 h 2554"/>
              <a:gd name="T48" fmla="*/ 1583 w 2470"/>
              <a:gd name="T49" fmla="*/ 1497 h 2554"/>
              <a:gd name="T50" fmla="*/ 1458 w 2470"/>
              <a:gd name="T51" fmla="*/ 1485 h 2554"/>
              <a:gd name="T52" fmla="*/ 1314 w 2470"/>
              <a:gd name="T53" fmla="*/ 1437 h 2554"/>
              <a:gd name="T54" fmla="*/ 1190 w 2470"/>
              <a:gd name="T55" fmla="*/ 1357 h 2554"/>
              <a:gd name="T56" fmla="*/ 1088 w 2470"/>
              <a:gd name="T57" fmla="*/ 1251 h 2554"/>
              <a:gd name="T58" fmla="*/ 1014 w 2470"/>
              <a:gd name="T59" fmla="*/ 1123 h 2554"/>
              <a:gd name="T60" fmla="*/ 972 w 2470"/>
              <a:gd name="T61" fmla="*/ 977 h 2554"/>
              <a:gd name="T62" fmla="*/ 966 w 2470"/>
              <a:gd name="T63" fmla="*/ 853 h 2554"/>
              <a:gd name="T64" fmla="*/ 994 w 2470"/>
              <a:gd name="T65" fmla="*/ 701 h 2554"/>
              <a:gd name="T66" fmla="*/ 1054 w 2470"/>
              <a:gd name="T67" fmla="*/ 566 h 2554"/>
              <a:gd name="T68" fmla="*/ 1146 w 2470"/>
              <a:gd name="T69" fmla="*/ 450 h 2554"/>
              <a:gd name="T70" fmla="*/ 1262 w 2470"/>
              <a:gd name="T71" fmla="*/ 358 h 2554"/>
              <a:gd name="T72" fmla="*/ 1398 w 2470"/>
              <a:gd name="T73" fmla="*/ 298 h 2554"/>
              <a:gd name="T74" fmla="*/ 1551 w 2470"/>
              <a:gd name="T75" fmla="*/ 270 h 2554"/>
              <a:gd name="T76" fmla="*/ 1677 w 2470"/>
              <a:gd name="T77" fmla="*/ 276 h 2554"/>
              <a:gd name="T78" fmla="*/ 1821 w 2470"/>
              <a:gd name="T79" fmla="*/ 318 h 2554"/>
              <a:gd name="T80" fmla="*/ 1951 w 2470"/>
              <a:gd name="T81" fmla="*/ 392 h 2554"/>
              <a:gd name="T82" fmla="*/ 2057 w 2470"/>
              <a:gd name="T83" fmla="*/ 494 h 2554"/>
              <a:gd name="T84" fmla="*/ 2137 w 2470"/>
              <a:gd name="T85" fmla="*/ 618 h 2554"/>
              <a:gd name="T86" fmla="*/ 2186 w 2470"/>
              <a:gd name="T87" fmla="*/ 761 h 2554"/>
              <a:gd name="T88" fmla="*/ 2200 w 2470"/>
              <a:gd name="T89" fmla="*/ 885 h 2554"/>
              <a:gd name="T90" fmla="*/ 2180 w 2470"/>
              <a:gd name="T91" fmla="*/ 1037 h 2554"/>
              <a:gd name="T92" fmla="*/ 2123 w 2470"/>
              <a:gd name="T93" fmla="*/ 1177 h 2554"/>
              <a:gd name="T94" fmla="*/ 2039 w 2470"/>
              <a:gd name="T95" fmla="*/ 1297 h 2554"/>
              <a:gd name="T96" fmla="*/ 1927 w 2470"/>
              <a:gd name="T97" fmla="*/ 1393 h 2554"/>
              <a:gd name="T98" fmla="*/ 1793 w 2470"/>
              <a:gd name="T99" fmla="*/ 1461 h 2554"/>
              <a:gd name="T100" fmla="*/ 1645 w 2470"/>
              <a:gd name="T101" fmla="*/ 1495 h 2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470" h="2554">
                <a:moveTo>
                  <a:pt x="1583" y="0"/>
                </a:moveTo>
                <a:lnTo>
                  <a:pt x="1583" y="0"/>
                </a:lnTo>
                <a:lnTo>
                  <a:pt x="1536" y="2"/>
                </a:lnTo>
                <a:lnTo>
                  <a:pt x="1490" y="4"/>
                </a:lnTo>
                <a:lnTo>
                  <a:pt x="1446" y="10"/>
                </a:lnTo>
                <a:lnTo>
                  <a:pt x="1402" y="18"/>
                </a:lnTo>
                <a:lnTo>
                  <a:pt x="1360" y="28"/>
                </a:lnTo>
                <a:lnTo>
                  <a:pt x="1318" y="40"/>
                </a:lnTo>
                <a:lnTo>
                  <a:pt x="1276" y="54"/>
                </a:lnTo>
                <a:lnTo>
                  <a:pt x="1236" y="70"/>
                </a:lnTo>
                <a:lnTo>
                  <a:pt x="1196" y="88"/>
                </a:lnTo>
                <a:lnTo>
                  <a:pt x="1158" y="106"/>
                </a:lnTo>
                <a:lnTo>
                  <a:pt x="1122" y="128"/>
                </a:lnTo>
                <a:lnTo>
                  <a:pt x="1086" y="150"/>
                </a:lnTo>
                <a:lnTo>
                  <a:pt x="1050" y="176"/>
                </a:lnTo>
                <a:lnTo>
                  <a:pt x="1018" y="202"/>
                </a:lnTo>
                <a:lnTo>
                  <a:pt x="986" y="230"/>
                </a:lnTo>
                <a:lnTo>
                  <a:pt x="954" y="258"/>
                </a:lnTo>
                <a:lnTo>
                  <a:pt x="925" y="290"/>
                </a:lnTo>
                <a:lnTo>
                  <a:pt x="897" y="322"/>
                </a:lnTo>
                <a:lnTo>
                  <a:pt x="869" y="354"/>
                </a:lnTo>
                <a:lnTo>
                  <a:pt x="845" y="390"/>
                </a:lnTo>
                <a:lnTo>
                  <a:pt x="823" y="426"/>
                </a:lnTo>
                <a:lnTo>
                  <a:pt x="801" y="462"/>
                </a:lnTo>
                <a:lnTo>
                  <a:pt x="781" y="500"/>
                </a:lnTo>
                <a:lnTo>
                  <a:pt x="763" y="540"/>
                </a:lnTo>
                <a:lnTo>
                  <a:pt x="747" y="580"/>
                </a:lnTo>
                <a:lnTo>
                  <a:pt x="733" y="620"/>
                </a:lnTo>
                <a:lnTo>
                  <a:pt x="721" y="663"/>
                </a:lnTo>
                <a:lnTo>
                  <a:pt x="711" y="707"/>
                </a:lnTo>
                <a:lnTo>
                  <a:pt x="703" y="749"/>
                </a:lnTo>
                <a:lnTo>
                  <a:pt x="699" y="793"/>
                </a:lnTo>
                <a:lnTo>
                  <a:pt x="695" y="839"/>
                </a:lnTo>
                <a:lnTo>
                  <a:pt x="693" y="885"/>
                </a:lnTo>
                <a:lnTo>
                  <a:pt x="693" y="885"/>
                </a:lnTo>
                <a:lnTo>
                  <a:pt x="695" y="941"/>
                </a:lnTo>
                <a:lnTo>
                  <a:pt x="701" y="995"/>
                </a:lnTo>
                <a:lnTo>
                  <a:pt x="709" y="1051"/>
                </a:lnTo>
                <a:lnTo>
                  <a:pt x="721" y="1103"/>
                </a:lnTo>
                <a:lnTo>
                  <a:pt x="737" y="1155"/>
                </a:lnTo>
                <a:lnTo>
                  <a:pt x="755" y="1205"/>
                </a:lnTo>
                <a:lnTo>
                  <a:pt x="775" y="1255"/>
                </a:lnTo>
                <a:lnTo>
                  <a:pt x="799" y="1303"/>
                </a:lnTo>
                <a:lnTo>
                  <a:pt x="435" y="1665"/>
                </a:lnTo>
                <a:lnTo>
                  <a:pt x="0" y="2098"/>
                </a:lnTo>
                <a:lnTo>
                  <a:pt x="459" y="2554"/>
                </a:lnTo>
                <a:lnTo>
                  <a:pt x="891" y="2122"/>
                </a:lnTo>
                <a:lnTo>
                  <a:pt x="1294" y="1721"/>
                </a:lnTo>
                <a:lnTo>
                  <a:pt x="1294" y="1721"/>
                </a:lnTo>
                <a:lnTo>
                  <a:pt x="1328" y="1731"/>
                </a:lnTo>
                <a:lnTo>
                  <a:pt x="1364" y="1741"/>
                </a:lnTo>
                <a:lnTo>
                  <a:pt x="1398" y="1749"/>
                </a:lnTo>
                <a:lnTo>
                  <a:pt x="1434" y="1755"/>
                </a:lnTo>
                <a:lnTo>
                  <a:pt x="1470" y="1761"/>
                </a:lnTo>
                <a:lnTo>
                  <a:pt x="1506" y="1765"/>
                </a:lnTo>
                <a:lnTo>
                  <a:pt x="1545" y="1767"/>
                </a:lnTo>
                <a:lnTo>
                  <a:pt x="1583" y="1767"/>
                </a:lnTo>
                <a:lnTo>
                  <a:pt x="1583" y="1767"/>
                </a:lnTo>
                <a:lnTo>
                  <a:pt x="1627" y="1767"/>
                </a:lnTo>
                <a:lnTo>
                  <a:pt x="1673" y="1763"/>
                </a:lnTo>
                <a:lnTo>
                  <a:pt x="1717" y="1757"/>
                </a:lnTo>
                <a:lnTo>
                  <a:pt x="1761" y="1749"/>
                </a:lnTo>
                <a:lnTo>
                  <a:pt x="1803" y="1739"/>
                </a:lnTo>
                <a:lnTo>
                  <a:pt x="1847" y="1727"/>
                </a:lnTo>
                <a:lnTo>
                  <a:pt x="1887" y="1713"/>
                </a:lnTo>
                <a:lnTo>
                  <a:pt x="1927" y="1697"/>
                </a:lnTo>
                <a:lnTo>
                  <a:pt x="1967" y="1681"/>
                </a:lnTo>
                <a:lnTo>
                  <a:pt x="2005" y="1661"/>
                </a:lnTo>
                <a:lnTo>
                  <a:pt x="2043" y="1639"/>
                </a:lnTo>
                <a:lnTo>
                  <a:pt x="2079" y="1617"/>
                </a:lnTo>
                <a:lnTo>
                  <a:pt x="2113" y="1591"/>
                </a:lnTo>
                <a:lnTo>
                  <a:pt x="2147" y="1565"/>
                </a:lnTo>
                <a:lnTo>
                  <a:pt x="2180" y="1537"/>
                </a:lnTo>
                <a:lnTo>
                  <a:pt x="2210" y="1509"/>
                </a:lnTo>
                <a:lnTo>
                  <a:pt x="2240" y="1477"/>
                </a:lnTo>
                <a:lnTo>
                  <a:pt x="2268" y="1445"/>
                </a:lnTo>
                <a:lnTo>
                  <a:pt x="2294" y="1413"/>
                </a:lnTo>
                <a:lnTo>
                  <a:pt x="2318" y="1377"/>
                </a:lnTo>
                <a:lnTo>
                  <a:pt x="2342" y="1343"/>
                </a:lnTo>
                <a:lnTo>
                  <a:pt x="2362" y="1305"/>
                </a:lnTo>
                <a:lnTo>
                  <a:pt x="2382" y="1267"/>
                </a:lnTo>
                <a:lnTo>
                  <a:pt x="2400" y="1227"/>
                </a:lnTo>
                <a:lnTo>
                  <a:pt x="2416" y="1187"/>
                </a:lnTo>
                <a:lnTo>
                  <a:pt x="2430" y="1147"/>
                </a:lnTo>
                <a:lnTo>
                  <a:pt x="2442" y="1105"/>
                </a:lnTo>
                <a:lnTo>
                  <a:pt x="2452" y="1063"/>
                </a:lnTo>
                <a:lnTo>
                  <a:pt x="2460" y="1019"/>
                </a:lnTo>
                <a:lnTo>
                  <a:pt x="2466" y="975"/>
                </a:lnTo>
                <a:lnTo>
                  <a:pt x="2468" y="929"/>
                </a:lnTo>
                <a:lnTo>
                  <a:pt x="2470" y="885"/>
                </a:lnTo>
                <a:lnTo>
                  <a:pt x="2470" y="885"/>
                </a:lnTo>
                <a:lnTo>
                  <a:pt x="2468" y="839"/>
                </a:lnTo>
                <a:lnTo>
                  <a:pt x="2466" y="793"/>
                </a:lnTo>
                <a:lnTo>
                  <a:pt x="2460" y="749"/>
                </a:lnTo>
                <a:lnTo>
                  <a:pt x="2452" y="707"/>
                </a:lnTo>
                <a:lnTo>
                  <a:pt x="2442" y="663"/>
                </a:lnTo>
                <a:lnTo>
                  <a:pt x="2430" y="620"/>
                </a:lnTo>
                <a:lnTo>
                  <a:pt x="2416" y="580"/>
                </a:lnTo>
                <a:lnTo>
                  <a:pt x="2400" y="540"/>
                </a:lnTo>
                <a:lnTo>
                  <a:pt x="2382" y="500"/>
                </a:lnTo>
                <a:lnTo>
                  <a:pt x="2362" y="462"/>
                </a:lnTo>
                <a:lnTo>
                  <a:pt x="2342" y="426"/>
                </a:lnTo>
                <a:lnTo>
                  <a:pt x="2318" y="390"/>
                </a:lnTo>
                <a:lnTo>
                  <a:pt x="2294" y="354"/>
                </a:lnTo>
                <a:lnTo>
                  <a:pt x="2268" y="322"/>
                </a:lnTo>
                <a:lnTo>
                  <a:pt x="2240" y="290"/>
                </a:lnTo>
                <a:lnTo>
                  <a:pt x="2210" y="258"/>
                </a:lnTo>
                <a:lnTo>
                  <a:pt x="2180" y="230"/>
                </a:lnTo>
                <a:lnTo>
                  <a:pt x="2147" y="202"/>
                </a:lnTo>
                <a:lnTo>
                  <a:pt x="2113" y="176"/>
                </a:lnTo>
                <a:lnTo>
                  <a:pt x="2079" y="150"/>
                </a:lnTo>
                <a:lnTo>
                  <a:pt x="2043" y="128"/>
                </a:lnTo>
                <a:lnTo>
                  <a:pt x="2005" y="106"/>
                </a:lnTo>
                <a:lnTo>
                  <a:pt x="1967" y="88"/>
                </a:lnTo>
                <a:lnTo>
                  <a:pt x="1927" y="70"/>
                </a:lnTo>
                <a:lnTo>
                  <a:pt x="1887" y="54"/>
                </a:lnTo>
                <a:lnTo>
                  <a:pt x="1847" y="40"/>
                </a:lnTo>
                <a:lnTo>
                  <a:pt x="1803" y="28"/>
                </a:lnTo>
                <a:lnTo>
                  <a:pt x="1761" y="18"/>
                </a:lnTo>
                <a:lnTo>
                  <a:pt x="1717" y="10"/>
                </a:lnTo>
                <a:lnTo>
                  <a:pt x="1673" y="4"/>
                </a:lnTo>
                <a:lnTo>
                  <a:pt x="1627" y="2"/>
                </a:lnTo>
                <a:lnTo>
                  <a:pt x="1583" y="0"/>
                </a:lnTo>
                <a:lnTo>
                  <a:pt x="1583" y="0"/>
                </a:lnTo>
                <a:close/>
                <a:moveTo>
                  <a:pt x="1583" y="1497"/>
                </a:moveTo>
                <a:lnTo>
                  <a:pt x="1583" y="1497"/>
                </a:lnTo>
                <a:lnTo>
                  <a:pt x="1551" y="1497"/>
                </a:lnTo>
                <a:lnTo>
                  <a:pt x="1518" y="1495"/>
                </a:lnTo>
                <a:lnTo>
                  <a:pt x="1488" y="1491"/>
                </a:lnTo>
                <a:lnTo>
                  <a:pt x="1458" y="1485"/>
                </a:lnTo>
                <a:lnTo>
                  <a:pt x="1428" y="1479"/>
                </a:lnTo>
                <a:lnTo>
                  <a:pt x="1398" y="1469"/>
                </a:lnTo>
                <a:lnTo>
                  <a:pt x="1370" y="1461"/>
                </a:lnTo>
                <a:lnTo>
                  <a:pt x="1342" y="1449"/>
                </a:lnTo>
                <a:lnTo>
                  <a:pt x="1314" y="1437"/>
                </a:lnTo>
                <a:lnTo>
                  <a:pt x="1288" y="1423"/>
                </a:lnTo>
                <a:lnTo>
                  <a:pt x="1262" y="1409"/>
                </a:lnTo>
                <a:lnTo>
                  <a:pt x="1238" y="1393"/>
                </a:lnTo>
                <a:lnTo>
                  <a:pt x="1214" y="1375"/>
                </a:lnTo>
                <a:lnTo>
                  <a:pt x="1190" y="1357"/>
                </a:lnTo>
                <a:lnTo>
                  <a:pt x="1168" y="1339"/>
                </a:lnTo>
                <a:lnTo>
                  <a:pt x="1146" y="1317"/>
                </a:lnTo>
                <a:lnTo>
                  <a:pt x="1126" y="1297"/>
                </a:lnTo>
                <a:lnTo>
                  <a:pt x="1106" y="1275"/>
                </a:lnTo>
                <a:lnTo>
                  <a:pt x="1088" y="1251"/>
                </a:lnTo>
                <a:lnTo>
                  <a:pt x="1070" y="1227"/>
                </a:lnTo>
                <a:lnTo>
                  <a:pt x="1054" y="1201"/>
                </a:lnTo>
                <a:lnTo>
                  <a:pt x="1040" y="1177"/>
                </a:lnTo>
                <a:lnTo>
                  <a:pt x="1026" y="1149"/>
                </a:lnTo>
                <a:lnTo>
                  <a:pt x="1014" y="1123"/>
                </a:lnTo>
                <a:lnTo>
                  <a:pt x="1002" y="1095"/>
                </a:lnTo>
                <a:lnTo>
                  <a:pt x="994" y="1067"/>
                </a:lnTo>
                <a:lnTo>
                  <a:pt x="984" y="1037"/>
                </a:lnTo>
                <a:lnTo>
                  <a:pt x="978" y="1007"/>
                </a:lnTo>
                <a:lnTo>
                  <a:pt x="972" y="977"/>
                </a:lnTo>
                <a:lnTo>
                  <a:pt x="968" y="947"/>
                </a:lnTo>
                <a:lnTo>
                  <a:pt x="966" y="915"/>
                </a:lnTo>
                <a:lnTo>
                  <a:pt x="966" y="885"/>
                </a:lnTo>
                <a:lnTo>
                  <a:pt x="966" y="885"/>
                </a:lnTo>
                <a:lnTo>
                  <a:pt x="966" y="853"/>
                </a:lnTo>
                <a:lnTo>
                  <a:pt x="968" y="821"/>
                </a:lnTo>
                <a:lnTo>
                  <a:pt x="972" y="791"/>
                </a:lnTo>
                <a:lnTo>
                  <a:pt x="978" y="761"/>
                </a:lnTo>
                <a:lnTo>
                  <a:pt x="984" y="731"/>
                </a:lnTo>
                <a:lnTo>
                  <a:pt x="994" y="701"/>
                </a:lnTo>
                <a:lnTo>
                  <a:pt x="1002" y="673"/>
                </a:lnTo>
                <a:lnTo>
                  <a:pt x="1014" y="645"/>
                </a:lnTo>
                <a:lnTo>
                  <a:pt x="1026" y="618"/>
                </a:lnTo>
                <a:lnTo>
                  <a:pt x="1040" y="590"/>
                </a:lnTo>
                <a:lnTo>
                  <a:pt x="1054" y="566"/>
                </a:lnTo>
                <a:lnTo>
                  <a:pt x="1070" y="540"/>
                </a:lnTo>
                <a:lnTo>
                  <a:pt x="1088" y="516"/>
                </a:lnTo>
                <a:lnTo>
                  <a:pt x="1106" y="494"/>
                </a:lnTo>
                <a:lnTo>
                  <a:pt x="1126" y="470"/>
                </a:lnTo>
                <a:lnTo>
                  <a:pt x="1146" y="450"/>
                </a:lnTo>
                <a:lnTo>
                  <a:pt x="1168" y="430"/>
                </a:lnTo>
                <a:lnTo>
                  <a:pt x="1190" y="410"/>
                </a:lnTo>
                <a:lnTo>
                  <a:pt x="1214" y="392"/>
                </a:lnTo>
                <a:lnTo>
                  <a:pt x="1238" y="374"/>
                </a:lnTo>
                <a:lnTo>
                  <a:pt x="1262" y="358"/>
                </a:lnTo>
                <a:lnTo>
                  <a:pt x="1288" y="344"/>
                </a:lnTo>
                <a:lnTo>
                  <a:pt x="1314" y="330"/>
                </a:lnTo>
                <a:lnTo>
                  <a:pt x="1342" y="318"/>
                </a:lnTo>
                <a:lnTo>
                  <a:pt x="1370" y="308"/>
                </a:lnTo>
                <a:lnTo>
                  <a:pt x="1398" y="298"/>
                </a:lnTo>
                <a:lnTo>
                  <a:pt x="1428" y="290"/>
                </a:lnTo>
                <a:lnTo>
                  <a:pt x="1458" y="282"/>
                </a:lnTo>
                <a:lnTo>
                  <a:pt x="1488" y="276"/>
                </a:lnTo>
                <a:lnTo>
                  <a:pt x="1518" y="272"/>
                </a:lnTo>
                <a:lnTo>
                  <a:pt x="1551" y="270"/>
                </a:lnTo>
                <a:lnTo>
                  <a:pt x="1583" y="270"/>
                </a:lnTo>
                <a:lnTo>
                  <a:pt x="1583" y="270"/>
                </a:lnTo>
                <a:lnTo>
                  <a:pt x="1615" y="270"/>
                </a:lnTo>
                <a:lnTo>
                  <a:pt x="1645" y="272"/>
                </a:lnTo>
                <a:lnTo>
                  <a:pt x="1677" y="276"/>
                </a:lnTo>
                <a:lnTo>
                  <a:pt x="1707" y="282"/>
                </a:lnTo>
                <a:lnTo>
                  <a:pt x="1737" y="290"/>
                </a:lnTo>
                <a:lnTo>
                  <a:pt x="1765" y="298"/>
                </a:lnTo>
                <a:lnTo>
                  <a:pt x="1793" y="308"/>
                </a:lnTo>
                <a:lnTo>
                  <a:pt x="1821" y="318"/>
                </a:lnTo>
                <a:lnTo>
                  <a:pt x="1849" y="330"/>
                </a:lnTo>
                <a:lnTo>
                  <a:pt x="1875" y="344"/>
                </a:lnTo>
                <a:lnTo>
                  <a:pt x="1901" y="358"/>
                </a:lnTo>
                <a:lnTo>
                  <a:pt x="1927" y="374"/>
                </a:lnTo>
                <a:lnTo>
                  <a:pt x="1951" y="392"/>
                </a:lnTo>
                <a:lnTo>
                  <a:pt x="1973" y="410"/>
                </a:lnTo>
                <a:lnTo>
                  <a:pt x="1997" y="430"/>
                </a:lnTo>
                <a:lnTo>
                  <a:pt x="2017" y="450"/>
                </a:lnTo>
                <a:lnTo>
                  <a:pt x="2039" y="470"/>
                </a:lnTo>
                <a:lnTo>
                  <a:pt x="2057" y="494"/>
                </a:lnTo>
                <a:lnTo>
                  <a:pt x="2075" y="516"/>
                </a:lnTo>
                <a:lnTo>
                  <a:pt x="2093" y="540"/>
                </a:lnTo>
                <a:lnTo>
                  <a:pt x="2109" y="566"/>
                </a:lnTo>
                <a:lnTo>
                  <a:pt x="2123" y="590"/>
                </a:lnTo>
                <a:lnTo>
                  <a:pt x="2137" y="618"/>
                </a:lnTo>
                <a:lnTo>
                  <a:pt x="2149" y="645"/>
                </a:lnTo>
                <a:lnTo>
                  <a:pt x="2162" y="673"/>
                </a:lnTo>
                <a:lnTo>
                  <a:pt x="2172" y="701"/>
                </a:lnTo>
                <a:lnTo>
                  <a:pt x="2180" y="731"/>
                </a:lnTo>
                <a:lnTo>
                  <a:pt x="2186" y="761"/>
                </a:lnTo>
                <a:lnTo>
                  <a:pt x="2192" y="791"/>
                </a:lnTo>
                <a:lnTo>
                  <a:pt x="2196" y="821"/>
                </a:lnTo>
                <a:lnTo>
                  <a:pt x="2198" y="853"/>
                </a:lnTo>
                <a:lnTo>
                  <a:pt x="2200" y="885"/>
                </a:lnTo>
                <a:lnTo>
                  <a:pt x="2200" y="885"/>
                </a:lnTo>
                <a:lnTo>
                  <a:pt x="2198" y="915"/>
                </a:lnTo>
                <a:lnTo>
                  <a:pt x="2196" y="947"/>
                </a:lnTo>
                <a:lnTo>
                  <a:pt x="2192" y="977"/>
                </a:lnTo>
                <a:lnTo>
                  <a:pt x="2186" y="1007"/>
                </a:lnTo>
                <a:lnTo>
                  <a:pt x="2180" y="1037"/>
                </a:lnTo>
                <a:lnTo>
                  <a:pt x="2172" y="1067"/>
                </a:lnTo>
                <a:lnTo>
                  <a:pt x="2162" y="1095"/>
                </a:lnTo>
                <a:lnTo>
                  <a:pt x="2149" y="1123"/>
                </a:lnTo>
                <a:lnTo>
                  <a:pt x="2137" y="1149"/>
                </a:lnTo>
                <a:lnTo>
                  <a:pt x="2123" y="1177"/>
                </a:lnTo>
                <a:lnTo>
                  <a:pt x="2109" y="1201"/>
                </a:lnTo>
                <a:lnTo>
                  <a:pt x="2093" y="1227"/>
                </a:lnTo>
                <a:lnTo>
                  <a:pt x="2075" y="1251"/>
                </a:lnTo>
                <a:lnTo>
                  <a:pt x="2057" y="1275"/>
                </a:lnTo>
                <a:lnTo>
                  <a:pt x="2039" y="1297"/>
                </a:lnTo>
                <a:lnTo>
                  <a:pt x="2017" y="1317"/>
                </a:lnTo>
                <a:lnTo>
                  <a:pt x="1997" y="1339"/>
                </a:lnTo>
                <a:lnTo>
                  <a:pt x="1973" y="1357"/>
                </a:lnTo>
                <a:lnTo>
                  <a:pt x="1951" y="1375"/>
                </a:lnTo>
                <a:lnTo>
                  <a:pt x="1927" y="1393"/>
                </a:lnTo>
                <a:lnTo>
                  <a:pt x="1901" y="1409"/>
                </a:lnTo>
                <a:lnTo>
                  <a:pt x="1875" y="1423"/>
                </a:lnTo>
                <a:lnTo>
                  <a:pt x="1849" y="1437"/>
                </a:lnTo>
                <a:lnTo>
                  <a:pt x="1821" y="1449"/>
                </a:lnTo>
                <a:lnTo>
                  <a:pt x="1793" y="1461"/>
                </a:lnTo>
                <a:lnTo>
                  <a:pt x="1765" y="1469"/>
                </a:lnTo>
                <a:lnTo>
                  <a:pt x="1737" y="1479"/>
                </a:lnTo>
                <a:lnTo>
                  <a:pt x="1707" y="1485"/>
                </a:lnTo>
                <a:lnTo>
                  <a:pt x="1677" y="1491"/>
                </a:lnTo>
                <a:lnTo>
                  <a:pt x="1645" y="1495"/>
                </a:lnTo>
                <a:lnTo>
                  <a:pt x="1615" y="1497"/>
                </a:lnTo>
                <a:lnTo>
                  <a:pt x="1583" y="1497"/>
                </a:lnTo>
                <a:lnTo>
                  <a:pt x="1583" y="1497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2" name="Полилиния: фигура 141">
            <a:extLst>
              <a:ext uri="{FF2B5EF4-FFF2-40B4-BE49-F238E27FC236}">
                <a16:creationId xmlns:a16="http://schemas.microsoft.com/office/drawing/2014/main" id="{51202FC7-350F-4C86-A7AC-143970361100}"/>
              </a:ext>
            </a:extLst>
          </p:cNvPr>
          <p:cNvSpPr/>
          <p:nvPr/>
        </p:nvSpPr>
        <p:spPr>
          <a:xfrm>
            <a:off x="1457438" y="3031412"/>
            <a:ext cx="466017" cy="405046"/>
          </a:xfrm>
          <a:custGeom>
            <a:avLst/>
            <a:gdLst>
              <a:gd name="connsiteX0" fmla="*/ 223838 w 228600"/>
              <a:gd name="connsiteY0" fmla="*/ 36767 h 198691"/>
              <a:gd name="connsiteX1" fmla="*/ 160115 w 228600"/>
              <a:gd name="connsiteY1" fmla="*/ 36767 h 198691"/>
              <a:gd name="connsiteX2" fmla="*/ 160115 w 228600"/>
              <a:gd name="connsiteY2" fmla="*/ 14288 h 198691"/>
              <a:gd name="connsiteX3" fmla="*/ 145828 w 228600"/>
              <a:gd name="connsiteY3" fmla="*/ 0 h 198691"/>
              <a:gd name="connsiteX4" fmla="*/ 82772 w 228600"/>
              <a:gd name="connsiteY4" fmla="*/ 0 h 198691"/>
              <a:gd name="connsiteX5" fmla="*/ 68485 w 228600"/>
              <a:gd name="connsiteY5" fmla="*/ 14288 h 198691"/>
              <a:gd name="connsiteX6" fmla="*/ 68485 w 228600"/>
              <a:gd name="connsiteY6" fmla="*/ 36767 h 198691"/>
              <a:gd name="connsiteX7" fmla="*/ 4763 w 228600"/>
              <a:gd name="connsiteY7" fmla="*/ 36767 h 198691"/>
              <a:gd name="connsiteX8" fmla="*/ 0 w 228600"/>
              <a:gd name="connsiteY8" fmla="*/ 41529 h 198691"/>
              <a:gd name="connsiteX9" fmla="*/ 0 w 228600"/>
              <a:gd name="connsiteY9" fmla="*/ 98679 h 198691"/>
              <a:gd name="connsiteX10" fmla="*/ 14288 w 228600"/>
              <a:gd name="connsiteY10" fmla="*/ 120491 h 198691"/>
              <a:gd name="connsiteX11" fmla="*/ 14288 w 228600"/>
              <a:gd name="connsiteY11" fmla="*/ 193929 h 198691"/>
              <a:gd name="connsiteX12" fmla="*/ 19050 w 228600"/>
              <a:gd name="connsiteY12" fmla="*/ 198692 h 198691"/>
              <a:gd name="connsiteX13" fmla="*/ 209550 w 228600"/>
              <a:gd name="connsiteY13" fmla="*/ 198692 h 198691"/>
              <a:gd name="connsiteX14" fmla="*/ 214313 w 228600"/>
              <a:gd name="connsiteY14" fmla="*/ 193929 h 198691"/>
              <a:gd name="connsiteX15" fmla="*/ 214313 w 228600"/>
              <a:gd name="connsiteY15" fmla="*/ 120491 h 198691"/>
              <a:gd name="connsiteX16" fmla="*/ 228600 w 228600"/>
              <a:gd name="connsiteY16" fmla="*/ 98679 h 198691"/>
              <a:gd name="connsiteX17" fmla="*/ 228600 w 228600"/>
              <a:gd name="connsiteY17" fmla="*/ 41529 h 198691"/>
              <a:gd name="connsiteX18" fmla="*/ 223838 w 228600"/>
              <a:gd name="connsiteY18" fmla="*/ 36767 h 198691"/>
              <a:gd name="connsiteX19" fmla="*/ 78010 w 228600"/>
              <a:gd name="connsiteY19" fmla="*/ 14288 h 198691"/>
              <a:gd name="connsiteX20" fmla="*/ 82772 w 228600"/>
              <a:gd name="connsiteY20" fmla="*/ 9525 h 198691"/>
              <a:gd name="connsiteX21" fmla="*/ 145923 w 228600"/>
              <a:gd name="connsiteY21" fmla="*/ 9525 h 198691"/>
              <a:gd name="connsiteX22" fmla="*/ 150686 w 228600"/>
              <a:gd name="connsiteY22" fmla="*/ 14288 h 198691"/>
              <a:gd name="connsiteX23" fmla="*/ 150686 w 228600"/>
              <a:gd name="connsiteY23" fmla="*/ 36767 h 198691"/>
              <a:gd name="connsiteX24" fmla="*/ 78010 w 228600"/>
              <a:gd name="connsiteY24" fmla="*/ 36767 h 198691"/>
              <a:gd name="connsiteX25" fmla="*/ 78010 w 228600"/>
              <a:gd name="connsiteY25" fmla="*/ 14288 h 198691"/>
              <a:gd name="connsiteX26" fmla="*/ 204788 w 228600"/>
              <a:gd name="connsiteY26" fmla="*/ 189167 h 198691"/>
              <a:gd name="connsiteX27" fmla="*/ 23813 w 228600"/>
              <a:gd name="connsiteY27" fmla="*/ 189167 h 198691"/>
              <a:gd name="connsiteX28" fmla="*/ 23813 w 228600"/>
              <a:gd name="connsiteY28" fmla="*/ 122492 h 198691"/>
              <a:gd name="connsiteX29" fmla="*/ 47625 w 228600"/>
              <a:gd name="connsiteY29" fmla="*/ 122492 h 198691"/>
              <a:gd name="connsiteX30" fmla="*/ 47625 w 228600"/>
              <a:gd name="connsiteY30" fmla="*/ 128207 h 198691"/>
              <a:gd name="connsiteX31" fmla="*/ 61532 w 228600"/>
              <a:gd name="connsiteY31" fmla="*/ 142875 h 198691"/>
              <a:gd name="connsiteX32" fmla="*/ 61722 w 228600"/>
              <a:gd name="connsiteY32" fmla="*/ 142875 h 198691"/>
              <a:gd name="connsiteX33" fmla="*/ 71247 w 228600"/>
              <a:gd name="connsiteY33" fmla="*/ 142875 h 198691"/>
              <a:gd name="connsiteX34" fmla="*/ 85725 w 228600"/>
              <a:gd name="connsiteY34" fmla="*/ 128778 h 198691"/>
              <a:gd name="connsiteX35" fmla="*/ 85725 w 228600"/>
              <a:gd name="connsiteY35" fmla="*/ 128207 h 198691"/>
              <a:gd name="connsiteX36" fmla="*/ 85725 w 228600"/>
              <a:gd name="connsiteY36" fmla="*/ 122492 h 198691"/>
              <a:gd name="connsiteX37" fmla="*/ 142875 w 228600"/>
              <a:gd name="connsiteY37" fmla="*/ 122492 h 198691"/>
              <a:gd name="connsiteX38" fmla="*/ 142875 w 228600"/>
              <a:gd name="connsiteY38" fmla="*/ 128207 h 198691"/>
              <a:gd name="connsiteX39" fmla="*/ 157163 w 228600"/>
              <a:gd name="connsiteY39" fmla="*/ 142494 h 198691"/>
              <a:gd name="connsiteX40" fmla="*/ 166688 w 228600"/>
              <a:gd name="connsiteY40" fmla="*/ 142494 h 198691"/>
              <a:gd name="connsiteX41" fmla="*/ 180975 w 228600"/>
              <a:gd name="connsiteY41" fmla="*/ 128207 h 198691"/>
              <a:gd name="connsiteX42" fmla="*/ 180975 w 228600"/>
              <a:gd name="connsiteY42" fmla="*/ 122492 h 198691"/>
              <a:gd name="connsiteX43" fmla="*/ 204788 w 228600"/>
              <a:gd name="connsiteY43" fmla="*/ 122492 h 198691"/>
              <a:gd name="connsiteX44" fmla="*/ 204788 w 228600"/>
              <a:gd name="connsiteY44" fmla="*/ 189167 h 198691"/>
              <a:gd name="connsiteX45" fmla="*/ 57150 w 228600"/>
              <a:gd name="connsiteY45" fmla="*/ 117729 h 198691"/>
              <a:gd name="connsiteX46" fmla="*/ 57150 w 228600"/>
              <a:gd name="connsiteY46" fmla="*/ 117729 h 198691"/>
              <a:gd name="connsiteX47" fmla="*/ 57150 w 228600"/>
              <a:gd name="connsiteY47" fmla="*/ 110014 h 198691"/>
              <a:gd name="connsiteX48" fmla="*/ 76200 w 228600"/>
              <a:gd name="connsiteY48" fmla="*/ 110014 h 198691"/>
              <a:gd name="connsiteX49" fmla="*/ 76200 w 228600"/>
              <a:gd name="connsiteY49" fmla="*/ 128111 h 198691"/>
              <a:gd name="connsiteX50" fmla="*/ 71438 w 228600"/>
              <a:gd name="connsiteY50" fmla="*/ 132874 h 198691"/>
              <a:gd name="connsiteX51" fmla="*/ 61913 w 228600"/>
              <a:gd name="connsiteY51" fmla="*/ 132874 h 198691"/>
              <a:gd name="connsiteX52" fmla="*/ 57150 w 228600"/>
              <a:gd name="connsiteY52" fmla="*/ 128111 h 198691"/>
              <a:gd name="connsiteX53" fmla="*/ 57150 w 228600"/>
              <a:gd name="connsiteY53" fmla="*/ 117729 h 198691"/>
              <a:gd name="connsiteX54" fmla="*/ 171450 w 228600"/>
              <a:gd name="connsiteY54" fmla="*/ 128207 h 198691"/>
              <a:gd name="connsiteX55" fmla="*/ 166688 w 228600"/>
              <a:gd name="connsiteY55" fmla="*/ 132969 h 198691"/>
              <a:gd name="connsiteX56" fmla="*/ 157163 w 228600"/>
              <a:gd name="connsiteY56" fmla="*/ 132969 h 198691"/>
              <a:gd name="connsiteX57" fmla="*/ 152400 w 228600"/>
              <a:gd name="connsiteY57" fmla="*/ 128207 h 198691"/>
              <a:gd name="connsiteX58" fmla="*/ 152400 w 228600"/>
              <a:gd name="connsiteY58" fmla="*/ 110109 h 198691"/>
              <a:gd name="connsiteX59" fmla="*/ 171450 w 228600"/>
              <a:gd name="connsiteY59" fmla="*/ 110109 h 198691"/>
              <a:gd name="connsiteX60" fmla="*/ 171450 w 228600"/>
              <a:gd name="connsiteY60" fmla="*/ 128207 h 198691"/>
              <a:gd name="connsiteX61" fmla="*/ 219075 w 228600"/>
              <a:gd name="connsiteY61" fmla="*/ 98679 h 198691"/>
              <a:gd name="connsiteX62" fmla="*/ 204788 w 228600"/>
              <a:gd name="connsiteY62" fmla="*/ 112967 h 198691"/>
              <a:gd name="connsiteX63" fmla="*/ 180975 w 228600"/>
              <a:gd name="connsiteY63" fmla="*/ 112967 h 198691"/>
              <a:gd name="connsiteX64" fmla="*/ 180975 w 228600"/>
              <a:gd name="connsiteY64" fmla="*/ 105251 h 198691"/>
              <a:gd name="connsiteX65" fmla="*/ 176213 w 228600"/>
              <a:gd name="connsiteY65" fmla="*/ 100489 h 198691"/>
              <a:gd name="connsiteX66" fmla="*/ 147638 w 228600"/>
              <a:gd name="connsiteY66" fmla="*/ 100489 h 198691"/>
              <a:gd name="connsiteX67" fmla="*/ 142875 w 228600"/>
              <a:gd name="connsiteY67" fmla="*/ 105251 h 198691"/>
              <a:gd name="connsiteX68" fmla="*/ 142875 w 228600"/>
              <a:gd name="connsiteY68" fmla="*/ 112967 h 198691"/>
              <a:gd name="connsiteX69" fmla="*/ 85725 w 228600"/>
              <a:gd name="connsiteY69" fmla="*/ 112967 h 198691"/>
              <a:gd name="connsiteX70" fmla="*/ 85725 w 228600"/>
              <a:gd name="connsiteY70" fmla="*/ 105251 h 198691"/>
              <a:gd name="connsiteX71" fmla="*/ 80963 w 228600"/>
              <a:gd name="connsiteY71" fmla="*/ 100489 h 198691"/>
              <a:gd name="connsiteX72" fmla="*/ 52388 w 228600"/>
              <a:gd name="connsiteY72" fmla="*/ 100489 h 198691"/>
              <a:gd name="connsiteX73" fmla="*/ 47625 w 228600"/>
              <a:gd name="connsiteY73" fmla="*/ 105251 h 198691"/>
              <a:gd name="connsiteX74" fmla="*/ 47625 w 228600"/>
              <a:gd name="connsiteY74" fmla="*/ 112967 h 198691"/>
              <a:gd name="connsiteX75" fmla="*/ 23813 w 228600"/>
              <a:gd name="connsiteY75" fmla="*/ 112967 h 198691"/>
              <a:gd name="connsiteX76" fmla="*/ 9525 w 228600"/>
              <a:gd name="connsiteY76" fmla="*/ 98679 h 198691"/>
              <a:gd name="connsiteX77" fmla="*/ 9525 w 228600"/>
              <a:gd name="connsiteY77" fmla="*/ 98679 h 198691"/>
              <a:gd name="connsiteX78" fmla="*/ 9525 w 228600"/>
              <a:gd name="connsiteY78" fmla="*/ 46292 h 198691"/>
              <a:gd name="connsiteX79" fmla="*/ 219075 w 228600"/>
              <a:gd name="connsiteY79" fmla="*/ 46292 h 198691"/>
              <a:gd name="connsiteX80" fmla="*/ 219075 w 228600"/>
              <a:gd name="connsiteY80" fmla="*/ 98679 h 198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28600" h="198691">
                <a:moveTo>
                  <a:pt x="223838" y="36767"/>
                </a:moveTo>
                <a:lnTo>
                  <a:pt x="160115" y="36767"/>
                </a:lnTo>
                <a:lnTo>
                  <a:pt x="160115" y="14288"/>
                </a:lnTo>
                <a:cubicBezTo>
                  <a:pt x="160115" y="6382"/>
                  <a:pt x="153734" y="0"/>
                  <a:pt x="145828" y="0"/>
                </a:cubicBezTo>
                <a:lnTo>
                  <a:pt x="82772" y="0"/>
                </a:lnTo>
                <a:cubicBezTo>
                  <a:pt x="74867" y="0"/>
                  <a:pt x="68485" y="6382"/>
                  <a:pt x="68485" y="14288"/>
                </a:cubicBezTo>
                <a:lnTo>
                  <a:pt x="68485" y="36767"/>
                </a:lnTo>
                <a:lnTo>
                  <a:pt x="4763" y="36767"/>
                </a:lnTo>
                <a:cubicBezTo>
                  <a:pt x="2096" y="36767"/>
                  <a:pt x="0" y="38862"/>
                  <a:pt x="0" y="41529"/>
                </a:cubicBezTo>
                <a:lnTo>
                  <a:pt x="0" y="98679"/>
                </a:lnTo>
                <a:cubicBezTo>
                  <a:pt x="0" y="108109"/>
                  <a:pt x="5620" y="116681"/>
                  <a:pt x="14288" y="120491"/>
                </a:cubicBezTo>
                <a:lnTo>
                  <a:pt x="14288" y="193929"/>
                </a:lnTo>
                <a:cubicBezTo>
                  <a:pt x="14288" y="196596"/>
                  <a:pt x="16383" y="198692"/>
                  <a:pt x="19050" y="198692"/>
                </a:cubicBezTo>
                <a:lnTo>
                  <a:pt x="209550" y="198692"/>
                </a:lnTo>
                <a:cubicBezTo>
                  <a:pt x="212217" y="198692"/>
                  <a:pt x="214313" y="196596"/>
                  <a:pt x="214313" y="193929"/>
                </a:cubicBezTo>
                <a:lnTo>
                  <a:pt x="214313" y="120491"/>
                </a:lnTo>
                <a:cubicBezTo>
                  <a:pt x="222980" y="116681"/>
                  <a:pt x="228600" y="108109"/>
                  <a:pt x="228600" y="98679"/>
                </a:cubicBezTo>
                <a:lnTo>
                  <a:pt x="228600" y="41529"/>
                </a:lnTo>
                <a:cubicBezTo>
                  <a:pt x="228600" y="38862"/>
                  <a:pt x="226505" y="36767"/>
                  <a:pt x="223838" y="36767"/>
                </a:cubicBezTo>
                <a:close/>
                <a:moveTo>
                  <a:pt x="78010" y="14288"/>
                </a:moveTo>
                <a:cubicBezTo>
                  <a:pt x="78010" y="11621"/>
                  <a:pt x="80105" y="9525"/>
                  <a:pt x="82772" y="9525"/>
                </a:cubicBezTo>
                <a:lnTo>
                  <a:pt x="145923" y="9525"/>
                </a:lnTo>
                <a:cubicBezTo>
                  <a:pt x="148590" y="9525"/>
                  <a:pt x="150686" y="11621"/>
                  <a:pt x="150686" y="14288"/>
                </a:cubicBezTo>
                <a:lnTo>
                  <a:pt x="150686" y="36767"/>
                </a:lnTo>
                <a:lnTo>
                  <a:pt x="78010" y="36767"/>
                </a:lnTo>
                <a:lnTo>
                  <a:pt x="78010" y="14288"/>
                </a:lnTo>
                <a:close/>
                <a:moveTo>
                  <a:pt x="204788" y="189167"/>
                </a:moveTo>
                <a:lnTo>
                  <a:pt x="23813" y="189167"/>
                </a:lnTo>
                <a:lnTo>
                  <a:pt x="23813" y="122492"/>
                </a:lnTo>
                <a:lnTo>
                  <a:pt x="47625" y="122492"/>
                </a:lnTo>
                <a:lnTo>
                  <a:pt x="47625" y="128207"/>
                </a:lnTo>
                <a:cubicBezTo>
                  <a:pt x="47435" y="136112"/>
                  <a:pt x="53626" y="142685"/>
                  <a:pt x="61532" y="142875"/>
                </a:cubicBezTo>
                <a:cubicBezTo>
                  <a:pt x="61532" y="142875"/>
                  <a:pt x="61627" y="142875"/>
                  <a:pt x="61722" y="142875"/>
                </a:cubicBezTo>
                <a:lnTo>
                  <a:pt x="71247" y="142875"/>
                </a:lnTo>
                <a:cubicBezTo>
                  <a:pt x="79153" y="142970"/>
                  <a:pt x="85630" y="136684"/>
                  <a:pt x="85725" y="128778"/>
                </a:cubicBezTo>
                <a:cubicBezTo>
                  <a:pt x="85725" y="128588"/>
                  <a:pt x="85725" y="128397"/>
                  <a:pt x="85725" y="128207"/>
                </a:cubicBezTo>
                <a:lnTo>
                  <a:pt x="85725" y="122492"/>
                </a:lnTo>
                <a:lnTo>
                  <a:pt x="142875" y="122492"/>
                </a:lnTo>
                <a:lnTo>
                  <a:pt x="142875" y="128207"/>
                </a:lnTo>
                <a:cubicBezTo>
                  <a:pt x="142875" y="136112"/>
                  <a:pt x="149257" y="142494"/>
                  <a:pt x="157163" y="142494"/>
                </a:cubicBezTo>
                <a:lnTo>
                  <a:pt x="166688" y="142494"/>
                </a:lnTo>
                <a:cubicBezTo>
                  <a:pt x="174593" y="142494"/>
                  <a:pt x="180975" y="136112"/>
                  <a:pt x="180975" y="128207"/>
                </a:cubicBezTo>
                <a:lnTo>
                  <a:pt x="180975" y="122492"/>
                </a:lnTo>
                <a:lnTo>
                  <a:pt x="204788" y="122492"/>
                </a:lnTo>
                <a:lnTo>
                  <a:pt x="204788" y="189167"/>
                </a:lnTo>
                <a:close/>
                <a:moveTo>
                  <a:pt x="57150" y="117729"/>
                </a:moveTo>
                <a:lnTo>
                  <a:pt x="57150" y="117729"/>
                </a:lnTo>
                <a:lnTo>
                  <a:pt x="57150" y="110014"/>
                </a:lnTo>
                <a:lnTo>
                  <a:pt x="76200" y="110014"/>
                </a:lnTo>
                <a:lnTo>
                  <a:pt x="76200" y="128111"/>
                </a:lnTo>
                <a:cubicBezTo>
                  <a:pt x="76200" y="130778"/>
                  <a:pt x="74105" y="132874"/>
                  <a:pt x="71438" y="132874"/>
                </a:cubicBezTo>
                <a:lnTo>
                  <a:pt x="61913" y="132874"/>
                </a:lnTo>
                <a:cubicBezTo>
                  <a:pt x="59245" y="132874"/>
                  <a:pt x="57150" y="130778"/>
                  <a:pt x="57150" y="128111"/>
                </a:cubicBezTo>
                <a:lnTo>
                  <a:pt x="57150" y="117729"/>
                </a:lnTo>
                <a:close/>
                <a:moveTo>
                  <a:pt x="171450" y="128207"/>
                </a:moveTo>
                <a:cubicBezTo>
                  <a:pt x="171450" y="130874"/>
                  <a:pt x="169355" y="132969"/>
                  <a:pt x="166688" y="132969"/>
                </a:cubicBezTo>
                <a:lnTo>
                  <a:pt x="157163" y="132969"/>
                </a:lnTo>
                <a:cubicBezTo>
                  <a:pt x="154496" y="132969"/>
                  <a:pt x="152400" y="130874"/>
                  <a:pt x="152400" y="128207"/>
                </a:cubicBezTo>
                <a:lnTo>
                  <a:pt x="152400" y="110109"/>
                </a:lnTo>
                <a:lnTo>
                  <a:pt x="171450" y="110109"/>
                </a:lnTo>
                <a:lnTo>
                  <a:pt x="171450" y="128207"/>
                </a:lnTo>
                <a:close/>
                <a:moveTo>
                  <a:pt x="219075" y="98679"/>
                </a:moveTo>
                <a:cubicBezTo>
                  <a:pt x="219075" y="106585"/>
                  <a:pt x="212693" y="112967"/>
                  <a:pt x="204788" y="112967"/>
                </a:cubicBezTo>
                <a:lnTo>
                  <a:pt x="180975" y="112967"/>
                </a:lnTo>
                <a:lnTo>
                  <a:pt x="180975" y="105251"/>
                </a:lnTo>
                <a:cubicBezTo>
                  <a:pt x="180975" y="102584"/>
                  <a:pt x="178880" y="100489"/>
                  <a:pt x="176213" y="100489"/>
                </a:cubicBezTo>
                <a:lnTo>
                  <a:pt x="147638" y="100489"/>
                </a:lnTo>
                <a:cubicBezTo>
                  <a:pt x="144971" y="100489"/>
                  <a:pt x="142875" y="102584"/>
                  <a:pt x="142875" y="105251"/>
                </a:cubicBezTo>
                <a:lnTo>
                  <a:pt x="142875" y="112967"/>
                </a:lnTo>
                <a:lnTo>
                  <a:pt x="85725" y="112967"/>
                </a:lnTo>
                <a:lnTo>
                  <a:pt x="85725" y="105251"/>
                </a:lnTo>
                <a:cubicBezTo>
                  <a:pt x="85725" y="102584"/>
                  <a:pt x="83630" y="100489"/>
                  <a:pt x="80963" y="100489"/>
                </a:cubicBezTo>
                <a:lnTo>
                  <a:pt x="52388" y="100489"/>
                </a:lnTo>
                <a:cubicBezTo>
                  <a:pt x="49720" y="100489"/>
                  <a:pt x="47625" y="102584"/>
                  <a:pt x="47625" y="105251"/>
                </a:cubicBezTo>
                <a:lnTo>
                  <a:pt x="47625" y="112967"/>
                </a:lnTo>
                <a:lnTo>
                  <a:pt x="23813" y="112967"/>
                </a:lnTo>
                <a:cubicBezTo>
                  <a:pt x="15907" y="112967"/>
                  <a:pt x="9525" y="106585"/>
                  <a:pt x="9525" y="98679"/>
                </a:cubicBezTo>
                <a:lnTo>
                  <a:pt x="9525" y="98679"/>
                </a:lnTo>
                <a:lnTo>
                  <a:pt x="9525" y="46292"/>
                </a:lnTo>
                <a:lnTo>
                  <a:pt x="219075" y="46292"/>
                </a:lnTo>
                <a:lnTo>
                  <a:pt x="219075" y="98679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defTabSz="554218"/>
            <a:endParaRPr lang="ru-RU" sz="1091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668C6BA2-C1DE-4155-8BE5-23A9B08FC101}"/>
              </a:ext>
            </a:extLst>
          </p:cNvPr>
          <p:cNvGrpSpPr/>
          <p:nvPr/>
        </p:nvGrpSpPr>
        <p:grpSpPr>
          <a:xfrm>
            <a:off x="1544199" y="4592550"/>
            <a:ext cx="317060" cy="416596"/>
            <a:chOff x="12038314" y="7802605"/>
            <a:chExt cx="398657" cy="523810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0C476A05-0540-4F07-B338-E6B23F7632C7}"/>
                </a:ext>
              </a:extLst>
            </p:cNvPr>
            <p:cNvGrpSpPr/>
            <p:nvPr/>
          </p:nvGrpSpPr>
          <p:grpSpPr>
            <a:xfrm>
              <a:off x="12038314" y="7802605"/>
              <a:ext cx="398657" cy="523810"/>
              <a:chOff x="16463225" y="3095895"/>
              <a:chExt cx="469265" cy="616585"/>
            </a:xfrm>
          </p:grpSpPr>
          <p:sp>
            <p:nvSpPr>
              <p:cNvPr id="146" name="object 57">
                <a:extLst>
                  <a:ext uri="{FF2B5EF4-FFF2-40B4-BE49-F238E27FC236}">
                    <a16:creationId xmlns:a16="http://schemas.microsoft.com/office/drawing/2014/main" id="{DFB5A2D2-F673-4AC2-AC19-D6385C07940E}"/>
                  </a:ext>
                </a:extLst>
              </p:cNvPr>
              <p:cNvSpPr/>
              <p:nvPr/>
            </p:nvSpPr>
            <p:spPr>
              <a:xfrm>
                <a:off x="16463225" y="3095895"/>
                <a:ext cx="469265" cy="616585"/>
              </a:xfrm>
              <a:custGeom>
                <a:avLst/>
                <a:gdLst/>
                <a:ahLst/>
                <a:cxnLst/>
                <a:rect l="l" t="t" r="r" b="b"/>
                <a:pathLst>
                  <a:path w="469265" h="616585">
                    <a:moveTo>
                      <a:pt x="468676" y="146278"/>
                    </a:moveTo>
                    <a:lnTo>
                      <a:pt x="468676" y="616452"/>
                    </a:lnTo>
                    <a:lnTo>
                      <a:pt x="0" y="616452"/>
                    </a:lnTo>
                    <a:lnTo>
                      <a:pt x="0" y="0"/>
                    </a:lnTo>
                    <a:lnTo>
                      <a:pt x="319414" y="0"/>
                    </a:lnTo>
                    <a:lnTo>
                      <a:pt x="468676" y="146278"/>
                    </a:lnTo>
                    <a:close/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" name="object 58">
                <a:extLst>
                  <a:ext uri="{FF2B5EF4-FFF2-40B4-BE49-F238E27FC236}">
                    <a16:creationId xmlns:a16="http://schemas.microsoft.com/office/drawing/2014/main" id="{5E2C5B5E-1FF0-4488-8DD6-38CED13A5F4A}"/>
                  </a:ext>
                </a:extLst>
              </p:cNvPr>
              <p:cNvSpPr/>
              <p:nvPr/>
            </p:nvSpPr>
            <p:spPr>
              <a:xfrm>
                <a:off x="16524416" y="3363073"/>
                <a:ext cx="3359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5915">
                    <a:moveTo>
                      <a:pt x="0" y="0"/>
                    </a:moveTo>
                    <a:lnTo>
                      <a:pt x="335843" y="0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" name="object 59">
                <a:extLst>
                  <a:ext uri="{FF2B5EF4-FFF2-40B4-BE49-F238E27FC236}">
                    <a16:creationId xmlns:a16="http://schemas.microsoft.com/office/drawing/2014/main" id="{7621AD8E-60B6-47E1-A2CC-8B86A542635E}"/>
                  </a:ext>
                </a:extLst>
              </p:cNvPr>
              <p:cNvSpPr/>
              <p:nvPr/>
            </p:nvSpPr>
            <p:spPr>
              <a:xfrm>
                <a:off x="16524416" y="3454122"/>
                <a:ext cx="3359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5915">
                    <a:moveTo>
                      <a:pt x="0" y="0"/>
                    </a:moveTo>
                    <a:lnTo>
                      <a:pt x="335843" y="0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" name="object 61">
                <a:extLst>
                  <a:ext uri="{FF2B5EF4-FFF2-40B4-BE49-F238E27FC236}">
                    <a16:creationId xmlns:a16="http://schemas.microsoft.com/office/drawing/2014/main" id="{AA8874C1-A85D-4C38-A13A-DB3ADE1B770E}"/>
                  </a:ext>
                </a:extLst>
              </p:cNvPr>
              <p:cNvSpPr/>
              <p:nvPr/>
            </p:nvSpPr>
            <p:spPr>
              <a:xfrm>
                <a:off x="16524416" y="3591444"/>
                <a:ext cx="1701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0180">
                    <a:moveTo>
                      <a:pt x="0" y="0"/>
                    </a:moveTo>
                    <a:lnTo>
                      <a:pt x="170151" y="0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object 64">
                <a:extLst>
                  <a:ext uri="{FF2B5EF4-FFF2-40B4-BE49-F238E27FC236}">
                    <a16:creationId xmlns:a16="http://schemas.microsoft.com/office/drawing/2014/main" id="{53890FA3-EE29-4489-9F0B-B1753EDCE253}"/>
                  </a:ext>
                </a:extLst>
              </p:cNvPr>
              <p:cNvSpPr/>
              <p:nvPr/>
            </p:nvSpPr>
            <p:spPr>
              <a:xfrm>
                <a:off x="16762912" y="3095898"/>
                <a:ext cx="169545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w="169544" h="144144">
                    <a:moveTo>
                      <a:pt x="168989" y="143733"/>
                    </a:moveTo>
                    <a:lnTo>
                      <a:pt x="0" y="143733"/>
                    </a:lnTo>
                    <a:lnTo>
                      <a:pt x="0" y="0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45" name="Овал 144">
              <a:extLst>
                <a:ext uri="{FF2B5EF4-FFF2-40B4-BE49-F238E27FC236}">
                  <a16:creationId xmlns:a16="http://schemas.microsoft.com/office/drawing/2014/main" id="{9BDFD8E2-05A4-4F44-A7E4-EF881E8E50CC}"/>
                </a:ext>
              </a:extLst>
            </p:cNvPr>
            <p:cNvSpPr/>
            <p:nvPr/>
          </p:nvSpPr>
          <p:spPr>
            <a:xfrm>
              <a:off x="12282717" y="8163810"/>
              <a:ext cx="86794" cy="867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C22326FC-9F31-45FA-8C87-F2413E14F787}"/>
              </a:ext>
            </a:extLst>
          </p:cNvPr>
          <p:cNvGrpSpPr/>
          <p:nvPr/>
        </p:nvGrpSpPr>
        <p:grpSpPr>
          <a:xfrm>
            <a:off x="1515767" y="9271422"/>
            <a:ext cx="345523" cy="439171"/>
            <a:chOff x="8487262" y="8762780"/>
            <a:chExt cx="403850" cy="513307"/>
          </a:xfrm>
        </p:grpSpPr>
        <p:grpSp>
          <p:nvGrpSpPr>
            <p:cNvPr id="152" name="Группа 151">
              <a:extLst>
                <a:ext uri="{FF2B5EF4-FFF2-40B4-BE49-F238E27FC236}">
                  <a16:creationId xmlns:a16="http://schemas.microsoft.com/office/drawing/2014/main" id="{7F0954BC-392B-40C9-97F5-13CAA2EFE34B}"/>
                </a:ext>
              </a:extLst>
            </p:cNvPr>
            <p:cNvGrpSpPr/>
            <p:nvPr/>
          </p:nvGrpSpPr>
          <p:grpSpPr>
            <a:xfrm>
              <a:off x="8487262" y="8762780"/>
              <a:ext cx="403850" cy="513307"/>
              <a:chOff x="8449699" y="8682186"/>
              <a:chExt cx="508429" cy="646230"/>
            </a:xfrm>
          </p:grpSpPr>
          <p:sp>
            <p:nvSpPr>
              <p:cNvPr id="154" name="Полилиния: фигура 153">
                <a:extLst>
                  <a:ext uri="{FF2B5EF4-FFF2-40B4-BE49-F238E27FC236}">
                    <a16:creationId xmlns:a16="http://schemas.microsoft.com/office/drawing/2014/main" id="{3FE453B5-F347-4FD4-BC11-611372C0ED7B}"/>
                  </a:ext>
                </a:extLst>
              </p:cNvPr>
              <p:cNvSpPr/>
              <p:nvPr/>
            </p:nvSpPr>
            <p:spPr>
              <a:xfrm>
                <a:off x="8449699" y="9068028"/>
                <a:ext cx="246387" cy="260388"/>
              </a:xfrm>
              <a:custGeom>
                <a:avLst/>
                <a:gdLst>
                  <a:gd name="connsiteX0" fmla="*/ 246388 w 246387"/>
                  <a:gd name="connsiteY0" fmla="*/ 65152 h 260388"/>
                  <a:gd name="connsiteX1" fmla="*/ 133612 w 246387"/>
                  <a:gd name="connsiteY1" fmla="*/ 260388 h 260388"/>
                  <a:gd name="connsiteX2" fmla="*/ 99878 w 246387"/>
                  <a:gd name="connsiteY2" fmla="*/ 164589 h 260388"/>
                  <a:gd name="connsiteX3" fmla="*/ 0 w 246387"/>
                  <a:gd name="connsiteY3" fmla="*/ 183220 h 260388"/>
                  <a:gd name="connsiteX4" fmla="*/ 105831 w 246387"/>
                  <a:gd name="connsiteY4" fmla="*/ 0 h 260388"/>
                  <a:gd name="connsiteX5" fmla="*/ 121926 w 246387"/>
                  <a:gd name="connsiteY5" fmla="*/ 23040 h 260388"/>
                  <a:gd name="connsiteX6" fmla="*/ 191598 w 246387"/>
                  <a:gd name="connsiteY6" fmla="*/ 34064 h 260388"/>
                  <a:gd name="connsiteX7" fmla="*/ 246388 w 246387"/>
                  <a:gd name="connsiteY7" fmla="*/ 65152 h 26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6387" h="260388">
                    <a:moveTo>
                      <a:pt x="246388" y="65152"/>
                    </a:moveTo>
                    <a:lnTo>
                      <a:pt x="133612" y="260388"/>
                    </a:lnTo>
                    <a:lnTo>
                      <a:pt x="99878" y="164589"/>
                    </a:lnTo>
                    <a:lnTo>
                      <a:pt x="0" y="183220"/>
                    </a:lnTo>
                    <a:lnTo>
                      <a:pt x="105831" y="0"/>
                    </a:lnTo>
                    <a:cubicBezTo>
                      <a:pt x="109579" y="9260"/>
                      <a:pt x="114320" y="17638"/>
                      <a:pt x="121926" y="23040"/>
                    </a:cubicBezTo>
                    <a:cubicBezTo>
                      <a:pt x="140667" y="36379"/>
                      <a:pt x="169881" y="27670"/>
                      <a:pt x="191598" y="34064"/>
                    </a:cubicBezTo>
                    <a:cubicBezTo>
                      <a:pt x="210780" y="39687"/>
                      <a:pt x="226875" y="60522"/>
                      <a:pt x="246388" y="65152"/>
                    </a:cubicBezTo>
                    <a:close/>
                  </a:path>
                </a:pathLst>
              </a:custGeom>
              <a:no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5" name="Полилиния: фигура 154">
                <a:extLst>
                  <a:ext uri="{FF2B5EF4-FFF2-40B4-BE49-F238E27FC236}">
                    <a16:creationId xmlns:a16="http://schemas.microsoft.com/office/drawing/2014/main" id="{5BFDB01E-9BB7-4396-8B11-E7368D2F7F07}"/>
                  </a:ext>
                </a:extLst>
              </p:cNvPr>
              <p:cNvSpPr/>
              <p:nvPr/>
            </p:nvSpPr>
            <p:spPr>
              <a:xfrm>
                <a:off x="8711741" y="9068579"/>
                <a:ext cx="246387" cy="259837"/>
              </a:xfrm>
              <a:custGeom>
                <a:avLst/>
                <a:gdLst>
                  <a:gd name="connsiteX0" fmla="*/ 246388 w 246387"/>
                  <a:gd name="connsiteY0" fmla="*/ 182669 h 259837"/>
                  <a:gd name="connsiteX1" fmla="*/ 146510 w 246387"/>
                  <a:gd name="connsiteY1" fmla="*/ 164038 h 259837"/>
                  <a:gd name="connsiteX2" fmla="*/ 112776 w 246387"/>
                  <a:gd name="connsiteY2" fmla="*/ 259837 h 259837"/>
                  <a:gd name="connsiteX3" fmla="*/ 0 w 246387"/>
                  <a:gd name="connsiteY3" fmla="*/ 64601 h 259837"/>
                  <a:gd name="connsiteX4" fmla="*/ 55341 w 246387"/>
                  <a:gd name="connsiteY4" fmla="*/ 34064 h 259837"/>
                  <a:gd name="connsiteX5" fmla="*/ 125013 w 246387"/>
                  <a:gd name="connsiteY5" fmla="*/ 23040 h 259837"/>
                  <a:gd name="connsiteX6" fmla="*/ 140888 w 246387"/>
                  <a:gd name="connsiteY6" fmla="*/ 0 h 259837"/>
                  <a:gd name="connsiteX7" fmla="*/ 246388 w 246387"/>
                  <a:gd name="connsiteY7" fmla="*/ 182669 h 259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6387" h="259837">
                    <a:moveTo>
                      <a:pt x="246388" y="182669"/>
                    </a:moveTo>
                    <a:lnTo>
                      <a:pt x="146510" y="164038"/>
                    </a:lnTo>
                    <a:lnTo>
                      <a:pt x="112776" y="259837"/>
                    </a:lnTo>
                    <a:lnTo>
                      <a:pt x="0" y="64601"/>
                    </a:lnTo>
                    <a:cubicBezTo>
                      <a:pt x="19733" y="60191"/>
                      <a:pt x="36820" y="40128"/>
                      <a:pt x="55341" y="34064"/>
                    </a:cubicBezTo>
                    <a:cubicBezTo>
                      <a:pt x="76287" y="27229"/>
                      <a:pt x="106933" y="35608"/>
                      <a:pt x="125013" y="23040"/>
                    </a:cubicBezTo>
                    <a:cubicBezTo>
                      <a:pt x="132509" y="17859"/>
                      <a:pt x="137139" y="9481"/>
                      <a:pt x="140888" y="0"/>
                    </a:cubicBezTo>
                    <a:lnTo>
                      <a:pt x="246388" y="182669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6" name="Полилиния: фигура 155">
                <a:extLst>
                  <a:ext uri="{FF2B5EF4-FFF2-40B4-BE49-F238E27FC236}">
                    <a16:creationId xmlns:a16="http://schemas.microsoft.com/office/drawing/2014/main" id="{1F45F6B5-BFCF-4C51-AD27-6D4992FD585D}"/>
                  </a:ext>
                </a:extLst>
              </p:cNvPr>
              <p:cNvSpPr/>
              <p:nvPr/>
            </p:nvSpPr>
            <p:spPr>
              <a:xfrm>
                <a:off x="8486829" y="8682186"/>
                <a:ext cx="434136" cy="451986"/>
              </a:xfrm>
              <a:custGeom>
                <a:avLst/>
                <a:gdLst>
                  <a:gd name="connsiteX0" fmla="*/ 432495 w 434136"/>
                  <a:gd name="connsiteY0" fmla="*/ 296437 h 451986"/>
                  <a:gd name="connsiteX1" fmla="*/ 382997 w 434136"/>
                  <a:gd name="connsiteY1" fmla="*/ 346707 h 451986"/>
                  <a:gd name="connsiteX2" fmla="*/ 365799 w 434136"/>
                  <a:gd name="connsiteY2" fmla="*/ 386394 h 451986"/>
                  <a:gd name="connsiteX3" fmla="*/ 349924 w 434136"/>
                  <a:gd name="connsiteY3" fmla="*/ 409434 h 451986"/>
                  <a:gd name="connsiteX4" fmla="*/ 280252 w 434136"/>
                  <a:gd name="connsiteY4" fmla="*/ 420458 h 451986"/>
                  <a:gd name="connsiteX5" fmla="*/ 224911 w 434136"/>
                  <a:gd name="connsiteY5" fmla="*/ 450995 h 451986"/>
                  <a:gd name="connsiteX6" fmla="*/ 217084 w 434136"/>
                  <a:gd name="connsiteY6" fmla="*/ 451987 h 451986"/>
                  <a:gd name="connsiteX7" fmla="*/ 209257 w 434136"/>
                  <a:gd name="connsiteY7" fmla="*/ 450995 h 451986"/>
                  <a:gd name="connsiteX8" fmla="*/ 154468 w 434136"/>
                  <a:gd name="connsiteY8" fmla="*/ 419907 h 451986"/>
                  <a:gd name="connsiteX9" fmla="*/ 84796 w 434136"/>
                  <a:gd name="connsiteY9" fmla="*/ 408883 h 451986"/>
                  <a:gd name="connsiteX10" fmla="*/ 68700 w 434136"/>
                  <a:gd name="connsiteY10" fmla="*/ 385842 h 451986"/>
                  <a:gd name="connsiteX11" fmla="*/ 51723 w 434136"/>
                  <a:gd name="connsiteY11" fmla="*/ 346156 h 451986"/>
                  <a:gd name="connsiteX12" fmla="*/ 1674 w 434136"/>
                  <a:gd name="connsiteY12" fmla="*/ 295335 h 451986"/>
                  <a:gd name="connsiteX13" fmla="*/ 12147 w 434136"/>
                  <a:gd name="connsiteY13" fmla="*/ 225442 h 451986"/>
                  <a:gd name="connsiteX14" fmla="*/ 1674 w 434136"/>
                  <a:gd name="connsiteY14" fmla="*/ 155550 h 451986"/>
                  <a:gd name="connsiteX15" fmla="*/ 51172 w 434136"/>
                  <a:gd name="connsiteY15" fmla="*/ 105280 h 451986"/>
                  <a:gd name="connsiteX16" fmla="*/ 84244 w 434136"/>
                  <a:gd name="connsiteY16" fmla="*/ 42553 h 451986"/>
                  <a:gd name="connsiteX17" fmla="*/ 153916 w 434136"/>
                  <a:gd name="connsiteY17" fmla="*/ 31529 h 451986"/>
                  <a:gd name="connsiteX18" fmla="*/ 217084 w 434136"/>
                  <a:gd name="connsiteY18" fmla="*/ 0 h 451986"/>
                  <a:gd name="connsiteX19" fmla="*/ 279701 w 434136"/>
                  <a:gd name="connsiteY19" fmla="*/ 32080 h 451986"/>
                  <a:gd name="connsiteX20" fmla="*/ 349373 w 434136"/>
                  <a:gd name="connsiteY20" fmla="*/ 43104 h 451986"/>
                  <a:gd name="connsiteX21" fmla="*/ 382445 w 434136"/>
                  <a:gd name="connsiteY21" fmla="*/ 105831 h 451986"/>
                  <a:gd name="connsiteX22" fmla="*/ 432605 w 434136"/>
                  <a:gd name="connsiteY22" fmla="*/ 156101 h 451986"/>
                  <a:gd name="connsiteX23" fmla="*/ 421581 w 434136"/>
                  <a:gd name="connsiteY23" fmla="*/ 225993 h 451986"/>
                  <a:gd name="connsiteX24" fmla="*/ 432495 w 434136"/>
                  <a:gd name="connsiteY24" fmla="*/ 296437 h 4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34136" h="451986">
                    <a:moveTo>
                      <a:pt x="432495" y="296437"/>
                    </a:moveTo>
                    <a:cubicBezTo>
                      <a:pt x="425439" y="318155"/>
                      <a:pt x="396777" y="328076"/>
                      <a:pt x="382997" y="346707"/>
                    </a:cubicBezTo>
                    <a:cubicBezTo>
                      <a:pt x="374949" y="357621"/>
                      <a:pt x="371201" y="373054"/>
                      <a:pt x="365799" y="386394"/>
                    </a:cubicBezTo>
                    <a:cubicBezTo>
                      <a:pt x="362051" y="395874"/>
                      <a:pt x="357421" y="404253"/>
                      <a:pt x="349924" y="409434"/>
                    </a:cubicBezTo>
                    <a:cubicBezTo>
                      <a:pt x="331845" y="422001"/>
                      <a:pt x="301198" y="413623"/>
                      <a:pt x="280252" y="420458"/>
                    </a:cubicBezTo>
                    <a:cubicBezTo>
                      <a:pt x="261732" y="426521"/>
                      <a:pt x="244644" y="446585"/>
                      <a:pt x="224911" y="450995"/>
                    </a:cubicBezTo>
                    <a:cubicBezTo>
                      <a:pt x="222376" y="451656"/>
                      <a:pt x="219730" y="451987"/>
                      <a:pt x="217084" y="451987"/>
                    </a:cubicBezTo>
                    <a:cubicBezTo>
                      <a:pt x="214439" y="451987"/>
                      <a:pt x="211793" y="451656"/>
                      <a:pt x="209257" y="450995"/>
                    </a:cubicBezTo>
                    <a:cubicBezTo>
                      <a:pt x="189745" y="446365"/>
                      <a:pt x="173649" y="425529"/>
                      <a:pt x="154468" y="419907"/>
                    </a:cubicBezTo>
                    <a:cubicBezTo>
                      <a:pt x="132750" y="413513"/>
                      <a:pt x="103536" y="422222"/>
                      <a:pt x="84796" y="408883"/>
                    </a:cubicBezTo>
                    <a:cubicBezTo>
                      <a:pt x="77189" y="403481"/>
                      <a:pt x="72449" y="395103"/>
                      <a:pt x="68700" y="385842"/>
                    </a:cubicBezTo>
                    <a:cubicBezTo>
                      <a:pt x="63188" y="372283"/>
                      <a:pt x="59550" y="356959"/>
                      <a:pt x="51723" y="346156"/>
                    </a:cubicBezTo>
                    <a:cubicBezTo>
                      <a:pt x="38494" y="328076"/>
                      <a:pt x="8509" y="316281"/>
                      <a:pt x="1674" y="295335"/>
                    </a:cubicBezTo>
                    <a:cubicBezTo>
                      <a:pt x="-5161" y="274389"/>
                      <a:pt x="12147" y="248703"/>
                      <a:pt x="12147" y="225442"/>
                    </a:cubicBezTo>
                    <a:cubicBezTo>
                      <a:pt x="12147" y="202181"/>
                      <a:pt x="-5381" y="177267"/>
                      <a:pt x="1674" y="155550"/>
                    </a:cubicBezTo>
                    <a:cubicBezTo>
                      <a:pt x="8729" y="133832"/>
                      <a:pt x="37392" y="123911"/>
                      <a:pt x="51172" y="105280"/>
                    </a:cubicBezTo>
                    <a:cubicBezTo>
                      <a:pt x="64952" y="86649"/>
                      <a:pt x="66165" y="55120"/>
                      <a:pt x="84244" y="42553"/>
                    </a:cubicBezTo>
                    <a:cubicBezTo>
                      <a:pt x="102324" y="29985"/>
                      <a:pt x="132971" y="38364"/>
                      <a:pt x="153916" y="31529"/>
                    </a:cubicBezTo>
                    <a:cubicBezTo>
                      <a:pt x="174862" y="24694"/>
                      <a:pt x="193824" y="0"/>
                      <a:pt x="217084" y="0"/>
                    </a:cubicBezTo>
                    <a:cubicBezTo>
                      <a:pt x="240345" y="0"/>
                      <a:pt x="257984" y="25686"/>
                      <a:pt x="279701" y="32080"/>
                    </a:cubicBezTo>
                    <a:cubicBezTo>
                      <a:pt x="301418" y="38474"/>
                      <a:pt x="330632" y="29765"/>
                      <a:pt x="349373" y="43104"/>
                    </a:cubicBezTo>
                    <a:cubicBezTo>
                      <a:pt x="368114" y="56443"/>
                      <a:pt x="369216" y="87752"/>
                      <a:pt x="382445" y="105831"/>
                    </a:cubicBezTo>
                    <a:cubicBezTo>
                      <a:pt x="395674" y="123911"/>
                      <a:pt x="426321" y="135155"/>
                      <a:pt x="432605" y="156101"/>
                    </a:cubicBezTo>
                    <a:cubicBezTo>
                      <a:pt x="438889" y="177047"/>
                      <a:pt x="421581" y="202733"/>
                      <a:pt x="421581" y="225993"/>
                    </a:cubicBezTo>
                    <a:cubicBezTo>
                      <a:pt x="421581" y="249254"/>
                      <a:pt x="439550" y="274720"/>
                      <a:pt x="432495" y="296437"/>
                    </a:cubicBezTo>
                    <a:close/>
                  </a:path>
                </a:pathLst>
              </a:custGeom>
              <a:no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153" name="Freeform 22">
              <a:extLst>
                <a:ext uri="{FF2B5EF4-FFF2-40B4-BE49-F238E27FC236}">
                  <a16:creationId xmlns:a16="http://schemas.microsoft.com/office/drawing/2014/main" id="{1F9D8834-AC92-4FEA-8010-DCD237D68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6101" y="8884467"/>
              <a:ext cx="165253" cy="129468"/>
            </a:xfrm>
            <a:custGeom>
              <a:avLst/>
              <a:gdLst>
                <a:gd name="T0" fmla="*/ 131 w 411"/>
                <a:gd name="T1" fmla="*/ 206 h 322"/>
                <a:gd name="T2" fmla="*/ 58 w 411"/>
                <a:gd name="T3" fmla="*/ 134 h 322"/>
                <a:gd name="T4" fmla="*/ 0 w 411"/>
                <a:gd name="T5" fmla="*/ 183 h 322"/>
                <a:gd name="T6" fmla="*/ 139 w 411"/>
                <a:gd name="T7" fmla="*/ 322 h 322"/>
                <a:gd name="T8" fmla="*/ 411 w 411"/>
                <a:gd name="T9" fmla="*/ 41 h 322"/>
                <a:gd name="T10" fmla="*/ 355 w 411"/>
                <a:gd name="T11" fmla="*/ 0 h 322"/>
                <a:gd name="T12" fmla="*/ 131 w 411"/>
                <a:gd name="T13" fmla="*/ 206 h 322"/>
                <a:gd name="T14" fmla="*/ 131 w 411"/>
                <a:gd name="T15" fmla="*/ 20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1" h="322">
                  <a:moveTo>
                    <a:pt x="131" y="206"/>
                  </a:moveTo>
                  <a:lnTo>
                    <a:pt x="58" y="134"/>
                  </a:lnTo>
                  <a:lnTo>
                    <a:pt x="0" y="183"/>
                  </a:lnTo>
                  <a:lnTo>
                    <a:pt x="139" y="322"/>
                  </a:lnTo>
                  <a:lnTo>
                    <a:pt x="411" y="41"/>
                  </a:lnTo>
                  <a:lnTo>
                    <a:pt x="355" y="0"/>
                  </a:lnTo>
                  <a:lnTo>
                    <a:pt x="131" y="206"/>
                  </a:lnTo>
                  <a:lnTo>
                    <a:pt x="131" y="206"/>
                  </a:lnTo>
                  <a:close/>
                </a:path>
              </a:pathLst>
            </a:custGeom>
            <a:solidFill>
              <a:schemeClr val="bg1"/>
            </a:solidFill>
            <a:ln w="3175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63962BB0-88B2-46E2-AE5C-5D2EC944834D}"/>
              </a:ext>
            </a:extLst>
          </p:cNvPr>
          <p:cNvGrpSpPr/>
          <p:nvPr/>
        </p:nvGrpSpPr>
        <p:grpSpPr>
          <a:xfrm>
            <a:off x="1540039" y="7758491"/>
            <a:ext cx="317061" cy="416598"/>
            <a:chOff x="10981327" y="9323082"/>
            <a:chExt cx="346213" cy="454902"/>
          </a:xfrm>
        </p:grpSpPr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E0540565-03C6-46F9-BBF1-48949FFCD6DC}"/>
                </a:ext>
              </a:extLst>
            </p:cNvPr>
            <p:cNvGrpSpPr/>
            <p:nvPr/>
          </p:nvGrpSpPr>
          <p:grpSpPr>
            <a:xfrm>
              <a:off x="10981327" y="9323082"/>
              <a:ext cx="346213" cy="454902"/>
              <a:chOff x="10981327" y="9323082"/>
              <a:chExt cx="346213" cy="454902"/>
            </a:xfrm>
          </p:grpSpPr>
          <p:sp>
            <p:nvSpPr>
              <p:cNvPr id="160" name="object 57">
                <a:extLst>
                  <a:ext uri="{FF2B5EF4-FFF2-40B4-BE49-F238E27FC236}">
                    <a16:creationId xmlns:a16="http://schemas.microsoft.com/office/drawing/2014/main" id="{B467F6B1-8F96-45BF-A4B1-93B8D3665726}"/>
                  </a:ext>
                </a:extLst>
              </p:cNvPr>
              <p:cNvSpPr/>
              <p:nvPr/>
            </p:nvSpPr>
            <p:spPr>
              <a:xfrm>
                <a:off x="10981327" y="9323082"/>
                <a:ext cx="346213" cy="454902"/>
              </a:xfrm>
              <a:custGeom>
                <a:avLst/>
                <a:gdLst/>
                <a:ahLst/>
                <a:cxnLst/>
                <a:rect l="l" t="t" r="r" b="b"/>
                <a:pathLst>
                  <a:path w="469265" h="616585">
                    <a:moveTo>
                      <a:pt x="468676" y="146278"/>
                    </a:moveTo>
                    <a:lnTo>
                      <a:pt x="468676" y="616452"/>
                    </a:lnTo>
                    <a:lnTo>
                      <a:pt x="0" y="616452"/>
                    </a:lnTo>
                    <a:lnTo>
                      <a:pt x="0" y="0"/>
                    </a:lnTo>
                    <a:lnTo>
                      <a:pt x="319414" y="0"/>
                    </a:lnTo>
                    <a:lnTo>
                      <a:pt x="468676" y="146278"/>
                    </a:lnTo>
                    <a:close/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1" name="object 64">
                <a:extLst>
                  <a:ext uri="{FF2B5EF4-FFF2-40B4-BE49-F238E27FC236}">
                    <a16:creationId xmlns:a16="http://schemas.microsoft.com/office/drawing/2014/main" id="{973F9CC6-BFE6-41AF-8E23-7AD2DA228AA3}"/>
                  </a:ext>
                </a:extLst>
              </p:cNvPr>
              <p:cNvSpPr/>
              <p:nvPr/>
            </p:nvSpPr>
            <p:spPr>
              <a:xfrm>
                <a:off x="11202429" y="9323084"/>
                <a:ext cx="125086" cy="106347"/>
              </a:xfrm>
              <a:custGeom>
                <a:avLst/>
                <a:gdLst/>
                <a:ahLst/>
                <a:cxnLst/>
                <a:rect l="l" t="t" r="r" b="b"/>
                <a:pathLst>
                  <a:path w="169544" h="144144">
                    <a:moveTo>
                      <a:pt x="168989" y="143733"/>
                    </a:moveTo>
                    <a:lnTo>
                      <a:pt x="0" y="143733"/>
                    </a:lnTo>
                    <a:lnTo>
                      <a:pt x="0" y="0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sp>
          <p:nvSpPr>
            <p:cNvPr id="159" name="Freeform 22">
              <a:extLst>
                <a:ext uri="{FF2B5EF4-FFF2-40B4-BE49-F238E27FC236}">
                  <a16:creationId xmlns:a16="http://schemas.microsoft.com/office/drawing/2014/main" id="{F006F80A-3FBC-4788-AE93-4084C9A92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9318" y="9477611"/>
              <a:ext cx="255598" cy="200249"/>
            </a:xfrm>
            <a:custGeom>
              <a:avLst/>
              <a:gdLst>
                <a:gd name="T0" fmla="*/ 131 w 411"/>
                <a:gd name="T1" fmla="*/ 206 h 322"/>
                <a:gd name="T2" fmla="*/ 58 w 411"/>
                <a:gd name="T3" fmla="*/ 134 h 322"/>
                <a:gd name="T4" fmla="*/ 0 w 411"/>
                <a:gd name="T5" fmla="*/ 183 h 322"/>
                <a:gd name="T6" fmla="*/ 139 w 411"/>
                <a:gd name="T7" fmla="*/ 322 h 322"/>
                <a:gd name="T8" fmla="*/ 411 w 411"/>
                <a:gd name="T9" fmla="*/ 41 h 322"/>
                <a:gd name="T10" fmla="*/ 355 w 411"/>
                <a:gd name="T11" fmla="*/ 0 h 322"/>
                <a:gd name="T12" fmla="*/ 131 w 411"/>
                <a:gd name="T13" fmla="*/ 206 h 322"/>
                <a:gd name="T14" fmla="*/ 131 w 411"/>
                <a:gd name="T15" fmla="*/ 20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1" h="322">
                  <a:moveTo>
                    <a:pt x="131" y="206"/>
                  </a:moveTo>
                  <a:lnTo>
                    <a:pt x="58" y="134"/>
                  </a:lnTo>
                  <a:lnTo>
                    <a:pt x="0" y="183"/>
                  </a:lnTo>
                  <a:lnTo>
                    <a:pt x="139" y="322"/>
                  </a:lnTo>
                  <a:lnTo>
                    <a:pt x="411" y="41"/>
                  </a:lnTo>
                  <a:lnTo>
                    <a:pt x="355" y="0"/>
                  </a:lnTo>
                  <a:lnTo>
                    <a:pt x="131" y="206"/>
                  </a:lnTo>
                  <a:lnTo>
                    <a:pt x="131" y="206"/>
                  </a:lnTo>
                  <a:close/>
                </a:path>
              </a:pathLst>
            </a:custGeom>
            <a:solidFill>
              <a:schemeClr val="bg1"/>
            </a:solidFill>
            <a:ln w="3175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328346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 txBox="1">
            <a:spLocks/>
          </p:cNvSpPr>
          <p:nvPr/>
        </p:nvSpPr>
        <p:spPr>
          <a:xfrm>
            <a:off x="1652293" y="4865762"/>
            <a:ext cx="9892665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sz="6000" kern="0" dirty="0">
                <a:solidFill>
                  <a:srgbClr val="FFFFFF"/>
                </a:solidFill>
              </a:rPr>
              <a:t>РАЗВИВАЕМ НОРМЫ, СОЗДАЕМ БУДУЩЕЕ!</a:t>
            </a:r>
            <a:endParaRPr lang="ru-RU" sz="6000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2293" y="8106122"/>
            <a:ext cx="2006836" cy="1954633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636F38F4-5AF3-4301-BE51-1E242974CCCB}"/>
              </a:ext>
            </a:extLst>
          </p:cNvPr>
          <p:cNvSpPr txBox="1"/>
          <p:nvPr/>
        </p:nvSpPr>
        <p:spPr>
          <a:xfrm>
            <a:off x="0" y="10194354"/>
            <a:ext cx="5976664" cy="734817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lang="en-US" sz="4400" b="1" dirty="0">
                <a:solidFill>
                  <a:srgbClr val="FFFFFF"/>
                </a:solidFill>
                <a:latin typeface="+mj-lt"/>
                <a:cs typeface="Arial"/>
              </a:rPr>
              <a:t>+7</a:t>
            </a:r>
            <a:r>
              <a:rPr lang="ru-RU" sz="4400" b="1" dirty="0">
                <a:solidFill>
                  <a:srgbClr val="FFFFFF"/>
                </a:solidFill>
                <a:latin typeface="+mj-lt"/>
                <a:cs typeface="Arial"/>
              </a:rPr>
              <a:t>(495) 133-01-57</a:t>
            </a:r>
          </a:p>
        </p:txBody>
      </p:sp>
    </p:spTree>
    <p:extLst>
      <p:ext uri="{BB962C8B-B14F-4D97-AF65-F5344CB8AC3E}">
        <p14:creationId xmlns:p14="http://schemas.microsoft.com/office/powerpoint/2010/main" val="2261893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4C125A9-1E26-4AEE-8A8F-7717BF914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16800" cy="11315700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E837774-8D7A-4A97-8DF5-A0C18EA62A53}"/>
              </a:ext>
            </a:extLst>
          </p:cNvPr>
          <p:cNvSpPr/>
          <p:nvPr/>
        </p:nvSpPr>
        <p:spPr>
          <a:xfrm>
            <a:off x="884880" y="4708018"/>
            <a:ext cx="5501112" cy="3336906"/>
          </a:xfrm>
          <a:prstGeom prst="roundRect">
            <a:avLst>
              <a:gd name="adj" fmla="val 12724"/>
            </a:avLst>
          </a:prstGeom>
          <a:solidFill>
            <a:srgbClr val="E7E7E8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50D429CA-F739-47A1-B0C0-DD215208A2B3}"/>
              </a:ext>
            </a:extLst>
          </p:cNvPr>
          <p:cNvSpPr txBox="1"/>
          <p:nvPr/>
        </p:nvSpPr>
        <p:spPr>
          <a:xfrm>
            <a:off x="1072610" y="5240409"/>
            <a:ext cx="5124997" cy="24737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fontAlgn="base">
              <a:spcBef>
                <a:spcPts val="0"/>
              </a:spcBef>
            </a:pPr>
            <a:r>
              <a:rPr lang="ru-RU" sz="4000" b="1" dirty="0">
                <a:solidFill>
                  <a:schemeClr val="accent1"/>
                </a:solidFill>
              </a:rPr>
              <a:t>РАЗРАБОТКА НАЦИОНАЛЬНЫХ СТАНДАРТОВ И СВОДОВ ПРАВИЛ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24B84F9-B18D-445F-8015-57ECAC216D7F}"/>
              </a:ext>
            </a:extLst>
          </p:cNvPr>
          <p:cNvSpPr/>
          <p:nvPr/>
        </p:nvSpPr>
        <p:spPr>
          <a:xfrm>
            <a:off x="3217640" y="4279761"/>
            <a:ext cx="856516" cy="85651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91263EC-FBFF-458C-B785-25A1A9DFA503}"/>
              </a:ext>
            </a:extLst>
          </p:cNvPr>
          <p:cNvGrpSpPr/>
          <p:nvPr/>
        </p:nvGrpSpPr>
        <p:grpSpPr>
          <a:xfrm>
            <a:off x="3437620" y="4434575"/>
            <a:ext cx="416556" cy="529457"/>
            <a:chOff x="8487262" y="8762780"/>
            <a:chExt cx="403850" cy="513307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8149349E-79A0-43BA-A8D5-F6FD65A6F6F7}"/>
                </a:ext>
              </a:extLst>
            </p:cNvPr>
            <p:cNvGrpSpPr/>
            <p:nvPr/>
          </p:nvGrpSpPr>
          <p:grpSpPr>
            <a:xfrm>
              <a:off x="8487262" y="8762780"/>
              <a:ext cx="403850" cy="513307"/>
              <a:chOff x="8449699" y="8682186"/>
              <a:chExt cx="508429" cy="646230"/>
            </a:xfrm>
          </p:grpSpPr>
          <p:sp>
            <p:nvSpPr>
              <p:cNvPr id="15" name="Полилиния: фигура 14">
                <a:extLst>
                  <a:ext uri="{FF2B5EF4-FFF2-40B4-BE49-F238E27FC236}">
                    <a16:creationId xmlns:a16="http://schemas.microsoft.com/office/drawing/2014/main" id="{E83519BB-67C3-4E18-B309-167FB84FB087}"/>
                  </a:ext>
                </a:extLst>
              </p:cNvPr>
              <p:cNvSpPr/>
              <p:nvPr/>
            </p:nvSpPr>
            <p:spPr>
              <a:xfrm>
                <a:off x="8449699" y="9068028"/>
                <a:ext cx="246387" cy="260388"/>
              </a:xfrm>
              <a:custGeom>
                <a:avLst/>
                <a:gdLst>
                  <a:gd name="connsiteX0" fmla="*/ 246388 w 246387"/>
                  <a:gd name="connsiteY0" fmla="*/ 65152 h 260388"/>
                  <a:gd name="connsiteX1" fmla="*/ 133612 w 246387"/>
                  <a:gd name="connsiteY1" fmla="*/ 260388 h 260388"/>
                  <a:gd name="connsiteX2" fmla="*/ 99878 w 246387"/>
                  <a:gd name="connsiteY2" fmla="*/ 164589 h 260388"/>
                  <a:gd name="connsiteX3" fmla="*/ 0 w 246387"/>
                  <a:gd name="connsiteY3" fmla="*/ 183220 h 260388"/>
                  <a:gd name="connsiteX4" fmla="*/ 105831 w 246387"/>
                  <a:gd name="connsiteY4" fmla="*/ 0 h 260388"/>
                  <a:gd name="connsiteX5" fmla="*/ 121926 w 246387"/>
                  <a:gd name="connsiteY5" fmla="*/ 23040 h 260388"/>
                  <a:gd name="connsiteX6" fmla="*/ 191598 w 246387"/>
                  <a:gd name="connsiteY6" fmla="*/ 34064 h 260388"/>
                  <a:gd name="connsiteX7" fmla="*/ 246388 w 246387"/>
                  <a:gd name="connsiteY7" fmla="*/ 65152 h 26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6387" h="260388">
                    <a:moveTo>
                      <a:pt x="246388" y="65152"/>
                    </a:moveTo>
                    <a:lnTo>
                      <a:pt x="133612" y="260388"/>
                    </a:lnTo>
                    <a:lnTo>
                      <a:pt x="99878" y="164589"/>
                    </a:lnTo>
                    <a:lnTo>
                      <a:pt x="0" y="183220"/>
                    </a:lnTo>
                    <a:lnTo>
                      <a:pt x="105831" y="0"/>
                    </a:lnTo>
                    <a:cubicBezTo>
                      <a:pt x="109579" y="9260"/>
                      <a:pt x="114320" y="17638"/>
                      <a:pt x="121926" y="23040"/>
                    </a:cubicBezTo>
                    <a:cubicBezTo>
                      <a:pt x="140667" y="36379"/>
                      <a:pt x="169881" y="27670"/>
                      <a:pt x="191598" y="34064"/>
                    </a:cubicBezTo>
                    <a:cubicBezTo>
                      <a:pt x="210780" y="39687"/>
                      <a:pt x="226875" y="60522"/>
                      <a:pt x="246388" y="65152"/>
                    </a:cubicBezTo>
                    <a:close/>
                  </a:path>
                </a:pathLst>
              </a:custGeom>
              <a:noFill/>
              <a:ln w="28575" cap="flat">
                <a:solidFill>
                  <a:srgbClr val="F8B31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: фигура 15">
                <a:extLst>
                  <a:ext uri="{FF2B5EF4-FFF2-40B4-BE49-F238E27FC236}">
                    <a16:creationId xmlns:a16="http://schemas.microsoft.com/office/drawing/2014/main" id="{9AC91A1A-DF6B-444D-B1CE-C999EDA084B9}"/>
                  </a:ext>
                </a:extLst>
              </p:cNvPr>
              <p:cNvSpPr/>
              <p:nvPr/>
            </p:nvSpPr>
            <p:spPr>
              <a:xfrm>
                <a:off x="8711741" y="9068579"/>
                <a:ext cx="246387" cy="259837"/>
              </a:xfrm>
              <a:custGeom>
                <a:avLst/>
                <a:gdLst>
                  <a:gd name="connsiteX0" fmla="*/ 246388 w 246387"/>
                  <a:gd name="connsiteY0" fmla="*/ 182669 h 259837"/>
                  <a:gd name="connsiteX1" fmla="*/ 146510 w 246387"/>
                  <a:gd name="connsiteY1" fmla="*/ 164038 h 259837"/>
                  <a:gd name="connsiteX2" fmla="*/ 112776 w 246387"/>
                  <a:gd name="connsiteY2" fmla="*/ 259837 h 259837"/>
                  <a:gd name="connsiteX3" fmla="*/ 0 w 246387"/>
                  <a:gd name="connsiteY3" fmla="*/ 64601 h 259837"/>
                  <a:gd name="connsiteX4" fmla="*/ 55341 w 246387"/>
                  <a:gd name="connsiteY4" fmla="*/ 34064 h 259837"/>
                  <a:gd name="connsiteX5" fmla="*/ 125013 w 246387"/>
                  <a:gd name="connsiteY5" fmla="*/ 23040 h 259837"/>
                  <a:gd name="connsiteX6" fmla="*/ 140888 w 246387"/>
                  <a:gd name="connsiteY6" fmla="*/ 0 h 259837"/>
                  <a:gd name="connsiteX7" fmla="*/ 246388 w 246387"/>
                  <a:gd name="connsiteY7" fmla="*/ 182669 h 259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6387" h="259837">
                    <a:moveTo>
                      <a:pt x="246388" y="182669"/>
                    </a:moveTo>
                    <a:lnTo>
                      <a:pt x="146510" y="164038"/>
                    </a:lnTo>
                    <a:lnTo>
                      <a:pt x="112776" y="259837"/>
                    </a:lnTo>
                    <a:lnTo>
                      <a:pt x="0" y="64601"/>
                    </a:lnTo>
                    <a:cubicBezTo>
                      <a:pt x="19733" y="60191"/>
                      <a:pt x="36820" y="40128"/>
                      <a:pt x="55341" y="34064"/>
                    </a:cubicBezTo>
                    <a:cubicBezTo>
                      <a:pt x="76287" y="27229"/>
                      <a:pt x="106933" y="35608"/>
                      <a:pt x="125013" y="23040"/>
                    </a:cubicBezTo>
                    <a:cubicBezTo>
                      <a:pt x="132509" y="17859"/>
                      <a:pt x="137139" y="9481"/>
                      <a:pt x="140888" y="0"/>
                    </a:cubicBezTo>
                    <a:lnTo>
                      <a:pt x="246388" y="182669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8B31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: фигура 16">
                <a:extLst>
                  <a:ext uri="{FF2B5EF4-FFF2-40B4-BE49-F238E27FC236}">
                    <a16:creationId xmlns:a16="http://schemas.microsoft.com/office/drawing/2014/main" id="{FA4C2293-A4BB-4360-8B38-46F65CAF6A33}"/>
                  </a:ext>
                </a:extLst>
              </p:cNvPr>
              <p:cNvSpPr/>
              <p:nvPr/>
            </p:nvSpPr>
            <p:spPr>
              <a:xfrm>
                <a:off x="8486829" y="8682186"/>
                <a:ext cx="434136" cy="451986"/>
              </a:xfrm>
              <a:custGeom>
                <a:avLst/>
                <a:gdLst>
                  <a:gd name="connsiteX0" fmla="*/ 432495 w 434136"/>
                  <a:gd name="connsiteY0" fmla="*/ 296437 h 451986"/>
                  <a:gd name="connsiteX1" fmla="*/ 382997 w 434136"/>
                  <a:gd name="connsiteY1" fmla="*/ 346707 h 451986"/>
                  <a:gd name="connsiteX2" fmla="*/ 365799 w 434136"/>
                  <a:gd name="connsiteY2" fmla="*/ 386394 h 451986"/>
                  <a:gd name="connsiteX3" fmla="*/ 349924 w 434136"/>
                  <a:gd name="connsiteY3" fmla="*/ 409434 h 451986"/>
                  <a:gd name="connsiteX4" fmla="*/ 280252 w 434136"/>
                  <a:gd name="connsiteY4" fmla="*/ 420458 h 451986"/>
                  <a:gd name="connsiteX5" fmla="*/ 224911 w 434136"/>
                  <a:gd name="connsiteY5" fmla="*/ 450995 h 451986"/>
                  <a:gd name="connsiteX6" fmla="*/ 217084 w 434136"/>
                  <a:gd name="connsiteY6" fmla="*/ 451987 h 451986"/>
                  <a:gd name="connsiteX7" fmla="*/ 209257 w 434136"/>
                  <a:gd name="connsiteY7" fmla="*/ 450995 h 451986"/>
                  <a:gd name="connsiteX8" fmla="*/ 154468 w 434136"/>
                  <a:gd name="connsiteY8" fmla="*/ 419907 h 451986"/>
                  <a:gd name="connsiteX9" fmla="*/ 84796 w 434136"/>
                  <a:gd name="connsiteY9" fmla="*/ 408883 h 451986"/>
                  <a:gd name="connsiteX10" fmla="*/ 68700 w 434136"/>
                  <a:gd name="connsiteY10" fmla="*/ 385842 h 451986"/>
                  <a:gd name="connsiteX11" fmla="*/ 51723 w 434136"/>
                  <a:gd name="connsiteY11" fmla="*/ 346156 h 451986"/>
                  <a:gd name="connsiteX12" fmla="*/ 1674 w 434136"/>
                  <a:gd name="connsiteY12" fmla="*/ 295335 h 451986"/>
                  <a:gd name="connsiteX13" fmla="*/ 12147 w 434136"/>
                  <a:gd name="connsiteY13" fmla="*/ 225442 h 451986"/>
                  <a:gd name="connsiteX14" fmla="*/ 1674 w 434136"/>
                  <a:gd name="connsiteY14" fmla="*/ 155550 h 451986"/>
                  <a:gd name="connsiteX15" fmla="*/ 51172 w 434136"/>
                  <a:gd name="connsiteY15" fmla="*/ 105280 h 451986"/>
                  <a:gd name="connsiteX16" fmla="*/ 84244 w 434136"/>
                  <a:gd name="connsiteY16" fmla="*/ 42553 h 451986"/>
                  <a:gd name="connsiteX17" fmla="*/ 153916 w 434136"/>
                  <a:gd name="connsiteY17" fmla="*/ 31529 h 451986"/>
                  <a:gd name="connsiteX18" fmla="*/ 217084 w 434136"/>
                  <a:gd name="connsiteY18" fmla="*/ 0 h 451986"/>
                  <a:gd name="connsiteX19" fmla="*/ 279701 w 434136"/>
                  <a:gd name="connsiteY19" fmla="*/ 32080 h 451986"/>
                  <a:gd name="connsiteX20" fmla="*/ 349373 w 434136"/>
                  <a:gd name="connsiteY20" fmla="*/ 43104 h 451986"/>
                  <a:gd name="connsiteX21" fmla="*/ 382445 w 434136"/>
                  <a:gd name="connsiteY21" fmla="*/ 105831 h 451986"/>
                  <a:gd name="connsiteX22" fmla="*/ 432605 w 434136"/>
                  <a:gd name="connsiteY22" fmla="*/ 156101 h 451986"/>
                  <a:gd name="connsiteX23" fmla="*/ 421581 w 434136"/>
                  <a:gd name="connsiteY23" fmla="*/ 225993 h 451986"/>
                  <a:gd name="connsiteX24" fmla="*/ 432495 w 434136"/>
                  <a:gd name="connsiteY24" fmla="*/ 296437 h 4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34136" h="451986">
                    <a:moveTo>
                      <a:pt x="432495" y="296437"/>
                    </a:moveTo>
                    <a:cubicBezTo>
                      <a:pt x="425439" y="318155"/>
                      <a:pt x="396777" y="328076"/>
                      <a:pt x="382997" y="346707"/>
                    </a:cubicBezTo>
                    <a:cubicBezTo>
                      <a:pt x="374949" y="357621"/>
                      <a:pt x="371201" y="373054"/>
                      <a:pt x="365799" y="386394"/>
                    </a:cubicBezTo>
                    <a:cubicBezTo>
                      <a:pt x="362051" y="395874"/>
                      <a:pt x="357421" y="404253"/>
                      <a:pt x="349924" y="409434"/>
                    </a:cubicBezTo>
                    <a:cubicBezTo>
                      <a:pt x="331845" y="422001"/>
                      <a:pt x="301198" y="413623"/>
                      <a:pt x="280252" y="420458"/>
                    </a:cubicBezTo>
                    <a:cubicBezTo>
                      <a:pt x="261732" y="426521"/>
                      <a:pt x="244644" y="446585"/>
                      <a:pt x="224911" y="450995"/>
                    </a:cubicBezTo>
                    <a:cubicBezTo>
                      <a:pt x="222376" y="451656"/>
                      <a:pt x="219730" y="451987"/>
                      <a:pt x="217084" y="451987"/>
                    </a:cubicBezTo>
                    <a:cubicBezTo>
                      <a:pt x="214439" y="451987"/>
                      <a:pt x="211793" y="451656"/>
                      <a:pt x="209257" y="450995"/>
                    </a:cubicBezTo>
                    <a:cubicBezTo>
                      <a:pt x="189745" y="446365"/>
                      <a:pt x="173649" y="425529"/>
                      <a:pt x="154468" y="419907"/>
                    </a:cubicBezTo>
                    <a:cubicBezTo>
                      <a:pt x="132750" y="413513"/>
                      <a:pt x="103536" y="422222"/>
                      <a:pt x="84796" y="408883"/>
                    </a:cubicBezTo>
                    <a:cubicBezTo>
                      <a:pt x="77189" y="403481"/>
                      <a:pt x="72449" y="395103"/>
                      <a:pt x="68700" y="385842"/>
                    </a:cubicBezTo>
                    <a:cubicBezTo>
                      <a:pt x="63188" y="372283"/>
                      <a:pt x="59550" y="356959"/>
                      <a:pt x="51723" y="346156"/>
                    </a:cubicBezTo>
                    <a:cubicBezTo>
                      <a:pt x="38494" y="328076"/>
                      <a:pt x="8509" y="316281"/>
                      <a:pt x="1674" y="295335"/>
                    </a:cubicBezTo>
                    <a:cubicBezTo>
                      <a:pt x="-5161" y="274389"/>
                      <a:pt x="12147" y="248703"/>
                      <a:pt x="12147" y="225442"/>
                    </a:cubicBezTo>
                    <a:cubicBezTo>
                      <a:pt x="12147" y="202181"/>
                      <a:pt x="-5381" y="177267"/>
                      <a:pt x="1674" y="155550"/>
                    </a:cubicBezTo>
                    <a:cubicBezTo>
                      <a:pt x="8729" y="133832"/>
                      <a:pt x="37392" y="123911"/>
                      <a:pt x="51172" y="105280"/>
                    </a:cubicBezTo>
                    <a:cubicBezTo>
                      <a:pt x="64952" y="86649"/>
                      <a:pt x="66165" y="55120"/>
                      <a:pt x="84244" y="42553"/>
                    </a:cubicBezTo>
                    <a:cubicBezTo>
                      <a:pt x="102324" y="29985"/>
                      <a:pt x="132971" y="38364"/>
                      <a:pt x="153916" y="31529"/>
                    </a:cubicBezTo>
                    <a:cubicBezTo>
                      <a:pt x="174862" y="24694"/>
                      <a:pt x="193824" y="0"/>
                      <a:pt x="217084" y="0"/>
                    </a:cubicBezTo>
                    <a:cubicBezTo>
                      <a:pt x="240345" y="0"/>
                      <a:pt x="257984" y="25686"/>
                      <a:pt x="279701" y="32080"/>
                    </a:cubicBezTo>
                    <a:cubicBezTo>
                      <a:pt x="301418" y="38474"/>
                      <a:pt x="330632" y="29765"/>
                      <a:pt x="349373" y="43104"/>
                    </a:cubicBezTo>
                    <a:cubicBezTo>
                      <a:pt x="368114" y="56443"/>
                      <a:pt x="369216" y="87752"/>
                      <a:pt x="382445" y="105831"/>
                    </a:cubicBezTo>
                    <a:cubicBezTo>
                      <a:pt x="395674" y="123911"/>
                      <a:pt x="426321" y="135155"/>
                      <a:pt x="432605" y="156101"/>
                    </a:cubicBezTo>
                    <a:cubicBezTo>
                      <a:pt x="438889" y="177047"/>
                      <a:pt x="421581" y="202733"/>
                      <a:pt x="421581" y="225993"/>
                    </a:cubicBezTo>
                    <a:cubicBezTo>
                      <a:pt x="421581" y="249254"/>
                      <a:pt x="439550" y="274720"/>
                      <a:pt x="432495" y="296437"/>
                    </a:cubicBezTo>
                    <a:close/>
                  </a:path>
                </a:pathLst>
              </a:custGeom>
              <a:noFill/>
              <a:ln w="28575" cap="flat">
                <a:solidFill>
                  <a:srgbClr val="F8B31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54F8D866-4817-4542-AA74-38670E070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6101" y="8884467"/>
              <a:ext cx="165253" cy="129468"/>
            </a:xfrm>
            <a:custGeom>
              <a:avLst/>
              <a:gdLst>
                <a:gd name="T0" fmla="*/ 131 w 411"/>
                <a:gd name="T1" fmla="*/ 206 h 322"/>
                <a:gd name="T2" fmla="*/ 58 w 411"/>
                <a:gd name="T3" fmla="*/ 134 h 322"/>
                <a:gd name="T4" fmla="*/ 0 w 411"/>
                <a:gd name="T5" fmla="*/ 183 h 322"/>
                <a:gd name="T6" fmla="*/ 139 w 411"/>
                <a:gd name="T7" fmla="*/ 322 h 322"/>
                <a:gd name="T8" fmla="*/ 411 w 411"/>
                <a:gd name="T9" fmla="*/ 41 h 322"/>
                <a:gd name="T10" fmla="*/ 355 w 411"/>
                <a:gd name="T11" fmla="*/ 0 h 322"/>
                <a:gd name="T12" fmla="*/ 131 w 411"/>
                <a:gd name="T13" fmla="*/ 206 h 322"/>
                <a:gd name="T14" fmla="*/ 131 w 411"/>
                <a:gd name="T15" fmla="*/ 20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1" h="322">
                  <a:moveTo>
                    <a:pt x="131" y="206"/>
                  </a:moveTo>
                  <a:lnTo>
                    <a:pt x="58" y="134"/>
                  </a:lnTo>
                  <a:lnTo>
                    <a:pt x="0" y="183"/>
                  </a:lnTo>
                  <a:lnTo>
                    <a:pt x="139" y="322"/>
                  </a:lnTo>
                  <a:lnTo>
                    <a:pt x="411" y="41"/>
                  </a:lnTo>
                  <a:lnTo>
                    <a:pt x="355" y="0"/>
                  </a:lnTo>
                  <a:lnTo>
                    <a:pt x="131" y="206"/>
                  </a:lnTo>
                  <a:lnTo>
                    <a:pt x="131" y="206"/>
                  </a:lnTo>
                  <a:close/>
                </a:path>
              </a:pathLst>
            </a:custGeom>
            <a:solidFill>
              <a:srgbClr val="F8B317"/>
            </a:solidFill>
            <a:ln w="3175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6FB5F390-D8E8-43C0-91F8-99D8CFB25F16}"/>
              </a:ext>
            </a:extLst>
          </p:cNvPr>
          <p:cNvSpPr/>
          <p:nvPr/>
        </p:nvSpPr>
        <p:spPr>
          <a:xfrm>
            <a:off x="7140737" y="4708018"/>
            <a:ext cx="5501112" cy="3336906"/>
          </a:xfrm>
          <a:prstGeom prst="roundRect">
            <a:avLst>
              <a:gd name="adj" fmla="val 12724"/>
            </a:avLst>
          </a:prstGeom>
          <a:solidFill>
            <a:srgbClr val="E7E7E8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object 15">
            <a:extLst>
              <a:ext uri="{FF2B5EF4-FFF2-40B4-BE49-F238E27FC236}">
                <a16:creationId xmlns:a16="http://schemas.microsoft.com/office/drawing/2014/main" id="{6D99E2E9-4712-4648-B789-36693DB952B7}"/>
              </a:ext>
            </a:extLst>
          </p:cNvPr>
          <p:cNvSpPr txBox="1"/>
          <p:nvPr/>
        </p:nvSpPr>
        <p:spPr>
          <a:xfrm>
            <a:off x="7328467" y="5240409"/>
            <a:ext cx="5124997" cy="24737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fontAlgn="base">
              <a:spcBef>
                <a:spcPts val="0"/>
              </a:spcBef>
            </a:pPr>
            <a:r>
              <a:rPr lang="ru-RU" sz="4000" b="1" dirty="0">
                <a:solidFill>
                  <a:schemeClr val="accent1"/>
                </a:solidFill>
              </a:rPr>
              <a:t>МЕХАНИЗМ ПРИМЕНЕНИЯ </a:t>
            </a:r>
          </a:p>
          <a:p>
            <a:pPr lvl="0" algn="ctr" fontAlgn="base">
              <a:spcBef>
                <a:spcPts val="0"/>
              </a:spcBef>
            </a:pPr>
            <a:r>
              <a:rPr lang="ru-RU" sz="4000" b="1" dirty="0">
                <a:solidFill>
                  <a:schemeClr val="accent1"/>
                </a:solidFill>
              </a:rPr>
              <a:t>СТАНДАРТОВ ОРГАНИЗАЦИЙ 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EA059F0-0E4E-452C-9B1C-EE4C1C9AAA1F}"/>
              </a:ext>
            </a:extLst>
          </p:cNvPr>
          <p:cNvSpPr/>
          <p:nvPr/>
        </p:nvSpPr>
        <p:spPr>
          <a:xfrm>
            <a:off x="9473497" y="4279761"/>
            <a:ext cx="856516" cy="85651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E383A70-F01D-4645-B909-D67880918309}"/>
              </a:ext>
            </a:extLst>
          </p:cNvPr>
          <p:cNvGrpSpPr/>
          <p:nvPr/>
        </p:nvGrpSpPr>
        <p:grpSpPr>
          <a:xfrm>
            <a:off x="9693477" y="4434575"/>
            <a:ext cx="416556" cy="529457"/>
            <a:chOff x="8487262" y="8762780"/>
            <a:chExt cx="403850" cy="513307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5606CB8D-9A2D-49BF-B62D-AC6552345AE0}"/>
                </a:ext>
              </a:extLst>
            </p:cNvPr>
            <p:cNvGrpSpPr/>
            <p:nvPr/>
          </p:nvGrpSpPr>
          <p:grpSpPr>
            <a:xfrm>
              <a:off x="8487262" y="8762780"/>
              <a:ext cx="403850" cy="513307"/>
              <a:chOff x="8449699" y="8682186"/>
              <a:chExt cx="508429" cy="646230"/>
            </a:xfrm>
          </p:grpSpPr>
          <p:sp>
            <p:nvSpPr>
              <p:cNvPr id="33" name="Полилиния: фигура 32">
                <a:extLst>
                  <a:ext uri="{FF2B5EF4-FFF2-40B4-BE49-F238E27FC236}">
                    <a16:creationId xmlns:a16="http://schemas.microsoft.com/office/drawing/2014/main" id="{15A1FF39-9C1F-49B1-9F49-9E2760D4A5B1}"/>
                  </a:ext>
                </a:extLst>
              </p:cNvPr>
              <p:cNvSpPr/>
              <p:nvPr/>
            </p:nvSpPr>
            <p:spPr>
              <a:xfrm>
                <a:off x="8449699" y="9068028"/>
                <a:ext cx="246387" cy="260388"/>
              </a:xfrm>
              <a:custGeom>
                <a:avLst/>
                <a:gdLst>
                  <a:gd name="connsiteX0" fmla="*/ 246388 w 246387"/>
                  <a:gd name="connsiteY0" fmla="*/ 65152 h 260388"/>
                  <a:gd name="connsiteX1" fmla="*/ 133612 w 246387"/>
                  <a:gd name="connsiteY1" fmla="*/ 260388 h 260388"/>
                  <a:gd name="connsiteX2" fmla="*/ 99878 w 246387"/>
                  <a:gd name="connsiteY2" fmla="*/ 164589 h 260388"/>
                  <a:gd name="connsiteX3" fmla="*/ 0 w 246387"/>
                  <a:gd name="connsiteY3" fmla="*/ 183220 h 260388"/>
                  <a:gd name="connsiteX4" fmla="*/ 105831 w 246387"/>
                  <a:gd name="connsiteY4" fmla="*/ 0 h 260388"/>
                  <a:gd name="connsiteX5" fmla="*/ 121926 w 246387"/>
                  <a:gd name="connsiteY5" fmla="*/ 23040 h 260388"/>
                  <a:gd name="connsiteX6" fmla="*/ 191598 w 246387"/>
                  <a:gd name="connsiteY6" fmla="*/ 34064 h 260388"/>
                  <a:gd name="connsiteX7" fmla="*/ 246388 w 246387"/>
                  <a:gd name="connsiteY7" fmla="*/ 65152 h 26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6387" h="260388">
                    <a:moveTo>
                      <a:pt x="246388" y="65152"/>
                    </a:moveTo>
                    <a:lnTo>
                      <a:pt x="133612" y="260388"/>
                    </a:lnTo>
                    <a:lnTo>
                      <a:pt x="99878" y="164589"/>
                    </a:lnTo>
                    <a:lnTo>
                      <a:pt x="0" y="183220"/>
                    </a:lnTo>
                    <a:lnTo>
                      <a:pt x="105831" y="0"/>
                    </a:lnTo>
                    <a:cubicBezTo>
                      <a:pt x="109579" y="9260"/>
                      <a:pt x="114320" y="17638"/>
                      <a:pt x="121926" y="23040"/>
                    </a:cubicBezTo>
                    <a:cubicBezTo>
                      <a:pt x="140667" y="36379"/>
                      <a:pt x="169881" y="27670"/>
                      <a:pt x="191598" y="34064"/>
                    </a:cubicBezTo>
                    <a:cubicBezTo>
                      <a:pt x="210780" y="39687"/>
                      <a:pt x="226875" y="60522"/>
                      <a:pt x="246388" y="65152"/>
                    </a:cubicBezTo>
                    <a:close/>
                  </a:path>
                </a:pathLst>
              </a:custGeom>
              <a:noFill/>
              <a:ln w="28575" cap="flat">
                <a:solidFill>
                  <a:srgbClr val="F8B31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: фигура 33">
                <a:extLst>
                  <a:ext uri="{FF2B5EF4-FFF2-40B4-BE49-F238E27FC236}">
                    <a16:creationId xmlns:a16="http://schemas.microsoft.com/office/drawing/2014/main" id="{816D6509-0B33-4E96-B496-0D57CAB2F0C7}"/>
                  </a:ext>
                </a:extLst>
              </p:cNvPr>
              <p:cNvSpPr/>
              <p:nvPr/>
            </p:nvSpPr>
            <p:spPr>
              <a:xfrm>
                <a:off x="8711741" y="9068579"/>
                <a:ext cx="246387" cy="259837"/>
              </a:xfrm>
              <a:custGeom>
                <a:avLst/>
                <a:gdLst>
                  <a:gd name="connsiteX0" fmla="*/ 246388 w 246387"/>
                  <a:gd name="connsiteY0" fmla="*/ 182669 h 259837"/>
                  <a:gd name="connsiteX1" fmla="*/ 146510 w 246387"/>
                  <a:gd name="connsiteY1" fmla="*/ 164038 h 259837"/>
                  <a:gd name="connsiteX2" fmla="*/ 112776 w 246387"/>
                  <a:gd name="connsiteY2" fmla="*/ 259837 h 259837"/>
                  <a:gd name="connsiteX3" fmla="*/ 0 w 246387"/>
                  <a:gd name="connsiteY3" fmla="*/ 64601 h 259837"/>
                  <a:gd name="connsiteX4" fmla="*/ 55341 w 246387"/>
                  <a:gd name="connsiteY4" fmla="*/ 34064 h 259837"/>
                  <a:gd name="connsiteX5" fmla="*/ 125013 w 246387"/>
                  <a:gd name="connsiteY5" fmla="*/ 23040 h 259837"/>
                  <a:gd name="connsiteX6" fmla="*/ 140888 w 246387"/>
                  <a:gd name="connsiteY6" fmla="*/ 0 h 259837"/>
                  <a:gd name="connsiteX7" fmla="*/ 246388 w 246387"/>
                  <a:gd name="connsiteY7" fmla="*/ 182669 h 259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6387" h="259837">
                    <a:moveTo>
                      <a:pt x="246388" y="182669"/>
                    </a:moveTo>
                    <a:lnTo>
                      <a:pt x="146510" y="164038"/>
                    </a:lnTo>
                    <a:lnTo>
                      <a:pt x="112776" y="259837"/>
                    </a:lnTo>
                    <a:lnTo>
                      <a:pt x="0" y="64601"/>
                    </a:lnTo>
                    <a:cubicBezTo>
                      <a:pt x="19733" y="60191"/>
                      <a:pt x="36820" y="40128"/>
                      <a:pt x="55341" y="34064"/>
                    </a:cubicBezTo>
                    <a:cubicBezTo>
                      <a:pt x="76287" y="27229"/>
                      <a:pt x="106933" y="35608"/>
                      <a:pt x="125013" y="23040"/>
                    </a:cubicBezTo>
                    <a:cubicBezTo>
                      <a:pt x="132509" y="17859"/>
                      <a:pt x="137139" y="9481"/>
                      <a:pt x="140888" y="0"/>
                    </a:cubicBezTo>
                    <a:lnTo>
                      <a:pt x="246388" y="182669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8B31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: фигура 34">
                <a:extLst>
                  <a:ext uri="{FF2B5EF4-FFF2-40B4-BE49-F238E27FC236}">
                    <a16:creationId xmlns:a16="http://schemas.microsoft.com/office/drawing/2014/main" id="{75155A58-DD64-4873-B34C-226792A8DA3B}"/>
                  </a:ext>
                </a:extLst>
              </p:cNvPr>
              <p:cNvSpPr/>
              <p:nvPr/>
            </p:nvSpPr>
            <p:spPr>
              <a:xfrm>
                <a:off x="8486829" y="8682186"/>
                <a:ext cx="434136" cy="451986"/>
              </a:xfrm>
              <a:custGeom>
                <a:avLst/>
                <a:gdLst>
                  <a:gd name="connsiteX0" fmla="*/ 432495 w 434136"/>
                  <a:gd name="connsiteY0" fmla="*/ 296437 h 451986"/>
                  <a:gd name="connsiteX1" fmla="*/ 382997 w 434136"/>
                  <a:gd name="connsiteY1" fmla="*/ 346707 h 451986"/>
                  <a:gd name="connsiteX2" fmla="*/ 365799 w 434136"/>
                  <a:gd name="connsiteY2" fmla="*/ 386394 h 451986"/>
                  <a:gd name="connsiteX3" fmla="*/ 349924 w 434136"/>
                  <a:gd name="connsiteY3" fmla="*/ 409434 h 451986"/>
                  <a:gd name="connsiteX4" fmla="*/ 280252 w 434136"/>
                  <a:gd name="connsiteY4" fmla="*/ 420458 h 451986"/>
                  <a:gd name="connsiteX5" fmla="*/ 224911 w 434136"/>
                  <a:gd name="connsiteY5" fmla="*/ 450995 h 451986"/>
                  <a:gd name="connsiteX6" fmla="*/ 217084 w 434136"/>
                  <a:gd name="connsiteY6" fmla="*/ 451987 h 451986"/>
                  <a:gd name="connsiteX7" fmla="*/ 209257 w 434136"/>
                  <a:gd name="connsiteY7" fmla="*/ 450995 h 451986"/>
                  <a:gd name="connsiteX8" fmla="*/ 154468 w 434136"/>
                  <a:gd name="connsiteY8" fmla="*/ 419907 h 451986"/>
                  <a:gd name="connsiteX9" fmla="*/ 84796 w 434136"/>
                  <a:gd name="connsiteY9" fmla="*/ 408883 h 451986"/>
                  <a:gd name="connsiteX10" fmla="*/ 68700 w 434136"/>
                  <a:gd name="connsiteY10" fmla="*/ 385842 h 451986"/>
                  <a:gd name="connsiteX11" fmla="*/ 51723 w 434136"/>
                  <a:gd name="connsiteY11" fmla="*/ 346156 h 451986"/>
                  <a:gd name="connsiteX12" fmla="*/ 1674 w 434136"/>
                  <a:gd name="connsiteY12" fmla="*/ 295335 h 451986"/>
                  <a:gd name="connsiteX13" fmla="*/ 12147 w 434136"/>
                  <a:gd name="connsiteY13" fmla="*/ 225442 h 451986"/>
                  <a:gd name="connsiteX14" fmla="*/ 1674 w 434136"/>
                  <a:gd name="connsiteY14" fmla="*/ 155550 h 451986"/>
                  <a:gd name="connsiteX15" fmla="*/ 51172 w 434136"/>
                  <a:gd name="connsiteY15" fmla="*/ 105280 h 451986"/>
                  <a:gd name="connsiteX16" fmla="*/ 84244 w 434136"/>
                  <a:gd name="connsiteY16" fmla="*/ 42553 h 451986"/>
                  <a:gd name="connsiteX17" fmla="*/ 153916 w 434136"/>
                  <a:gd name="connsiteY17" fmla="*/ 31529 h 451986"/>
                  <a:gd name="connsiteX18" fmla="*/ 217084 w 434136"/>
                  <a:gd name="connsiteY18" fmla="*/ 0 h 451986"/>
                  <a:gd name="connsiteX19" fmla="*/ 279701 w 434136"/>
                  <a:gd name="connsiteY19" fmla="*/ 32080 h 451986"/>
                  <a:gd name="connsiteX20" fmla="*/ 349373 w 434136"/>
                  <a:gd name="connsiteY20" fmla="*/ 43104 h 451986"/>
                  <a:gd name="connsiteX21" fmla="*/ 382445 w 434136"/>
                  <a:gd name="connsiteY21" fmla="*/ 105831 h 451986"/>
                  <a:gd name="connsiteX22" fmla="*/ 432605 w 434136"/>
                  <a:gd name="connsiteY22" fmla="*/ 156101 h 451986"/>
                  <a:gd name="connsiteX23" fmla="*/ 421581 w 434136"/>
                  <a:gd name="connsiteY23" fmla="*/ 225993 h 451986"/>
                  <a:gd name="connsiteX24" fmla="*/ 432495 w 434136"/>
                  <a:gd name="connsiteY24" fmla="*/ 296437 h 4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34136" h="451986">
                    <a:moveTo>
                      <a:pt x="432495" y="296437"/>
                    </a:moveTo>
                    <a:cubicBezTo>
                      <a:pt x="425439" y="318155"/>
                      <a:pt x="396777" y="328076"/>
                      <a:pt x="382997" y="346707"/>
                    </a:cubicBezTo>
                    <a:cubicBezTo>
                      <a:pt x="374949" y="357621"/>
                      <a:pt x="371201" y="373054"/>
                      <a:pt x="365799" y="386394"/>
                    </a:cubicBezTo>
                    <a:cubicBezTo>
                      <a:pt x="362051" y="395874"/>
                      <a:pt x="357421" y="404253"/>
                      <a:pt x="349924" y="409434"/>
                    </a:cubicBezTo>
                    <a:cubicBezTo>
                      <a:pt x="331845" y="422001"/>
                      <a:pt x="301198" y="413623"/>
                      <a:pt x="280252" y="420458"/>
                    </a:cubicBezTo>
                    <a:cubicBezTo>
                      <a:pt x="261732" y="426521"/>
                      <a:pt x="244644" y="446585"/>
                      <a:pt x="224911" y="450995"/>
                    </a:cubicBezTo>
                    <a:cubicBezTo>
                      <a:pt x="222376" y="451656"/>
                      <a:pt x="219730" y="451987"/>
                      <a:pt x="217084" y="451987"/>
                    </a:cubicBezTo>
                    <a:cubicBezTo>
                      <a:pt x="214439" y="451987"/>
                      <a:pt x="211793" y="451656"/>
                      <a:pt x="209257" y="450995"/>
                    </a:cubicBezTo>
                    <a:cubicBezTo>
                      <a:pt x="189745" y="446365"/>
                      <a:pt x="173649" y="425529"/>
                      <a:pt x="154468" y="419907"/>
                    </a:cubicBezTo>
                    <a:cubicBezTo>
                      <a:pt x="132750" y="413513"/>
                      <a:pt x="103536" y="422222"/>
                      <a:pt x="84796" y="408883"/>
                    </a:cubicBezTo>
                    <a:cubicBezTo>
                      <a:pt x="77189" y="403481"/>
                      <a:pt x="72449" y="395103"/>
                      <a:pt x="68700" y="385842"/>
                    </a:cubicBezTo>
                    <a:cubicBezTo>
                      <a:pt x="63188" y="372283"/>
                      <a:pt x="59550" y="356959"/>
                      <a:pt x="51723" y="346156"/>
                    </a:cubicBezTo>
                    <a:cubicBezTo>
                      <a:pt x="38494" y="328076"/>
                      <a:pt x="8509" y="316281"/>
                      <a:pt x="1674" y="295335"/>
                    </a:cubicBezTo>
                    <a:cubicBezTo>
                      <a:pt x="-5161" y="274389"/>
                      <a:pt x="12147" y="248703"/>
                      <a:pt x="12147" y="225442"/>
                    </a:cubicBezTo>
                    <a:cubicBezTo>
                      <a:pt x="12147" y="202181"/>
                      <a:pt x="-5381" y="177267"/>
                      <a:pt x="1674" y="155550"/>
                    </a:cubicBezTo>
                    <a:cubicBezTo>
                      <a:pt x="8729" y="133832"/>
                      <a:pt x="37392" y="123911"/>
                      <a:pt x="51172" y="105280"/>
                    </a:cubicBezTo>
                    <a:cubicBezTo>
                      <a:pt x="64952" y="86649"/>
                      <a:pt x="66165" y="55120"/>
                      <a:pt x="84244" y="42553"/>
                    </a:cubicBezTo>
                    <a:cubicBezTo>
                      <a:pt x="102324" y="29985"/>
                      <a:pt x="132971" y="38364"/>
                      <a:pt x="153916" y="31529"/>
                    </a:cubicBezTo>
                    <a:cubicBezTo>
                      <a:pt x="174862" y="24694"/>
                      <a:pt x="193824" y="0"/>
                      <a:pt x="217084" y="0"/>
                    </a:cubicBezTo>
                    <a:cubicBezTo>
                      <a:pt x="240345" y="0"/>
                      <a:pt x="257984" y="25686"/>
                      <a:pt x="279701" y="32080"/>
                    </a:cubicBezTo>
                    <a:cubicBezTo>
                      <a:pt x="301418" y="38474"/>
                      <a:pt x="330632" y="29765"/>
                      <a:pt x="349373" y="43104"/>
                    </a:cubicBezTo>
                    <a:cubicBezTo>
                      <a:pt x="368114" y="56443"/>
                      <a:pt x="369216" y="87752"/>
                      <a:pt x="382445" y="105831"/>
                    </a:cubicBezTo>
                    <a:cubicBezTo>
                      <a:pt x="395674" y="123911"/>
                      <a:pt x="426321" y="135155"/>
                      <a:pt x="432605" y="156101"/>
                    </a:cubicBezTo>
                    <a:cubicBezTo>
                      <a:pt x="438889" y="177047"/>
                      <a:pt x="421581" y="202733"/>
                      <a:pt x="421581" y="225993"/>
                    </a:cubicBezTo>
                    <a:cubicBezTo>
                      <a:pt x="421581" y="249254"/>
                      <a:pt x="439550" y="274720"/>
                      <a:pt x="432495" y="296437"/>
                    </a:cubicBezTo>
                    <a:close/>
                  </a:path>
                </a:pathLst>
              </a:custGeom>
              <a:noFill/>
              <a:ln w="28575" cap="flat">
                <a:solidFill>
                  <a:srgbClr val="F8B31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01B6C799-9C1A-41A0-B505-CAE706B83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6101" y="8884467"/>
              <a:ext cx="165253" cy="129468"/>
            </a:xfrm>
            <a:custGeom>
              <a:avLst/>
              <a:gdLst>
                <a:gd name="T0" fmla="*/ 131 w 411"/>
                <a:gd name="T1" fmla="*/ 206 h 322"/>
                <a:gd name="T2" fmla="*/ 58 w 411"/>
                <a:gd name="T3" fmla="*/ 134 h 322"/>
                <a:gd name="T4" fmla="*/ 0 w 411"/>
                <a:gd name="T5" fmla="*/ 183 h 322"/>
                <a:gd name="T6" fmla="*/ 139 w 411"/>
                <a:gd name="T7" fmla="*/ 322 h 322"/>
                <a:gd name="T8" fmla="*/ 411 w 411"/>
                <a:gd name="T9" fmla="*/ 41 h 322"/>
                <a:gd name="T10" fmla="*/ 355 w 411"/>
                <a:gd name="T11" fmla="*/ 0 h 322"/>
                <a:gd name="T12" fmla="*/ 131 w 411"/>
                <a:gd name="T13" fmla="*/ 206 h 322"/>
                <a:gd name="T14" fmla="*/ 131 w 411"/>
                <a:gd name="T15" fmla="*/ 20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1" h="322">
                  <a:moveTo>
                    <a:pt x="131" y="206"/>
                  </a:moveTo>
                  <a:lnTo>
                    <a:pt x="58" y="134"/>
                  </a:lnTo>
                  <a:lnTo>
                    <a:pt x="0" y="183"/>
                  </a:lnTo>
                  <a:lnTo>
                    <a:pt x="139" y="322"/>
                  </a:lnTo>
                  <a:lnTo>
                    <a:pt x="411" y="41"/>
                  </a:lnTo>
                  <a:lnTo>
                    <a:pt x="355" y="0"/>
                  </a:lnTo>
                  <a:lnTo>
                    <a:pt x="131" y="206"/>
                  </a:lnTo>
                  <a:lnTo>
                    <a:pt x="131" y="206"/>
                  </a:lnTo>
                  <a:close/>
                </a:path>
              </a:pathLst>
            </a:custGeom>
            <a:solidFill>
              <a:srgbClr val="F8B317"/>
            </a:solidFill>
            <a:ln w="3175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C76DC933-ED36-4E0E-BFED-CE236E9CC6F3}"/>
              </a:ext>
            </a:extLst>
          </p:cNvPr>
          <p:cNvSpPr/>
          <p:nvPr/>
        </p:nvSpPr>
        <p:spPr>
          <a:xfrm>
            <a:off x="13226752" y="4708018"/>
            <a:ext cx="5501112" cy="3336906"/>
          </a:xfrm>
          <a:prstGeom prst="roundRect">
            <a:avLst>
              <a:gd name="adj" fmla="val 12724"/>
            </a:avLst>
          </a:prstGeom>
          <a:solidFill>
            <a:srgbClr val="E7E7E8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object 15">
            <a:extLst>
              <a:ext uri="{FF2B5EF4-FFF2-40B4-BE49-F238E27FC236}">
                <a16:creationId xmlns:a16="http://schemas.microsoft.com/office/drawing/2014/main" id="{5BB5A463-4BE6-418D-BCAE-AA66103070F7}"/>
              </a:ext>
            </a:extLst>
          </p:cNvPr>
          <p:cNvSpPr txBox="1"/>
          <p:nvPr/>
        </p:nvSpPr>
        <p:spPr>
          <a:xfrm>
            <a:off x="13447882" y="5517407"/>
            <a:ext cx="5124997" cy="17350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fontAlgn="base">
              <a:spcBef>
                <a:spcPts val="0"/>
              </a:spcBef>
            </a:pPr>
            <a:r>
              <a:rPr lang="ru-RU" sz="4000" b="1" dirty="0">
                <a:solidFill>
                  <a:schemeClr val="accent1"/>
                </a:solidFill>
              </a:rPr>
              <a:t>МЕХАНИЗМ</a:t>
            </a:r>
            <a:r>
              <a:rPr lang="ru-RU" sz="3600" b="1" dirty="0">
                <a:solidFill>
                  <a:schemeClr val="accent1"/>
                </a:solidFill>
              </a:rPr>
              <a:t> ПОДТВЕРЖДЕНИЯ ПРИГОДНОСТИ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07CAF1A-9F13-41AA-9BE0-C7C30701AC8E}"/>
              </a:ext>
            </a:extLst>
          </p:cNvPr>
          <p:cNvSpPr/>
          <p:nvPr/>
        </p:nvSpPr>
        <p:spPr>
          <a:xfrm>
            <a:off x="15559512" y="4279761"/>
            <a:ext cx="856516" cy="85651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D0E010A-41FC-4261-982D-084A2A36A804}"/>
              </a:ext>
            </a:extLst>
          </p:cNvPr>
          <p:cNvGrpSpPr/>
          <p:nvPr/>
        </p:nvGrpSpPr>
        <p:grpSpPr>
          <a:xfrm>
            <a:off x="15779492" y="4434575"/>
            <a:ext cx="416556" cy="529457"/>
            <a:chOff x="8487262" y="8762780"/>
            <a:chExt cx="403850" cy="513307"/>
          </a:xfrm>
        </p:grpSpPr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3559F98C-C8A8-43E5-ABDB-DEA18AFF79FD}"/>
                </a:ext>
              </a:extLst>
            </p:cNvPr>
            <p:cNvGrpSpPr/>
            <p:nvPr/>
          </p:nvGrpSpPr>
          <p:grpSpPr>
            <a:xfrm>
              <a:off x="8487262" y="8762780"/>
              <a:ext cx="403850" cy="513307"/>
              <a:chOff x="8449699" y="8682186"/>
              <a:chExt cx="508429" cy="646230"/>
            </a:xfrm>
          </p:grpSpPr>
          <p:sp>
            <p:nvSpPr>
              <p:cNvPr id="42" name="Полилиния: фигура 41">
                <a:extLst>
                  <a:ext uri="{FF2B5EF4-FFF2-40B4-BE49-F238E27FC236}">
                    <a16:creationId xmlns:a16="http://schemas.microsoft.com/office/drawing/2014/main" id="{5D26C4BB-EB54-4CAE-9CC4-F6EEB6721F82}"/>
                  </a:ext>
                </a:extLst>
              </p:cNvPr>
              <p:cNvSpPr/>
              <p:nvPr/>
            </p:nvSpPr>
            <p:spPr>
              <a:xfrm>
                <a:off x="8449699" y="9068028"/>
                <a:ext cx="246387" cy="260388"/>
              </a:xfrm>
              <a:custGeom>
                <a:avLst/>
                <a:gdLst>
                  <a:gd name="connsiteX0" fmla="*/ 246388 w 246387"/>
                  <a:gd name="connsiteY0" fmla="*/ 65152 h 260388"/>
                  <a:gd name="connsiteX1" fmla="*/ 133612 w 246387"/>
                  <a:gd name="connsiteY1" fmla="*/ 260388 h 260388"/>
                  <a:gd name="connsiteX2" fmla="*/ 99878 w 246387"/>
                  <a:gd name="connsiteY2" fmla="*/ 164589 h 260388"/>
                  <a:gd name="connsiteX3" fmla="*/ 0 w 246387"/>
                  <a:gd name="connsiteY3" fmla="*/ 183220 h 260388"/>
                  <a:gd name="connsiteX4" fmla="*/ 105831 w 246387"/>
                  <a:gd name="connsiteY4" fmla="*/ 0 h 260388"/>
                  <a:gd name="connsiteX5" fmla="*/ 121926 w 246387"/>
                  <a:gd name="connsiteY5" fmla="*/ 23040 h 260388"/>
                  <a:gd name="connsiteX6" fmla="*/ 191598 w 246387"/>
                  <a:gd name="connsiteY6" fmla="*/ 34064 h 260388"/>
                  <a:gd name="connsiteX7" fmla="*/ 246388 w 246387"/>
                  <a:gd name="connsiteY7" fmla="*/ 65152 h 26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6387" h="260388">
                    <a:moveTo>
                      <a:pt x="246388" y="65152"/>
                    </a:moveTo>
                    <a:lnTo>
                      <a:pt x="133612" y="260388"/>
                    </a:lnTo>
                    <a:lnTo>
                      <a:pt x="99878" y="164589"/>
                    </a:lnTo>
                    <a:lnTo>
                      <a:pt x="0" y="183220"/>
                    </a:lnTo>
                    <a:lnTo>
                      <a:pt x="105831" y="0"/>
                    </a:lnTo>
                    <a:cubicBezTo>
                      <a:pt x="109579" y="9260"/>
                      <a:pt x="114320" y="17638"/>
                      <a:pt x="121926" y="23040"/>
                    </a:cubicBezTo>
                    <a:cubicBezTo>
                      <a:pt x="140667" y="36379"/>
                      <a:pt x="169881" y="27670"/>
                      <a:pt x="191598" y="34064"/>
                    </a:cubicBezTo>
                    <a:cubicBezTo>
                      <a:pt x="210780" y="39687"/>
                      <a:pt x="226875" y="60522"/>
                      <a:pt x="246388" y="65152"/>
                    </a:cubicBezTo>
                    <a:close/>
                  </a:path>
                </a:pathLst>
              </a:custGeom>
              <a:noFill/>
              <a:ln w="28575" cap="flat">
                <a:solidFill>
                  <a:srgbClr val="F8B31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: фигура 42">
                <a:extLst>
                  <a:ext uri="{FF2B5EF4-FFF2-40B4-BE49-F238E27FC236}">
                    <a16:creationId xmlns:a16="http://schemas.microsoft.com/office/drawing/2014/main" id="{CAC8F5CE-D208-4DA0-ABDF-A86D5717A0EB}"/>
                  </a:ext>
                </a:extLst>
              </p:cNvPr>
              <p:cNvSpPr/>
              <p:nvPr/>
            </p:nvSpPr>
            <p:spPr>
              <a:xfrm>
                <a:off x="8711741" y="9068579"/>
                <a:ext cx="246387" cy="259837"/>
              </a:xfrm>
              <a:custGeom>
                <a:avLst/>
                <a:gdLst>
                  <a:gd name="connsiteX0" fmla="*/ 246388 w 246387"/>
                  <a:gd name="connsiteY0" fmla="*/ 182669 h 259837"/>
                  <a:gd name="connsiteX1" fmla="*/ 146510 w 246387"/>
                  <a:gd name="connsiteY1" fmla="*/ 164038 h 259837"/>
                  <a:gd name="connsiteX2" fmla="*/ 112776 w 246387"/>
                  <a:gd name="connsiteY2" fmla="*/ 259837 h 259837"/>
                  <a:gd name="connsiteX3" fmla="*/ 0 w 246387"/>
                  <a:gd name="connsiteY3" fmla="*/ 64601 h 259837"/>
                  <a:gd name="connsiteX4" fmla="*/ 55341 w 246387"/>
                  <a:gd name="connsiteY4" fmla="*/ 34064 h 259837"/>
                  <a:gd name="connsiteX5" fmla="*/ 125013 w 246387"/>
                  <a:gd name="connsiteY5" fmla="*/ 23040 h 259837"/>
                  <a:gd name="connsiteX6" fmla="*/ 140888 w 246387"/>
                  <a:gd name="connsiteY6" fmla="*/ 0 h 259837"/>
                  <a:gd name="connsiteX7" fmla="*/ 246388 w 246387"/>
                  <a:gd name="connsiteY7" fmla="*/ 182669 h 259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6387" h="259837">
                    <a:moveTo>
                      <a:pt x="246388" y="182669"/>
                    </a:moveTo>
                    <a:lnTo>
                      <a:pt x="146510" y="164038"/>
                    </a:lnTo>
                    <a:lnTo>
                      <a:pt x="112776" y="259837"/>
                    </a:lnTo>
                    <a:lnTo>
                      <a:pt x="0" y="64601"/>
                    </a:lnTo>
                    <a:cubicBezTo>
                      <a:pt x="19733" y="60191"/>
                      <a:pt x="36820" y="40128"/>
                      <a:pt x="55341" y="34064"/>
                    </a:cubicBezTo>
                    <a:cubicBezTo>
                      <a:pt x="76287" y="27229"/>
                      <a:pt x="106933" y="35608"/>
                      <a:pt x="125013" y="23040"/>
                    </a:cubicBezTo>
                    <a:cubicBezTo>
                      <a:pt x="132509" y="17859"/>
                      <a:pt x="137139" y="9481"/>
                      <a:pt x="140888" y="0"/>
                    </a:cubicBezTo>
                    <a:lnTo>
                      <a:pt x="246388" y="182669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8B31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: фигура 43">
                <a:extLst>
                  <a:ext uri="{FF2B5EF4-FFF2-40B4-BE49-F238E27FC236}">
                    <a16:creationId xmlns:a16="http://schemas.microsoft.com/office/drawing/2014/main" id="{23E3612C-C7D3-458B-BE48-C9168ADD2452}"/>
                  </a:ext>
                </a:extLst>
              </p:cNvPr>
              <p:cNvSpPr/>
              <p:nvPr/>
            </p:nvSpPr>
            <p:spPr>
              <a:xfrm>
                <a:off x="8486829" y="8682186"/>
                <a:ext cx="434136" cy="451986"/>
              </a:xfrm>
              <a:custGeom>
                <a:avLst/>
                <a:gdLst>
                  <a:gd name="connsiteX0" fmla="*/ 432495 w 434136"/>
                  <a:gd name="connsiteY0" fmla="*/ 296437 h 451986"/>
                  <a:gd name="connsiteX1" fmla="*/ 382997 w 434136"/>
                  <a:gd name="connsiteY1" fmla="*/ 346707 h 451986"/>
                  <a:gd name="connsiteX2" fmla="*/ 365799 w 434136"/>
                  <a:gd name="connsiteY2" fmla="*/ 386394 h 451986"/>
                  <a:gd name="connsiteX3" fmla="*/ 349924 w 434136"/>
                  <a:gd name="connsiteY3" fmla="*/ 409434 h 451986"/>
                  <a:gd name="connsiteX4" fmla="*/ 280252 w 434136"/>
                  <a:gd name="connsiteY4" fmla="*/ 420458 h 451986"/>
                  <a:gd name="connsiteX5" fmla="*/ 224911 w 434136"/>
                  <a:gd name="connsiteY5" fmla="*/ 450995 h 451986"/>
                  <a:gd name="connsiteX6" fmla="*/ 217084 w 434136"/>
                  <a:gd name="connsiteY6" fmla="*/ 451987 h 451986"/>
                  <a:gd name="connsiteX7" fmla="*/ 209257 w 434136"/>
                  <a:gd name="connsiteY7" fmla="*/ 450995 h 451986"/>
                  <a:gd name="connsiteX8" fmla="*/ 154468 w 434136"/>
                  <a:gd name="connsiteY8" fmla="*/ 419907 h 451986"/>
                  <a:gd name="connsiteX9" fmla="*/ 84796 w 434136"/>
                  <a:gd name="connsiteY9" fmla="*/ 408883 h 451986"/>
                  <a:gd name="connsiteX10" fmla="*/ 68700 w 434136"/>
                  <a:gd name="connsiteY10" fmla="*/ 385842 h 451986"/>
                  <a:gd name="connsiteX11" fmla="*/ 51723 w 434136"/>
                  <a:gd name="connsiteY11" fmla="*/ 346156 h 451986"/>
                  <a:gd name="connsiteX12" fmla="*/ 1674 w 434136"/>
                  <a:gd name="connsiteY12" fmla="*/ 295335 h 451986"/>
                  <a:gd name="connsiteX13" fmla="*/ 12147 w 434136"/>
                  <a:gd name="connsiteY13" fmla="*/ 225442 h 451986"/>
                  <a:gd name="connsiteX14" fmla="*/ 1674 w 434136"/>
                  <a:gd name="connsiteY14" fmla="*/ 155550 h 451986"/>
                  <a:gd name="connsiteX15" fmla="*/ 51172 w 434136"/>
                  <a:gd name="connsiteY15" fmla="*/ 105280 h 451986"/>
                  <a:gd name="connsiteX16" fmla="*/ 84244 w 434136"/>
                  <a:gd name="connsiteY16" fmla="*/ 42553 h 451986"/>
                  <a:gd name="connsiteX17" fmla="*/ 153916 w 434136"/>
                  <a:gd name="connsiteY17" fmla="*/ 31529 h 451986"/>
                  <a:gd name="connsiteX18" fmla="*/ 217084 w 434136"/>
                  <a:gd name="connsiteY18" fmla="*/ 0 h 451986"/>
                  <a:gd name="connsiteX19" fmla="*/ 279701 w 434136"/>
                  <a:gd name="connsiteY19" fmla="*/ 32080 h 451986"/>
                  <a:gd name="connsiteX20" fmla="*/ 349373 w 434136"/>
                  <a:gd name="connsiteY20" fmla="*/ 43104 h 451986"/>
                  <a:gd name="connsiteX21" fmla="*/ 382445 w 434136"/>
                  <a:gd name="connsiteY21" fmla="*/ 105831 h 451986"/>
                  <a:gd name="connsiteX22" fmla="*/ 432605 w 434136"/>
                  <a:gd name="connsiteY22" fmla="*/ 156101 h 451986"/>
                  <a:gd name="connsiteX23" fmla="*/ 421581 w 434136"/>
                  <a:gd name="connsiteY23" fmla="*/ 225993 h 451986"/>
                  <a:gd name="connsiteX24" fmla="*/ 432495 w 434136"/>
                  <a:gd name="connsiteY24" fmla="*/ 296437 h 4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34136" h="451986">
                    <a:moveTo>
                      <a:pt x="432495" y="296437"/>
                    </a:moveTo>
                    <a:cubicBezTo>
                      <a:pt x="425439" y="318155"/>
                      <a:pt x="396777" y="328076"/>
                      <a:pt x="382997" y="346707"/>
                    </a:cubicBezTo>
                    <a:cubicBezTo>
                      <a:pt x="374949" y="357621"/>
                      <a:pt x="371201" y="373054"/>
                      <a:pt x="365799" y="386394"/>
                    </a:cubicBezTo>
                    <a:cubicBezTo>
                      <a:pt x="362051" y="395874"/>
                      <a:pt x="357421" y="404253"/>
                      <a:pt x="349924" y="409434"/>
                    </a:cubicBezTo>
                    <a:cubicBezTo>
                      <a:pt x="331845" y="422001"/>
                      <a:pt x="301198" y="413623"/>
                      <a:pt x="280252" y="420458"/>
                    </a:cubicBezTo>
                    <a:cubicBezTo>
                      <a:pt x="261732" y="426521"/>
                      <a:pt x="244644" y="446585"/>
                      <a:pt x="224911" y="450995"/>
                    </a:cubicBezTo>
                    <a:cubicBezTo>
                      <a:pt x="222376" y="451656"/>
                      <a:pt x="219730" y="451987"/>
                      <a:pt x="217084" y="451987"/>
                    </a:cubicBezTo>
                    <a:cubicBezTo>
                      <a:pt x="214439" y="451987"/>
                      <a:pt x="211793" y="451656"/>
                      <a:pt x="209257" y="450995"/>
                    </a:cubicBezTo>
                    <a:cubicBezTo>
                      <a:pt x="189745" y="446365"/>
                      <a:pt x="173649" y="425529"/>
                      <a:pt x="154468" y="419907"/>
                    </a:cubicBezTo>
                    <a:cubicBezTo>
                      <a:pt x="132750" y="413513"/>
                      <a:pt x="103536" y="422222"/>
                      <a:pt x="84796" y="408883"/>
                    </a:cubicBezTo>
                    <a:cubicBezTo>
                      <a:pt x="77189" y="403481"/>
                      <a:pt x="72449" y="395103"/>
                      <a:pt x="68700" y="385842"/>
                    </a:cubicBezTo>
                    <a:cubicBezTo>
                      <a:pt x="63188" y="372283"/>
                      <a:pt x="59550" y="356959"/>
                      <a:pt x="51723" y="346156"/>
                    </a:cubicBezTo>
                    <a:cubicBezTo>
                      <a:pt x="38494" y="328076"/>
                      <a:pt x="8509" y="316281"/>
                      <a:pt x="1674" y="295335"/>
                    </a:cubicBezTo>
                    <a:cubicBezTo>
                      <a:pt x="-5161" y="274389"/>
                      <a:pt x="12147" y="248703"/>
                      <a:pt x="12147" y="225442"/>
                    </a:cubicBezTo>
                    <a:cubicBezTo>
                      <a:pt x="12147" y="202181"/>
                      <a:pt x="-5381" y="177267"/>
                      <a:pt x="1674" y="155550"/>
                    </a:cubicBezTo>
                    <a:cubicBezTo>
                      <a:pt x="8729" y="133832"/>
                      <a:pt x="37392" y="123911"/>
                      <a:pt x="51172" y="105280"/>
                    </a:cubicBezTo>
                    <a:cubicBezTo>
                      <a:pt x="64952" y="86649"/>
                      <a:pt x="66165" y="55120"/>
                      <a:pt x="84244" y="42553"/>
                    </a:cubicBezTo>
                    <a:cubicBezTo>
                      <a:pt x="102324" y="29985"/>
                      <a:pt x="132971" y="38364"/>
                      <a:pt x="153916" y="31529"/>
                    </a:cubicBezTo>
                    <a:cubicBezTo>
                      <a:pt x="174862" y="24694"/>
                      <a:pt x="193824" y="0"/>
                      <a:pt x="217084" y="0"/>
                    </a:cubicBezTo>
                    <a:cubicBezTo>
                      <a:pt x="240345" y="0"/>
                      <a:pt x="257984" y="25686"/>
                      <a:pt x="279701" y="32080"/>
                    </a:cubicBezTo>
                    <a:cubicBezTo>
                      <a:pt x="301418" y="38474"/>
                      <a:pt x="330632" y="29765"/>
                      <a:pt x="349373" y="43104"/>
                    </a:cubicBezTo>
                    <a:cubicBezTo>
                      <a:pt x="368114" y="56443"/>
                      <a:pt x="369216" y="87752"/>
                      <a:pt x="382445" y="105831"/>
                    </a:cubicBezTo>
                    <a:cubicBezTo>
                      <a:pt x="395674" y="123911"/>
                      <a:pt x="426321" y="135155"/>
                      <a:pt x="432605" y="156101"/>
                    </a:cubicBezTo>
                    <a:cubicBezTo>
                      <a:pt x="438889" y="177047"/>
                      <a:pt x="421581" y="202733"/>
                      <a:pt x="421581" y="225993"/>
                    </a:cubicBezTo>
                    <a:cubicBezTo>
                      <a:pt x="421581" y="249254"/>
                      <a:pt x="439550" y="274720"/>
                      <a:pt x="432495" y="296437"/>
                    </a:cubicBezTo>
                    <a:close/>
                  </a:path>
                </a:pathLst>
              </a:custGeom>
              <a:noFill/>
              <a:ln w="28575" cap="flat">
                <a:solidFill>
                  <a:srgbClr val="F8B31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F1140E94-2B96-4327-ABBC-1FAA94CD4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6101" y="8884467"/>
              <a:ext cx="165253" cy="129468"/>
            </a:xfrm>
            <a:custGeom>
              <a:avLst/>
              <a:gdLst>
                <a:gd name="T0" fmla="*/ 131 w 411"/>
                <a:gd name="T1" fmla="*/ 206 h 322"/>
                <a:gd name="T2" fmla="*/ 58 w 411"/>
                <a:gd name="T3" fmla="*/ 134 h 322"/>
                <a:gd name="T4" fmla="*/ 0 w 411"/>
                <a:gd name="T5" fmla="*/ 183 h 322"/>
                <a:gd name="T6" fmla="*/ 139 w 411"/>
                <a:gd name="T7" fmla="*/ 322 h 322"/>
                <a:gd name="T8" fmla="*/ 411 w 411"/>
                <a:gd name="T9" fmla="*/ 41 h 322"/>
                <a:gd name="T10" fmla="*/ 355 w 411"/>
                <a:gd name="T11" fmla="*/ 0 h 322"/>
                <a:gd name="T12" fmla="*/ 131 w 411"/>
                <a:gd name="T13" fmla="*/ 206 h 322"/>
                <a:gd name="T14" fmla="*/ 131 w 411"/>
                <a:gd name="T15" fmla="*/ 20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1" h="322">
                  <a:moveTo>
                    <a:pt x="131" y="206"/>
                  </a:moveTo>
                  <a:lnTo>
                    <a:pt x="58" y="134"/>
                  </a:lnTo>
                  <a:lnTo>
                    <a:pt x="0" y="183"/>
                  </a:lnTo>
                  <a:lnTo>
                    <a:pt x="139" y="322"/>
                  </a:lnTo>
                  <a:lnTo>
                    <a:pt x="411" y="41"/>
                  </a:lnTo>
                  <a:lnTo>
                    <a:pt x="355" y="0"/>
                  </a:lnTo>
                  <a:lnTo>
                    <a:pt x="131" y="206"/>
                  </a:lnTo>
                  <a:lnTo>
                    <a:pt x="131" y="206"/>
                  </a:lnTo>
                  <a:close/>
                </a:path>
              </a:pathLst>
            </a:custGeom>
            <a:solidFill>
              <a:srgbClr val="F8B317"/>
            </a:solidFill>
            <a:ln w="3175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88138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FE9068D4-C55D-4FFE-AF38-BBD786E664BF}"/>
              </a:ext>
            </a:extLst>
          </p:cNvPr>
          <p:cNvSpPr/>
          <p:nvPr/>
        </p:nvSpPr>
        <p:spPr>
          <a:xfrm>
            <a:off x="370742" y="2189999"/>
            <a:ext cx="5995658" cy="8336750"/>
          </a:xfrm>
          <a:prstGeom prst="roundRect">
            <a:avLst>
              <a:gd name="adj" fmla="val 4812"/>
            </a:avLst>
          </a:prstGeom>
          <a:solidFill>
            <a:srgbClr val="F5F5F5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1B51A167-0B94-4A5D-9711-96E9CC9FE2BA}"/>
              </a:ext>
            </a:extLst>
          </p:cNvPr>
          <p:cNvGrpSpPr/>
          <p:nvPr/>
        </p:nvGrpSpPr>
        <p:grpSpPr>
          <a:xfrm>
            <a:off x="663934" y="2308338"/>
            <a:ext cx="1808629" cy="598886"/>
            <a:chOff x="-3341253" y="2529693"/>
            <a:chExt cx="3364625" cy="598886"/>
          </a:xfrm>
        </p:grpSpPr>
        <p:sp>
          <p:nvSpPr>
            <p:cNvPr id="91" name="Прямоугольник: скругленные углы 90">
              <a:extLst>
                <a:ext uri="{FF2B5EF4-FFF2-40B4-BE49-F238E27FC236}">
                  <a16:creationId xmlns:a16="http://schemas.microsoft.com/office/drawing/2014/main" id="{7E79291B-3D45-4B0C-A73C-982194EF738F}"/>
                </a:ext>
              </a:extLst>
            </p:cNvPr>
            <p:cNvSpPr/>
            <p:nvPr/>
          </p:nvSpPr>
          <p:spPr>
            <a:xfrm>
              <a:off x="-3341253" y="2529693"/>
              <a:ext cx="3364625" cy="598886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65"/>
              <a:endParaRPr lang="ru-RU" sz="3676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2" name="object 39">
              <a:extLst>
                <a:ext uri="{FF2B5EF4-FFF2-40B4-BE49-F238E27FC236}">
                  <a16:creationId xmlns:a16="http://schemas.microsoft.com/office/drawing/2014/main" id="{46A37B2E-6835-49C8-9A6A-1443A2F56A7B}"/>
                </a:ext>
              </a:extLst>
            </p:cNvPr>
            <p:cNvSpPr txBox="1"/>
            <p:nvPr/>
          </p:nvSpPr>
          <p:spPr>
            <a:xfrm>
              <a:off x="-3216173" y="2570404"/>
              <a:ext cx="3239545" cy="517464"/>
            </a:xfrm>
            <a:prstGeom prst="rect">
              <a:avLst/>
            </a:prstGeom>
          </p:spPr>
          <p:txBody>
            <a:bodyPr vert="horz" wrap="square" lIns="0" tIns="24780" rIns="0" bIns="0" rtlCol="0">
              <a:spAutoFit/>
            </a:bodyPr>
            <a:lstStyle/>
            <a:p>
              <a:pPr marR="5084" algn="ctr" defTabSz="914460"/>
              <a:r>
                <a:rPr lang="ru-RU" sz="3200" b="1" spc="79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1968 г.</a:t>
              </a:r>
            </a:p>
          </p:txBody>
        </p:sp>
      </p:grp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C77D4A1B-C87D-4865-8561-534B66498E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25" t="12724" r="33126" b="60865"/>
          <a:stretch/>
        </p:blipFill>
        <p:spPr>
          <a:xfrm>
            <a:off x="570895" y="6128717"/>
            <a:ext cx="5545922" cy="2391726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A191ACDD-DF47-46B7-8152-5F057C7C3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98" y="3018297"/>
            <a:ext cx="5545922" cy="3054895"/>
          </a:xfrm>
          <a:prstGeom prst="rect">
            <a:avLst/>
          </a:prstGeom>
        </p:spPr>
      </p:pic>
      <p:sp>
        <p:nvSpPr>
          <p:cNvPr id="95" name="Заголовок 1">
            <a:extLst>
              <a:ext uri="{FF2B5EF4-FFF2-40B4-BE49-F238E27FC236}">
                <a16:creationId xmlns:a16="http://schemas.microsoft.com/office/drawing/2014/main" id="{C5836A46-A5F2-4D21-B58A-64A27B94BA4D}"/>
              </a:ext>
            </a:extLst>
          </p:cNvPr>
          <p:cNvSpPr txBox="1">
            <a:spLocks/>
          </p:cNvSpPr>
          <p:nvPr/>
        </p:nvSpPr>
        <p:spPr>
          <a:xfrm>
            <a:off x="726367" y="9014070"/>
            <a:ext cx="5539857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ГОСТ 1.0-68 </a:t>
            </a:r>
            <a:r>
              <a:rPr lang="ru-RU" sz="2000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«Государственная система стандартизации. Основные положения»</a:t>
            </a:r>
          </a:p>
        </p:txBody>
      </p:sp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id="{E96AC350-E5EA-40E2-86BC-E5A856CC959A}"/>
              </a:ext>
            </a:extLst>
          </p:cNvPr>
          <p:cNvSpPr/>
          <p:nvPr/>
        </p:nvSpPr>
        <p:spPr>
          <a:xfrm>
            <a:off x="726367" y="8304852"/>
            <a:ext cx="3938762" cy="215591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0E6AB675-D4D8-4907-BF27-20D4ACC1D14B}"/>
              </a:ext>
            </a:extLst>
          </p:cNvPr>
          <p:cNvSpPr/>
          <p:nvPr/>
        </p:nvSpPr>
        <p:spPr>
          <a:xfrm>
            <a:off x="12691514" y="2189999"/>
            <a:ext cx="7159477" cy="8336751"/>
          </a:xfrm>
          <a:prstGeom prst="roundRect">
            <a:avLst>
              <a:gd name="adj" fmla="val 3215"/>
            </a:avLst>
          </a:prstGeom>
          <a:solidFill>
            <a:srgbClr val="F5F5F5"/>
          </a:solidFill>
          <a:ln w="19050">
            <a:solidFill>
              <a:srgbClr val="FF81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800" b="1" i="0" u="none" strike="noStrike" baseline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862C4427-F58B-463D-94FD-0FF64A1D8E55}"/>
              </a:ext>
            </a:extLst>
          </p:cNvPr>
          <p:cNvGrpSpPr/>
          <p:nvPr/>
        </p:nvGrpSpPr>
        <p:grpSpPr>
          <a:xfrm>
            <a:off x="13112317" y="2380790"/>
            <a:ext cx="3616423" cy="598886"/>
            <a:chOff x="705898" y="2602145"/>
            <a:chExt cx="3364625" cy="598886"/>
          </a:xfrm>
        </p:grpSpPr>
        <p:sp>
          <p:nvSpPr>
            <p:cNvPr id="78" name="Прямоугольник: скругленные противолежащие углы 50">
              <a:extLst>
                <a:ext uri="{FF2B5EF4-FFF2-40B4-BE49-F238E27FC236}">
                  <a16:creationId xmlns:a16="http://schemas.microsoft.com/office/drawing/2014/main" id="{2D6831A3-F135-4B9F-B334-148DECA24D31}"/>
                </a:ext>
              </a:extLst>
            </p:cNvPr>
            <p:cNvSpPr/>
            <p:nvPr/>
          </p:nvSpPr>
          <p:spPr>
            <a:xfrm>
              <a:off x="705898" y="2602145"/>
              <a:ext cx="3364625" cy="598886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65"/>
              <a:endParaRPr lang="ru-RU" sz="3676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9" name="object 39">
              <a:extLst>
                <a:ext uri="{FF2B5EF4-FFF2-40B4-BE49-F238E27FC236}">
                  <a16:creationId xmlns:a16="http://schemas.microsoft.com/office/drawing/2014/main" id="{39124E88-31CC-4D73-9B98-EFCEA72FB385}"/>
                </a:ext>
              </a:extLst>
            </p:cNvPr>
            <p:cNvSpPr txBox="1"/>
            <p:nvPr/>
          </p:nvSpPr>
          <p:spPr>
            <a:xfrm>
              <a:off x="768436" y="2613398"/>
              <a:ext cx="3239545" cy="572514"/>
            </a:xfrm>
            <a:prstGeom prst="roundRect">
              <a:avLst/>
            </a:prstGeom>
          </p:spPr>
          <p:txBody>
            <a:bodyPr vert="horz" wrap="square" lIns="0" tIns="24780" rIns="0" bIns="0" rtlCol="0">
              <a:spAutoFit/>
            </a:bodyPr>
            <a:lstStyle/>
            <a:p>
              <a:pPr marR="5084" algn="ctr" defTabSz="914460"/>
              <a:r>
                <a:rPr lang="ru-RU" sz="3200" b="1" spc="79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 01.03.2025 </a:t>
              </a: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F67FC-6573-4908-ABDB-7D0D2106925D}"/>
              </a:ext>
            </a:extLst>
          </p:cNvPr>
          <p:cNvSpPr txBox="1">
            <a:spLocks/>
          </p:cNvSpPr>
          <p:nvPr/>
        </p:nvSpPr>
        <p:spPr>
          <a:xfrm>
            <a:off x="1057401" y="592032"/>
            <a:ext cx="17678071" cy="1169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История вопроса </a:t>
            </a:r>
          </a:p>
          <a:p>
            <a:r>
              <a:rPr lang="ru-RU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</a:t>
            </a:r>
            <a:r>
              <a:rPr lang="ru-RU" sz="3600" kern="0" dirty="0">
                <a:solidFill>
                  <a:srgbClr val="FF81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СТП</a:t>
            </a:r>
            <a:r>
              <a:rPr lang="ru-RU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СССР до </a:t>
            </a:r>
            <a:r>
              <a:rPr lang="ru-RU" sz="3600" kern="0" dirty="0">
                <a:solidFill>
                  <a:srgbClr val="FF81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</a:t>
            </a:r>
            <a:r>
              <a:rPr lang="ru-RU" sz="3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Российской Федерации</a:t>
            </a: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EB3F2D2F-DFAC-4A0E-BC98-3988809DEDD3}"/>
              </a:ext>
            </a:extLst>
          </p:cNvPr>
          <p:cNvSpPr/>
          <p:nvPr/>
        </p:nvSpPr>
        <p:spPr>
          <a:xfrm>
            <a:off x="6539434" y="2190000"/>
            <a:ext cx="5995658" cy="8336750"/>
          </a:xfrm>
          <a:prstGeom prst="roundRect">
            <a:avLst>
              <a:gd name="adj" fmla="val 4812"/>
            </a:avLst>
          </a:prstGeom>
          <a:solidFill>
            <a:srgbClr val="F5F5F5"/>
          </a:solidFill>
          <a:ln w="19050">
            <a:solidFill>
              <a:srgbClr val="FF81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BFDF6A2B-D19F-44EC-AF8D-808687F2DE65}"/>
              </a:ext>
            </a:extLst>
          </p:cNvPr>
          <p:cNvGrpSpPr/>
          <p:nvPr/>
        </p:nvGrpSpPr>
        <p:grpSpPr>
          <a:xfrm>
            <a:off x="6898062" y="2308338"/>
            <a:ext cx="1808629" cy="598886"/>
            <a:chOff x="-3250862" y="2529693"/>
            <a:chExt cx="3364625" cy="598886"/>
          </a:xfrm>
        </p:grpSpPr>
        <p:sp>
          <p:nvSpPr>
            <p:cNvPr id="82" name="Прямоугольник: скругленные углы 81">
              <a:extLst>
                <a:ext uri="{FF2B5EF4-FFF2-40B4-BE49-F238E27FC236}">
                  <a16:creationId xmlns:a16="http://schemas.microsoft.com/office/drawing/2014/main" id="{2A44596B-32A1-47D0-9915-A4BA8CC58744}"/>
                </a:ext>
              </a:extLst>
            </p:cNvPr>
            <p:cNvSpPr/>
            <p:nvPr/>
          </p:nvSpPr>
          <p:spPr>
            <a:xfrm>
              <a:off x="-3250862" y="2529693"/>
              <a:ext cx="3364625" cy="598886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65"/>
              <a:endParaRPr lang="ru-RU" sz="3676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3" name="object 39">
              <a:extLst>
                <a:ext uri="{FF2B5EF4-FFF2-40B4-BE49-F238E27FC236}">
                  <a16:creationId xmlns:a16="http://schemas.microsoft.com/office/drawing/2014/main" id="{0E658891-44BA-47DD-B5F1-C2EFCBBC51D3}"/>
                </a:ext>
              </a:extLst>
            </p:cNvPr>
            <p:cNvSpPr txBox="1"/>
            <p:nvPr/>
          </p:nvSpPr>
          <p:spPr>
            <a:xfrm>
              <a:off x="-3125782" y="2570404"/>
              <a:ext cx="3239545" cy="517464"/>
            </a:xfrm>
            <a:prstGeom prst="rect">
              <a:avLst/>
            </a:prstGeom>
          </p:spPr>
          <p:txBody>
            <a:bodyPr vert="horz" wrap="square" lIns="0" tIns="24780" rIns="0" bIns="0" rtlCol="0">
              <a:spAutoFit/>
            </a:bodyPr>
            <a:lstStyle/>
            <a:p>
              <a:pPr marR="5084" algn="ctr" defTabSz="914460"/>
              <a:r>
                <a:rPr lang="ru-RU" sz="3200" b="1" spc="79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2015 г.</a:t>
              </a:r>
            </a:p>
          </p:txBody>
        </p:sp>
      </p:grpSp>
      <p:sp>
        <p:nvSpPr>
          <p:cNvPr id="84" name="Заголовок 1">
            <a:extLst>
              <a:ext uri="{FF2B5EF4-FFF2-40B4-BE49-F238E27FC236}">
                <a16:creationId xmlns:a16="http://schemas.microsoft.com/office/drawing/2014/main" id="{27BC8E61-048B-4297-B36A-2C1FB2BDFA80}"/>
              </a:ext>
            </a:extLst>
          </p:cNvPr>
          <p:cNvSpPr txBox="1">
            <a:spLocks/>
          </p:cNvSpPr>
          <p:nvPr/>
        </p:nvSpPr>
        <p:spPr>
          <a:xfrm>
            <a:off x="6700779" y="3337140"/>
            <a:ext cx="5672968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ФЗ № 162-ФЗ </a:t>
            </a:r>
          </a:p>
          <a:p>
            <a:pPr algn="ctr"/>
            <a:r>
              <a:rPr lang="ru-RU" sz="2000" b="1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 стандартизации в Российской Федерации»</a:t>
            </a: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8262B2C3-FD4D-4748-80CF-949C6B911BF4}"/>
              </a:ext>
            </a:extLst>
          </p:cNvPr>
          <p:cNvSpPr/>
          <p:nvPr/>
        </p:nvSpPr>
        <p:spPr>
          <a:xfrm>
            <a:off x="6644782" y="8704529"/>
            <a:ext cx="5784961" cy="1576996"/>
          </a:xfrm>
          <a:prstGeom prst="roundRect">
            <a:avLst>
              <a:gd name="adj" fmla="val 17557"/>
            </a:avLst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7" name="Стрелка: вправо 86">
            <a:extLst>
              <a:ext uri="{FF2B5EF4-FFF2-40B4-BE49-F238E27FC236}">
                <a16:creationId xmlns:a16="http://schemas.microsoft.com/office/drawing/2014/main" id="{F18A66C1-6947-4EF3-B4B0-285C65C4CFFB}"/>
              </a:ext>
            </a:extLst>
          </p:cNvPr>
          <p:cNvSpPr/>
          <p:nvPr/>
        </p:nvSpPr>
        <p:spPr>
          <a:xfrm flipV="1">
            <a:off x="4850969" y="2267627"/>
            <a:ext cx="1358943" cy="5988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8" name="Заголовок 1">
            <a:extLst>
              <a:ext uri="{FF2B5EF4-FFF2-40B4-BE49-F238E27FC236}">
                <a16:creationId xmlns:a16="http://schemas.microsoft.com/office/drawing/2014/main" id="{987E6B55-5FC6-4C4F-BD8F-D7222D94A328}"/>
              </a:ext>
            </a:extLst>
          </p:cNvPr>
          <p:cNvSpPr txBox="1">
            <a:spLocks/>
          </p:cNvSpPr>
          <p:nvPr/>
        </p:nvSpPr>
        <p:spPr>
          <a:xfrm>
            <a:off x="6621849" y="8877474"/>
            <a:ext cx="5784961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Президент Российской Федерации </a:t>
            </a:r>
          </a:p>
          <a:p>
            <a:pPr algn="ctr"/>
            <a:r>
              <a:rPr lang="ru-RU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В. Путин</a:t>
            </a:r>
          </a:p>
          <a:p>
            <a:pPr algn="ctr"/>
            <a:r>
              <a:rPr lang="ru-RU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Москва, Кремль</a:t>
            </a:r>
          </a:p>
          <a:p>
            <a:pPr algn="ctr"/>
            <a:r>
              <a:rPr lang="en-US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r>
              <a:rPr lang="ru-RU" sz="2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июня 2015 года</a:t>
            </a:r>
          </a:p>
        </p:txBody>
      </p:sp>
      <p:sp>
        <p:nvSpPr>
          <p:cNvPr id="58" name="Заголовок 1">
            <a:extLst>
              <a:ext uri="{FF2B5EF4-FFF2-40B4-BE49-F238E27FC236}">
                <a16:creationId xmlns:a16="http://schemas.microsoft.com/office/drawing/2014/main" id="{203FAAB8-A4B6-4594-AA70-EF14E375F94E}"/>
              </a:ext>
            </a:extLst>
          </p:cNvPr>
          <p:cNvSpPr txBox="1">
            <a:spLocks/>
          </p:cNvSpPr>
          <p:nvPr/>
        </p:nvSpPr>
        <p:spPr>
          <a:xfrm>
            <a:off x="13609297" y="3183252"/>
            <a:ext cx="5672968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ФЗ № 214-ФЗ</a:t>
            </a:r>
          </a:p>
          <a:p>
            <a:pPr algn="ctr"/>
            <a:r>
              <a:rPr lang="ru-RU" sz="2000" b="1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«Об участии в долевом строительстве многоквартирных домов и иных объектов недвижимости..»</a:t>
            </a:r>
          </a:p>
        </p:txBody>
      </p:sp>
      <p:sp>
        <p:nvSpPr>
          <p:cNvPr id="61" name="Заголовок 1">
            <a:extLst>
              <a:ext uri="{FF2B5EF4-FFF2-40B4-BE49-F238E27FC236}">
                <a16:creationId xmlns:a16="http://schemas.microsoft.com/office/drawing/2014/main" id="{1414CA31-2A69-499C-B878-0AFD2A7A6A7D}"/>
              </a:ext>
            </a:extLst>
          </p:cNvPr>
          <p:cNvSpPr txBox="1">
            <a:spLocks/>
          </p:cNvSpPr>
          <p:nvPr/>
        </p:nvSpPr>
        <p:spPr>
          <a:xfrm>
            <a:off x="13037892" y="4633472"/>
            <a:ext cx="6466719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</a:rPr>
              <a:t>ч.</a:t>
            </a:r>
            <a:r>
              <a:rPr lang="ru-RU" sz="2000" b="1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4.7. </a:t>
            </a:r>
            <a:r>
              <a:rPr lang="ru-RU" sz="20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Договор </a:t>
            </a:r>
            <a:r>
              <a:rPr lang="ru-RU" sz="2000" b="1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может предусматривать </a:t>
            </a:r>
            <a:r>
              <a:rPr lang="ru-RU" sz="20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условие о соответствии результата производства отделочных работ на объекте долевого строительства и входящих в состав такого объекта долевого строительства элементов отделки </a:t>
            </a:r>
            <a:r>
              <a:rPr lang="ru-RU" sz="2000" b="1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</a:rPr>
              <a:t>стандарту организации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8920E76-1213-9C76-C163-E908F9976543}"/>
              </a:ext>
            </a:extLst>
          </p:cNvPr>
          <p:cNvSpPr txBox="1">
            <a:spLocks/>
          </p:cNvSpPr>
          <p:nvPr/>
        </p:nvSpPr>
        <p:spPr>
          <a:xfrm>
            <a:off x="6712717" y="4536720"/>
            <a:ext cx="5784961" cy="36009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i="0" dirty="0">
                <a:solidFill>
                  <a:srgbClr val="2227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Статья 14. Виды документов по стандартизации</a:t>
            </a:r>
          </a:p>
          <a:p>
            <a:pPr algn="l"/>
            <a:endParaRPr lang="ru-RU" sz="1800" b="1" i="0" dirty="0">
              <a:solidFill>
                <a:srgbClr val="22272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800" b="0" i="0" dirty="0">
                <a:solidFill>
                  <a:srgbClr val="464C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1) документы национальной системы стандартизации;</a:t>
            </a:r>
          </a:p>
          <a:p>
            <a:pPr algn="l"/>
            <a:r>
              <a:rPr lang="ru-RU" sz="1800" b="0" i="0" dirty="0">
                <a:solidFill>
                  <a:srgbClr val="464C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2) общероссийские классификаторы;</a:t>
            </a:r>
          </a:p>
          <a:p>
            <a:pPr algn="l"/>
            <a:r>
              <a:rPr lang="ru-RU" sz="1800" b="0" i="0" dirty="0">
                <a:solidFill>
                  <a:srgbClr val="464C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ru-RU" sz="1800" b="1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стандарты организаций</a:t>
            </a:r>
            <a:r>
              <a:rPr lang="ru-RU" sz="1800" b="0" i="0" dirty="0">
                <a:solidFill>
                  <a:srgbClr val="464C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в том числе технические условия;</a:t>
            </a:r>
          </a:p>
          <a:p>
            <a:pPr algn="l"/>
            <a:r>
              <a:rPr lang="ru-RU" sz="1800" b="0" i="0" dirty="0">
                <a:solidFill>
                  <a:srgbClr val="464C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4) своды правил;</a:t>
            </a:r>
          </a:p>
          <a:p>
            <a:pPr algn="l"/>
            <a:r>
              <a:rPr lang="ru-RU" sz="1800" b="0" i="0" dirty="0">
                <a:solidFill>
                  <a:srgbClr val="464C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5) документы по стандартизации, которые устанавливают обязательные требования в отношении объектов стандартизации, предусмотренных статьей настоящего Федерального закона;</a:t>
            </a:r>
          </a:p>
        </p:txBody>
      </p:sp>
      <p:sp>
        <p:nvSpPr>
          <p:cNvPr id="5" name="Стрелка: вправо 86">
            <a:extLst>
              <a:ext uri="{FF2B5EF4-FFF2-40B4-BE49-F238E27FC236}">
                <a16:creationId xmlns:a16="http://schemas.microsoft.com/office/drawing/2014/main" id="{A838B2E5-97EC-6AF8-30C8-990976A7A359}"/>
              </a:ext>
            </a:extLst>
          </p:cNvPr>
          <p:cNvSpPr/>
          <p:nvPr/>
        </p:nvSpPr>
        <p:spPr>
          <a:xfrm flipV="1">
            <a:off x="10957302" y="2267626"/>
            <a:ext cx="1286347" cy="5988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 descr="Маркеры-галочки">
            <a:extLst>
              <a:ext uri="{FF2B5EF4-FFF2-40B4-BE49-F238E27FC236}">
                <a16:creationId xmlns:a16="http://schemas.microsoft.com/office/drawing/2014/main" id="{978B2903-524B-9352-5F10-22CBD0B6E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42002" y="2229426"/>
            <a:ext cx="914400" cy="9144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F7F527A-75CC-A6B8-5415-EC51D2392537}"/>
              </a:ext>
            </a:extLst>
          </p:cNvPr>
          <p:cNvSpPr txBox="1">
            <a:spLocks/>
          </p:cNvSpPr>
          <p:nvPr/>
        </p:nvSpPr>
        <p:spPr>
          <a:xfrm>
            <a:off x="13094980" y="6857831"/>
            <a:ext cx="6352541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000" b="1" dirty="0">
                <a:solidFill>
                  <a:srgbClr val="2227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 </a:t>
            </a:r>
            <a:r>
              <a:rPr lang="ru-RU" sz="2000" b="1" i="0" dirty="0">
                <a:solidFill>
                  <a:srgbClr val="2227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1.2</a:t>
            </a:r>
            <a:r>
              <a:rPr lang="ru-RU" sz="2000" b="1" dirty="0">
                <a:solidFill>
                  <a:srgbClr val="2227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ст. 7</a:t>
            </a:r>
            <a:r>
              <a:rPr lang="ru-RU" sz="2000" b="1" i="0" dirty="0">
                <a:solidFill>
                  <a:srgbClr val="2227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i="0" dirty="0">
                <a:solidFill>
                  <a:srgbClr val="2227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Если в отношении объекта долевого строительства заключен договор, включающий условия, предусмотренные </a:t>
            </a:r>
            <a:r>
              <a:rPr lang="ru-RU" sz="2000" dirty="0">
                <a:solidFill>
                  <a:srgbClr val="2227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частью 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4.7 ст. 4 </a:t>
            </a:r>
            <a:r>
              <a:rPr lang="ru-RU" sz="2000" b="0" i="0" dirty="0">
                <a:solidFill>
                  <a:srgbClr val="2227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настоящего Федерального закона, соответствие требованиям к результату производства отделочных работ на объекте долевого строительства и входящих в состав такого объекта долевого строительства элементов отделки</a:t>
            </a:r>
            <a:r>
              <a:rPr lang="en-US" sz="2000" b="0" i="0" dirty="0">
                <a:solidFill>
                  <a:srgbClr val="2227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i="0" dirty="0">
                <a:solidFill>
                  <a:srgbClr val="2227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подтверждается </a:t>
            </a:r>
            <a:r>
              <a:rPr lang="ru-RU" sz="2000" b="1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стандартом застройщика.</a:t>
            </a:r>
            <a:endParaRPr lang="ru-RU" sz="2800" b="1" i="0" u="none" strike="noStrike" baseline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853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">
            <a:extLst>
              <a:ext uri="{FF2B5EF4-FFF2-40B4-BE49-F238E27FC236}">
                <a16:creationId xmlns:a16="http://schemas.microsoft.com/office/drawing/2014/main" id="{40189CF6-0258-4E23-8A92-295F0B111843}"/>
              </a:ext>
            </a:extLst>
          </p:cNvPr>
          <p:cNvSpPr txBox="1">
            <a:spLocks/>
          </p:cNvSpPr>
          <p:nvPr/>
        </p:nvSpPr>
        <p:spPr>
          <a:xfrm>
            <a:off x="13399858" y="10829797"/>
            <a:ext cx="305098" cy="15031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4" name="Диаграмма 73">
            <a:extLst>
              <a:ext uri="{FF2B5EF4-FFF2-40B4-BE49-F238E27FC236}">
                <a16:creationId xmlns:a16="http://schemas.microsoft.com/office/drawing/2014/main" id="{BB03A5AC-6BD5-4C6C-841A-642BE309FD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8090701"/>
              </p:ext>
            </p:extLst>
          </p:nvPr>
        </p:nvGraphicFramePr>
        <p:xfrm>
          <a:off x="7912" y="176048"/>
          <a:ext cx="14833147" cy="9888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84C81A00-A246-4D53-B301-EC5D868318DE}"/>
              </a:ext>
            </a:extLst>
          </p:cNvPr>
          <p:cNvSpPr txBox="1"/>
          <p:nvPr/>
        </p:nvSpPr>
        <p:spPr>
          <a:xfrm>
            <a:off x="3902866" y="4188928"/>
            <a:ext cx="7034257" cy="222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8760">
              <a:defRPr/>
            </a:pPr>
            <a:r>
              <a:rPr lang="ru-RU" sz="4620" dirty="0">
                <a:solidFill>
                  <a:srgbClr val="255E9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ДОКАЗАТЕЛЬНАЯ БАЗА </a:t>
            </a:r>
          </a:p>
          <a:p>
            <a:pPr algn="ctr" defTabSz="1508760">
              <a:defRPr/>
            </a:pPr>
            <a:r>
              <a:rPr lang="ru-RU" sz="2310" dirty="0">
                <a:solidFill>
                  <a:srgbClr val="255E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Технического регламента о безопасности</a:t>
            </a:r>
          </a:p>
          <a:p>
            <a:pPr algn="ctr" defTabSz="1508760">
              <a:defRPr/>
            </a:pPr>
            <a:r>
              <a:rPr lang="ru-RU" sz="2310" dirty="0">
                <a:solidFill>
                  <a:srgbClr val="255E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зданий и сооружений</a:t>
            </a: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44AC8DDF-A3D6-4A38-B75D-CEF1926E7EB2}"/>
              </a:ext>
            </a:extLst>
          </p:cNvPr>
          <p:cNvSpPr/>
          <p:nvPr/>
        </p:nvSpPr>
        <p:spPr>
          <a:xfrm>
            <a:off x="4174962" y="935419"/>
            <a:ext cx="1640476" cy="1640476"/>
          </a:xfrm>
          <a:prstGeom prst="ellipse">
            <a:avLst/>
          </a:prstGeom>
          <a:solidFill>
            <a:srgbClr val="C898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8760">
              <a:defRPr/>
            </a:pPr>
            <a:endParaRPr lang="ru-RU" sz="297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8ADDDFA2-6AB3-4D1F-BD48-24CAB891DDCF}"/>
              </a:ext>
            </a:extLst>
          </p:cNvPr>
          <p:cNvSpPr/>
          <p:nvPr/>
        </p:nvSpPr>
        <p:spPr>
          <a:xfrm>
            <a:off x="8970666" y="935419"/>
            <a:ext cx="1640476" cy="1640476"/>
          </a:xfrm>
          <a:prstGeom prst="ellipse">
            <a:avLst/>
          </a:prstGeom>
          <a:solidFill>
            <a:srgbClr val="C898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8760">
              <a:defRPr/>
            </a:pPr>
            <a:endParaRPr lang="ru-RU" sz="297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1E12F4F4-4614-4383-90E7-62F9C124AFBD}"/>
              </a:ext>
            </a:extLst>
          </p:cNvPr>
          <p:cNvSpPr/>
          <p:nvPr/>
        </p:nvSpPr>
        <p:spPr>
          <a:xfrm>
            <a:off x="2738048" y="5673844"/>
            <a:ext cx="1640476" cy="1640476"/>
          </a:xfrm>
          <a:prstGeom prst="ellipse">
            <a:avLst/>
          </a:prstGeom>
          <a:solidFill>
            <a:srgbClr val="C898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8760">
              <a:defRPr/>
            </a:pPr>
            <a:endParaRPr lang="ru-RU" sz="297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D9C9AEE8-3AE7-4008-B173-DF585D3B440F}"/>
              </a:ext>
            </a:extLst>
          </p:cNvPr>
          <p:cNvSpPr/>
          <p:nvPr/>
        </p:nvSpPr>
        <p:spPr>
          <a:xfrm>
            <a:off x="10461464" y="5673844"/>
            <a:ext cx="1640476" cy="1640476"/>
          </a:xfrm>
          <a:prstGeom prst="ellipse">
            <a:avLst/>
          </a:prstGeom>
          <a:solidFill>
            <a:srgbClr val="C898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8760">
              <a:defRPr/>
            </a:pPr>
            <a:endParaRPr lang="ru-RU" sz="297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1168BEC0-97AF-4346-9E7E-28C2AC743338}"/>
              </a:ext>
            </a:extLst>
          </p:cNvPr>
          <p:cNvSpPr/>
          <p:nvPr/>
        </p:nvSpPr>
        <p:spPr>
          <a:xfrm>
            <a:off x="6599756" y="8418137"/>
            <a:ext cx="1640476" cy="1640476"/>
          </a:xfrm>
          <a:prstGeom prst="ellipse">
            <a:avLst/>
          </a:prstGeom>
          <a:solidFill>
            <a:srgbClr val="C898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8760">
              <a:defRPr/>
            </a:pPr>
            <a:endParaRPr lang="ru-RU" sz="297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0D15C909-88B7-4109-A438-F54AF80E4B44}"/>
              </a:ext>
            </a:extLst>
          </p:cNvPr>
          <p:cNvGrpSpPr/>
          <p:nvPr/>
        </p:nvGrpSpPr>
        <p:grpSpPr>
          <a:xfrm>
            <a:off x="4796363" y="1494398"/>
            <a:ext cx="397675" cy="522520"/>
            <a:chOff x="12038314" y="7802605"/>
            <a:chExt cx="398657" cy="523810"/>
          </a:xfrm>
        </p:grpSpPr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854983C2-AF02-424C-BDB6-6269FF43758C}"/>
                </a:ext>
              </a:extLst>
            </p:cNvPr>
            <p:cNvGrpSpPr/>
            <p:nvPr/>
          </p:nvGrpSpPr>
          <p:grpSpPr>
            <a:xfrm>
              <a:off x="12038314" y="7802605"/>
              <a:ext cx="398657" cy="523810"/>
              <a:chOff x="16463225" y="3095895"/>
              <a:chExt cx="469265" cy="616585"/>
            </a:xfrm>
          </p:grpSpPr>
          <p:sp>
            <p:nvSpPr>
              <p:cNvPr id="84" name="object 57">
                <a:extLst>
                  <a:ext uri="{FF2B5EF4-FFF2-40B4-BE49-F238E27FC236}">
                    <a16:creationId xmlns:a16="http://schemas.microsoft.com/office/drawing/2014/main" id="{3C5F74D0-F135-46D7-A294-725328CBE491}"/>
                  </a:ext>
                </a:extLst>
              </p:cNvPr>
              <p:cNvSpPr/>
              <p:nvPr/>
            </p:nvSpPr>
            <p:spPr>
              <a:xfrm>
                <a:off x="16463225" y="3095895"/>
                <a:ext cx="469265" cy="616585"/>
              </a:xfrm>
              <a:custGeom>
                <a:avLst/>
                <a:gdLst/>
                <a:ahLst/>
                <a:cxnLst/>
                <a:rect l="l" t="t" r="r" b="b"/>
                <a:pathLst>
                  <a:path w="469265" h="616585">
                    <a:moveTo>
                      <a:pt x="468676" y="146278"/>
                    </a:moveTo>
                    <a:lnTo>
                      <a:pt x="468676" y="616452"/>
                    </a:lnTo>
                    <a:lnTo>
                      <a:pt x="0" y="616452"/>
                    </a:lnTo>
                    <a:lnTo>
                      <a:pt x="0" y="0"/>
                    </a:lnTo>
                    <a:lnTo>
                      <a:pt x="319414" y="0"/>
                    </a:lnTo>
                    <a:lnTo>
                      <a:pt x="468676" y="146278"/>
                    </a:lnTo>
                    <a:close/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defTabSz="914460">
                  <a:defRPr/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5" name="object 58">
                <a:extLst>
                  <a:ext uri="{FF2B5EF4-FFF2-40B4-BE49-F238E27FC236}">
                    <a16:creationId xmlns:a16="http://schemas.microsoft.com/office/drawing/2014/main" id="{7B4E84F7-0C9A-4094-9B61-2B2459737D25}"/>
                  </a:ext>
                </a:extLst>
              </p:cNvPr>
              <p:cNvSpPr/>
              <p:nvPr/>
            </p:nvSpPr>
            <p:spPr>
              <a:xfrm>
                <a:off x="16524416" y="3363073"/>
                <a:ext cx="3359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5915">
                    <a:moveTo>
                      <a:pt x="0" y="0"/>
                    </a:moveTo>
                    <a:lnTo>
                      <a:pt x="335843" y="0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defTabSz="914460">
                  <a:defRPr/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6" name="object 59">
                <a:extLst>
                  <a:ext uri="{FF2B5EF4-FFF2-40B4-BE49-F238E27FC236}">
                    <a16:creationId xmlns:a16="http://schemas.microsoft.com/office/drawing/2014/main" id="{0B8CC97B-FF96-4FA1-A00B-18BD8719DA2D}"/>
                  </a:ext>
                </a:extLst>
              </p:cNvPr>
              <p:cNvSpPr/>
              <p:nvPr/>
            </p:nvSpPr>
            <p:spPr>
              <a:xfrm>
                <a:off x="16524416" y="3454122"/>
                <a:ext cx="3359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5915">
                    <a:moveTo>
                      <a:pt x="0" y="0"/>
                    </a:moveTo>
                    <a:lnTo>
                      <a:pt x="335843" y="0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defTabSz="914460">
                  <a:defRPr/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7" name="object 61">
                <a:extLst>
                  <a:ext uri="{FF2B5EF4-FFF2-40B4-BE49-F238E27FC236}">
                    <a16:creationId xmlns:a16="http://schemas.microsoft.com/office/drawing/2014/main" id="{51902EF2-63B3-420B-9A0A-87B8CAFA7066}"/>
                  </a:ext>
                </a:extLst>
              </p:cNvPr>
              <p:cNvSpPr/>
              <p:nvPr/>
            </p:nvSpPr>
            <p:spPr>
              <a:xfrm>
                <a:off x="16524416" y="3591444"/>
                <a:ext cx="1701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0180">
                    <a:moveTo>
                      <a:pt x="0" y="0"/>
                    </a:moveTo>
                    <a:lnTo>
                      <a:pt x="170151" y="0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defTabSz="914460">
                  <a:defRPr/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8" name="object 64">
                <a:extLst>
                  <a:ext uri="{FF2B5EF4-FFF2-40B4-BE49-F238E27FC236}">
                    <a16:creationId xmlns:a16="http://schemas.microsoft.com/office/drawing/2014/main" id="{7DA6298E-ED96-4716-89E1-285CB4211FB2}"/>
                  </a:ext>
                </a:extLst>
              </p:cNvPr>
              <p:cNvSpPr/>
              <p:nvPr/>
            </p:nvSpPr>
            <p:spPr>
              <a:xfrm>
                <a:off x="16762912" y="3095898"/>
                <a:ext cx="169545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w="169544" h="144144">
                    <a:moveTo>
                      <a:pt x="168989" y="143733"/>
                    </a:moveTo>
                    <a:lnTo>
                      <a:pt x="0" y="143733"/>
                    </a:lnTo>
                    <a:lnTo>
                      <a:pt x="0" y="0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defTabSz="914460">
                  <a:defRPr/>
                </a:pPr>
                <a:endParaRPr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EE72775E-68E1-4580-9631-42A7433F7368}"/>
                </a:ext>
              </a:extLst>
            </p:cNvPr>
            <p:cNvSpPr/>
            <p:nvPr/>
          </p:nvSpPr>
          <p:spPr>
            <a:xfrm>
              <a:off x="12282717" y="8163810"/>
              <a:ext cx="86794" cy="867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60">
                <a:defRPr/>
              </a:pPr>
              <a:endParaRPr lang="ru-RU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A6F574D4-056C-4C77-94CE-B54E7C528781}"/>
              </a:ext>
            </a:extLst>
          </p:cNvPr>
          <p:cNvGrpSpPr/>
          <p:nvPr/>
        </p:nvGrpSpPr>
        <p:grpSpPr>
          <a:xfrm>
            <a:off x="9573658" y="1494396"/>
            <a:ext cx="434491" cy="522522"/>
            <a:chOff x="11138520" y="8515104"/>
            <a:chExt cx="308357" cy="370832"/>
          </a:xfrm>
        </p:grpSpPr>
        <p:sp>
          <p:nvSpPr>
            <p:cNvPr id="90" name="object 28">
              <a:extLst>
                <a:ext uri="{FF2B5EF4-FFF2-40B4-BE49-F238E27FC236}">
                  <a16:creationId xmlns:a16="http://schemas.microsoft.com/office/drawing/2014/main" id="{8CAD35F7-8838-476A-83C3-90982FA2ED4B}"/>
                </a:ext>
              </a:extLst>
            </p:cNvPr>
            <p:cNvSpPr/>
            <p:nvPr/>
          </p:nvSpPr>
          <p:spPr>
            <a:xfrm>
              <a:off x="11282536" y="8576059"/>
              <a:ext cx="164341" cy="0"/>
            </a:xfrm>
            <a:custGeom>
              <a:avLst/>
              <a:gdLst/>
              <a:ahLst/>
              <a:cxnLst/>
              <a:rect l="l" t="t" r="r" b="b"/>
              <a:pathLst>
                <a:path w="253364">
                  <a:moveTo>
                    <a:pt x="0" y="0"/>
                  </a:moveTo>
                  <a:lnTo>
                    <a:pt x="253259" y="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defTabSz="1508760">
                <a:defRPr/>
              </a:pPr>
              <a:endParaRPr sz="297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" name="object 30">
              <a:extLst>
                <a:ext uri="{FF2B5EF4-FFF2-40B4-BE49-F238E27FC236}">
                  <a16:creationId xmlns:a16="http://schemas.microsoft.com/office/drawing/2014/main" id="{F9889DFE-0F31-45FC-8760-832F878ED176}"/>
                </a:ext>
              </a:extLst>
            </p:cNvPr>
            <p:cNvSpPr/>
            <p:nvPr/>
          </p:nvSpPr>
          <p:spPr>
            <a:xfrm>
              <a:off x="11282536" y="8706980"/>
              <a:ext cx="164341" cy="0"/>
            </a:xfrm>
            <a:custGeom>
              <a:avLst/>
              <a:gdLst/>
              <a:ahLst/>
              <a:cxnLst/>
              <a:rect l="l" t="t" r="r" b="b"/>
              <a:pathLst>
                <a:path w="253364">
                  <a:moveTo>
                    <a:pt x="0" y="0"/>
                  </a:moveTo>
                  <a:lnTo>
                    <a:pt x="253259" y="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defTabSz="1508760">
                <a:defRPr/>
              </a:pPr>
              <a:endParaRPr sz="297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" name="object 32">
              <a:extLst>
                <a:ext uri="{FF2B5EF4-FFF2-40B4-BE49-F238E27FC236}">
                  <a16:creationId xmlns:a16="http://schemas.microsoft.com/office/drawing/2014/main" id="{D899CF11-8182-4644-8431-D1703618C8C3}"/>
                </a:ext>
              </a:extLst>
            </p:cNvPr>
            <p:cNvSpPr/>
            <p:nvPr/>
          </p:nvSpPr>
          <p:spPr>
            <a:xfrm>
              <a:off x="11282536" y="8837898"/>
              <a:ext cx="164341" cy="0"/>
            </a:xfrm>
            <a:custGeom>
              <a:avLst/>
              <a:gdLst/>
              <a:ahLst/>
              <a:cxnLst/>
              <a:rect l="l" t="t" r="r" b="b"/>
              <a:pathLst>
                <a:path w="253364">
                  <a:moveTo>
                    <a:pt x="0" y="0"/>
                  </a:moveTo>
                  <a:lnTo>
                    <a:pt x="253259" y="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defTabSz="1508760">
                <a:defRPr/>
              </a:pPr>
              <a:endParaRPr sz="297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" name="Прямоугольник 92">
              <a:extLst>
                <a:ext uri="{FF2B5EF4-FFF2-40B4-BE49-F238E27FC236}">
                  <a16:creationId xmlns:a16="http://schemas.microsoft.com/office/drawing/2014/main" id="{00F428DC-7BEE-4A74-9847-7018E6DBE74A}"/>
                </a:ext>
              </a:extLst>
            </p:cNvPr>
            <p:cNvSpPr/>
            <p:nvPr/>
          </p:nvSpPr>
          <p:spPr>
            <a:xfrm>
              <a:off x="11138520" y="8515104"/>
              <a:ext cx="92913" cy="9505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8760">
                <a:defRPr/>
              </a:pPr>
              <a:endParaRPr lang="ru-RU" sz="297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02ACAC69-A917-4C3D-A604-087AFB5AAACF}"/>
                </a:ext>
              </a:extLst>
            </p:cNvPr>
            <p:cNvSpPr/>
            <p:nvPr/>
          </p:nvSpPr>
          <p:spPr>
            <a:xfrm>
              <a:off x="11138520" y="8652992"/>
              <a:ext cx="92913" cy="9505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8760">
                <a:defRPr/>
              </a:pPr>
              <a:endParaRPr lang="ru-RU" sz="297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754A3C7B-0142-4B5F-A4F5-E7BEBAC1CAB3}"/>
                </a:ext>
              </a:extLst>
            </p:cNvPr>
            <p:cNvSpPr/>
            <p:nvPr/>
          </p:nvSpPr>
          <p:spPr>
            <a:xfrm>
              <a:off x="11138520" y="8790881"/>
              <a:ext cx="92913" cy="9505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8760">
                <a:defRPr/>
              </a:pPr>
              <a:endParaRPr lang="ru-RU" sz="297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96" name="Freeform 20">
            <a:extLst>
              <a:ext uri="{FF2B5EF4-FFF2-40B4-BE49-F238E27FC236}">
                <a16:creationId xmlns:a16="http://schemas.microsoft.com/office/drawing/2014/main" id="{EEAA60F4-3389-49BF-8499-2704CEAA1874}"/>
              </a:ext>
            </a:extLst>
          </p:cNvPr>
          <p:cNvSpPr>
            <a:spLocks noEditPoints="1"/>
          </p:cNvSpPr>
          <p:nvPr/>
        </p:nvSpPr>
        <p:spPr bwMode="auto">
          <a:xfrm>
            <a:off x="11024393" y="6185111"/>
            <a:ext cx="514617" cy="617943"/>
          </a:xfrm>
          <a:custGeom>
            <a:avLst/>
            <a:gdLst>
              <a:gd name="T0" fmla="*/ 78 w 107"/>
              <a:gd name="T1" fmla="*/ 36 h 129"/>
              <a:gd name="T2" fmla="*/ 50 w 107"/>
              <a:gd name="T3" fmla="*/ 31 h 129"/>
              <a:gd name="T4" fmla="*/ 43 w 107"/>
              <a:gd name="T5" fmla="*/ 62 h 129"/>
              <a:gd name="T6" fmla="*/ 78 w 107"/>
              <a:gd name="T7" fmla="*/ 36 h 129"/>
              <a:gd name="T8" fmla="*/ 87 w 107"/>
              <a:gd name="T9" fmla="*/ 31 h 129"/>
              <a:gd name="T10" fmla="*/ 74 w 107"/>
              <a:gd name="T11" fmla="*/ 29 h 129"/>
              <a:gd name="T12" fmla="*/ 21 w 107"/>
              <a:gd name="T13" fmla="*/ 23 h 129"/>
              <a:gd name="T14" fmla="*/ 23 w 107"/>
              <a:gd name="T15" fmla="*/ 20 h 129"/>
              <a:gd name="T16" fmla="*/ 36 w 107"/>
              <a:gd name="T17" fmla="*/ 39 h 129"/>
              <a:gd name="T18" fmla="*/ 53 w 107"/>
              <a:gd name="T19" fmla="*/ 8 h 129"/>
              <a:gd name="T20" fmla="*/ 67 w 107"/>
              <a:gd name="T21" fmla="*/ 15 h 129"/>
              <a:gd name="T22" fmla="*/ 83 w 107"/>
              <a:gd name="T23" fmla="*/ 91 h 129"/>
              <a:gd name="T24" fmla="*/ 40 w 107"/>
              <a:gd name="T25" fmla="*/ 15 h 129"/>
              <a:gd name="T26" fmla="*/ 40 w 107"/>
              <a:gd name="T27" fmla="*/ 15 h 129"/>
              <a:gd name="T28" fmla="*/ 65 w 107"/>
              <a:gd name="T29" fmla="*/ 29 h 129"/>
              <a:gd name="T30" fmla="*/ 66 w 107"/>
              <a:gd name="T31" fmla="*/ 20 h 129"/>
              <a:gd name="T32" fmla="*/ 57 w 107"/>
              <a:gd name="T33" fmla="*/ 8 h 129"/>
              <a:gd name="T34" fmla="*/ 42 w 107"/>
              <a:gd name="T35" fmla="*/ 27 h 129"/>
              <a:gd name="T36" fmla="*/ 33 w 107"/>
              <a:gd name="T37" fmla="*/ 25 h 129"/>
              <a:gd name="T38" fmla="*/ 101 w 107"/>
              <a:gd name="T39" fmla="*/ 52 h 129"/>
              <a:gd name="T40" fmla="*/ 98 w 107"/>
              <a:gd name="T41" fmla="*/ 38 h 129"/>
              <a:gd name="T42" fmla="*/ 75 w 107"/>
              <a:gd name="T43" fmla="*/ 54 h 129"/>
              <a:gd name="T44" fmla="*/ 65 w 107"/>
              <a:gd name="T45" fmla="*/ 79 h 129"/>
              <a:gd name="T46" fmla="*/ 84 w 107"/>
              <a:gd name="T47" fmla="*/ 85 h 129"/>
              <a:gd name="T48" fmla="*/ 92 w 107"/>
              <a:gd name="T49" fmla="*/ 78 h 129"/>
              <a:gd name="T50" fmla="*/ 100 w 107"/>
              <a:gd name="T51" fmla="*/ 68 h 129"/>
              <a:gd name="T52" fmla="*/ 104 w 107"/>
              <a:gd name="T53" fmla="*/ 55 h 129"/>
              <a:gd name="T54" fmla="*/ 14 w 107"/>
              <a:gd name="T55" fmla="*/ 74 h 129"/>
              <a:gd name="T56" fmla="*/ 22 w 107"/>
              <a:gd name="T57" fmla="*/ 80 h 129"/>
              <a:gd name="T58" fmla="*/ 30 w 107"/>
              <a:gd name="T59" fmla="*/ 84 h 129"/>
              <a:gd name="T60" fmla="*/ 41 w 107"/>
              <a:gd name="T61" fmla="*/ 66 h 129"/>
              <a:gd name="T62" fmla="*/ 31 w 107"/>
              <a:gd name="T63" fmla="*/ 52 h 129"/>
              <a:gd name="T64" fmla="*/ 20 w 107"/>
              <a:gd name="T65" fmla="*/ 51 h 129"/>
              <a:gd name="T66" fmla="*/ 21 w 107"/>
              <a:gd name="T67" fmla="*/ 58 h 129"/>
              <a:gd name="T68" fmla="*/ 83 w 107"/>
              <a:gd name="T69" fmla="*/ 101 h 129"/>
              <a:gd name="T70" fmla="*/ 65 w 107"/>
              <a:gd name="T71" fmla="*/ 90 h 129"/>
              <a:gd name="T72" fmla="*/ 45 w 107"/>
              <a:gd name="T73" fmla="*/ 94 h 129"/>
              <a:gd name="T74" fmla="*/ 26 w 107"/>
              <a:gd name="T75" fmla="*/ 100 h 129"/>
              <a:gd name="T76" fmla="*/ 10 w 107"/>
              <a:gd name="T77" fmla="*/ 78 h 129"/>
              <a:gd name="T78" fmla="*/ 10 w 107"/>
              <a:gd name="T79" fmla="*/ 89 h 129"/>
              <a:gd name="T80" fmla="*/ 25 w 107"/>
              <a:gd name="T81" fmla="*/ 109 h 129"/>
              <a:gd name="T82" fmla="*/ 32 w 107"/>
              <a:gd name="T83" fmla="*/ 109 h 129"/>
              <a:gd name="T84" fmla="*/ 50 w 107"/>
              <a:gd name="T85" fmla="*/ 104 h 129"/>
              <a:gd name="T86" fmla="*/ 51 w 107"/>
              <a:gd name="T87" fmla="*/ 107 h 129"/>
              <a:gd name="T88" fmla="*/ 51 w 107"/>
              <a:gd name="T89" fmla="*/ 111 h 129"/>
              <a:gd name="T90" fmla="*/ 55 w 107"/>
              <a:gd name="T91" fmla="*/ 109 h 129"/>
              <a:gd name="T92" fmla="*/ 55 w 107"/>
              <a:gd name="T93" fmla="*/ 106 h 129"/>
              <a:gd name="T94" fmla="*/ 60 w 107"/>
              <a:gd name="T95" fmla="*/ 96 h 129"/>
              <a:gd name="T96" fmla="*/ 89 w 107"/>
              <a:gd name="T97" fmla="*/ 104 h 129"/>
              <a:gd name="T98" fmla="*/ 61 w 107"/>
              <a:gd name="T99" fmla="*/ 81 h 129"/>
              <a:gd name="T100" fmla="*/ 58 w 107"/>
              <a:gd name="T101" fmla="*/ 74 h 129"/>
              <a:gd name="T102" fmla="*/ 54 w 107"/>
              <a:gd name="T103" fmla="*/ 69 h 129"/>
              <a:gd name="T104" fmla="*/ 53 w 107"/>
              <a:gd name="T105" fmla="*/ 68 h 129"/>
              <a:gd name="T106" fmla="*/ 57 w 107"/>
              <a:gd name="T107" fmla="*/ 80 h 129"/>
              <a:gd name="T108" fmla="*/ 50 w 107"/>
              <a:gd name="T109" fmla="*/ 74 h 129"/>
              <a:gd name="T110" fmla="*/ 46 w 107"/>
              <a:gd name="T111" fmla="*/ 81 h 129"/>
              <a:gd name="T112" fmla="*/ 46 w 107"/>
              <a:gd name="T113" fmla="*/ 87 h 129"/>
              <a:gd name="T114" fmla="*/ 49 w 107"/>
              <a:gd name="T115" fmla="*/ 63 h 129"/>
              <a:gd name="T116" fmla="*/ 48 w 107"/>
              <a:gd name="T117" fmla="*/ 87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7" h="129">
                <a:moveTo>
                  <a:pt x="72" y="43"/>
                </a:moveTo>
                <a:cubicBezTo>
                  <a:pt x="71" y="42"/>
                  <a:pt x="69" y="42"/>
                  <a:pt x="67" y="42"/>
                </a:cubicBezTo>
                <a:cubicBezTo>
                  <a:pt x="68" y="41"/>
                  <a:pt x="70" y="40"/>
                  <a:pt x="71" y="40"/>
                </a:cubicBezTo>
                <a:cubicBezTo>
                  <a:pt x="71" y="40"/>
                  <a:pt x="72" y="41"/>
                  <a:pt x="72" y="43"/>
                </a:cubicBezTo>
                <a:close/>
                <a:moveTo>
                  <a:pt x="78" y="36"/>
                </a:moveTo>
                <a:cubicBezTo>
                  <a:pt x="77" y="29"/>
                  <a:pt x="63" y="33"/>
                  <a:pt x="57" y="31"/>
                </a:cubicBezTo>
                <a:cubicBezTo>
                  <a:pt x="56" y="32"/>
                  <a:pt x="59" y="36"/>
                  <a:pt x="61" y="37"/>
                </a:cubicBezTo>
                <a:cubicBezTo>
                  <a:pt x="57" y="41"/>
                  <a:pt x="54" y="49"/>
                  <a:pt x="53" y="58"/>
                </a:cubicBezTo>
                <a:cubicBezTo>
                  <a:pt x="53" y="49"/>
                  <a:pt x="49" y="41"/>
                  <a:pt x="46" y="37"/>
                </a:cubicBezTo>
                <a:cubicBezTo>
                  <a:pt x="48" y="36"/>
                  <a:pt x="50" y="32"/>
                  <a:pt x="50" y="31"/>
                </a:cubicBezTo>
                <a:cubicBezTo>
                  <a:pt x="43" y="33"/>
                  <a:pt x="30" y="29"/>
                  <a:pt x="29" y="36"/>
                </a:cubicBezTo>
                <a:cubicBezTo>
                  <a:pt x="29" y="37"/>
                  <a:pt x="29" y="40"/>
                  <a:pt x="30" y="40"/>
                </a:cubicBezTo>
                <a:cubicBezTo>
                  <a:pt x="30" y="40"/>
                  <a:pt x="30" y="38"/>
                  <a:pt x="32" y="38"/>
                </a:cubicBezTo>
                <a:cubicBezTo>
                  <a:pt x="42" y="36"/>
                  <a:pt x="49" y="54"/>
                  <a:pt x="43" y="61"/>
                </a:cubicBezTo>
                <a:cubicBezTo>
                  <a:pt x="42" y="61"/>
                  <a:pt x="43" y="62"/>
                  <a:pt x="43" y="62"/>
                </a:cubicBezTo>
                <a:cubicBezTo>
                  <a:pt x="64" y="62"/>
                  <a:pt x="64" y="62"/>
                  <a:pt x="64" y="62"/>
                </a:cubicBezTo>
                <a:cubicBezTo>
                  <a:pt x="64" y="62"/>
                  <a:pt x="64" y="62"/>
                  <a:pt x="64" y="61"/>
                </a:cubicBezTo>
                <a:cubicBezTo>
                  <a:pt x="57" y="54"/>
                  <a:pt x="65" y="36"/>
                  <a:pt x="74" y="38"/>
                </a:cubicBezTo>
                <a:cubicBezTo>
                  <a:pt x="76" y="38"/>
                  <a:pt x="77" y="40"/>
                  <a:pt x="77" y="40"/>
                </a:cubicBezTo>
                <a:cubicBezTo>
                  <a:pt x="77" y="40"/>
                  <a:pt x="78" y="37"/>
                  <a:pt x="78" y="36"/>
                </a:cubicBezTo>
                <a:close/>
                <a:moveTo>
                  <a:pt x="80" y="20"/>
                </a:moveTo>
                <a:cubicBezTo>
                  <a:pt x="80" y="19"/>
                  <a:pt x="85" y="19"/>
                  <a:pt x="85" y="23"/>
                </a:cubicBezTo>
                <a:cubicBezTo>
                  <a:pt x="85" y="26"/>
                  <a:pt x="82" y="28"/>
                  <a:pt x="82" y="31"/>
                </a:cubicBezTo>
                <a:cubicBezTo>
                  <a:pt x="82" y="32"/>
                  <a:pt x="83" y="33"/>
                  <a:pt x="84" y="33"/>
                </a:cubicBezTo>
                <a:cubicBezTo>
                  <a:pt x="83" y="28"/>
                  <a:pt x="86" y="31"/>
                  <a:pt x="87" y="31"/>
                </a:cubicBezTo>
                <a:cubicBezTo>
                  <a:pt x="85" y="25"/>
                  <a:pt x="90" y="25"/>
                  <a:pt x="89" y="22"/>
                </a:cubicBezTo>
                <a:cubicBezTo>
                  <a:pt x="89" y="20"/>
                  <a:pt x="85" y="21"/>
                  <a:pt x="84" y="20"/>
                </a:cubicBezTo>
                <a:cubicBezTo>
                  <a:pt x="82" y="18"/>
                  <a:pt x="79" y="11"/>
                  <a:pt x="77" y="18"/>
                </a:cubicBezTo>
                <a:cubicBezTo>
                  <a:pt x="80" y="22"/>
                  <a:pt x="78" y="28"/>
                  <a:pt x="74" y="28"/>
                </a:cubicBezTo>
                <a:cubicBezTo>
                  <a:pt x="74" y="28"/>
                  <a:pt x="74" y="29"/>
                  <a:pt x="74" y="29"/>
                </a:cubicBezTo>
                <a:cubicBezTo>
                  <a:pt x="79" y="28"/>
                  <a:pt x="81" y="23"/>
                  <a:pt x="80" y="20"/>
                </a:cubicBezTo>
                <a:close/>
                <a:moveTo>
                  <a:pt x="19" y="31"/>
                </a:moveTo>
                <a:cubicBezTo>
                  <a:pt x="20" y="31"/>
                  <a:pt x="24" y="28"/>
                  <a:pt x="23" y="33"/>
                </a:cubicBezTo>
                <a:cubicBezTo>
                  <a:pt x="23" y="33"/>
                  <a:pt x="25" y="32"/>
                  <a:pt x="25" y="30"/>
                </a:cubicBezTo>
                <a:cubicBezTo>
                  <a:pt x="25" y="27"/>
                  <a:pt x="21" y="26"/>
                  <a:pt x="21" y="23"/>
                </a:cubicBezTo>
                <a:cubicBezTo>
                  <a:pt x="21" y="19"/>
                  <a:pt x="27" y="19"/>
                  <a:pt x="27" y="20"/>
                </a:cubicBezTo>
                <a:cubicBezTo>
                  <a:pt x="26" y="23"/>
                  <a:pt x="28" y="28"/>
                  <a:pt x="32" y="28"/>
                </a:cubicBezTo>
                <a:cubicBezTo>
                  <a:pt x="33" y="28"/>
                  <a:pt x="32" y="28"/>
                  <a:pt x="32" y="28"/>
                </a:cubicBezTo>
                <a:cubicBezTo>
                  <a:pt x="28" y="28"/>
                  <a:pt x="26" y="22"/>
                  <a:pt x="30" y="18"/>
                </a:cubicBezTo>
                <a:cubicBezTo>
                  <a:pt x="28" y="10"/>
                  <a:pt x="25" y="18"/>
                  <a:pt x="23" y="20"/>
                </a:cubicBezTo>
                <a:cubicBezTo>
                  <a:pt x="21" y="20"/>
                  <a:pt x="18" y="20"/>
                  <a:pt x="17" y="22"/>
                </a:cubicBezTo>
                <a:cubicBezTo>
                  <a:pt x="17" y="25"/>
                  <a:pt x="21" y="25"/>
                  <a:pt x="19" y="31"/>
                </a:cubicBezTo>
                <a:close/>
                <a:moveTo>
                  <a:pt x="34" y="43"/>
                </a:moveTo>
                <a:cubicBezTo>
                  <a:pt x="36" y="42"/>
                  <a:pt x="38" y="42"/>
                  <a:pt x="39" y="42"/>
                </a:cubicBezTo>
                <a:cubicBezTo>
                  <a:pt x="38" y="41"/>
                  <a:pt x="36" y="40"/>
                  <a:pt x="36" y="39"/>
                </a:cubicBezTo>
                <a:cubicBezTo>
                  <a:pt x="35" y="40"/>
                  <a:pt x="34" y="41"/>
                  <a:pt x="34" y="43"/>
                </a:cubicBezTo>
                <a:close/>
                <a:moveTo>
                  <a:pt x="56" y="4"/>
                </a:moveTo>
                <a:cubicBezTo>
                  <a:pt x="53" y="0"/>
                  <a:pt x="53" y="0"/>
                  <a:pt x="53" y="0"/>
                </a:cubicBezTo>
                <a:cubicBezTo>
                  <a:pt x="51" y="4"/>
                  <a:pt x="51" y="4"/>
                  <a:pt x="51" y="4"/>
                </a:cubicBezTo>
                <a:cubicBezTo>
                  <a:pt x="53" y="8"/>
                  <a:pt x="53" y="8"/>
                  <a:pt x="53" y="8"/>
                </a:cubicBezTo>
                <a:cubicBezTo>
                  <a:pt x="56" y="4"/>
                  <a:pt x="56" y="4"/>
                  <a:pt x="56" y="4"/>
                </a:cubicBezTo>
                <a:cubicBezTo>
                  <a:pt x="56" y="4"/>
                  <a:pt x="56" y="4"/>
                  <a:pt x="56" y="4"/>
                </a:cubicBezTo>
                <a:close/>
                <a:moveTo>
                  <a:pt x="71" y="15"/>
                </a:moveTo>
                <a:cubicBezTo>
                  <a:pt x="69" y="12"/>
                  <a:pt x="69" y="12"/>
                  <a:pt x="69" y="12"/>
                </a:cubicBezTo>
                <a:cubicBezTo>
                  <a:pt x="67" y="15"/>
                  <a:pt x="67" y="15"/>
                  <a:pt x="67" y="15"/>
                </a:cubicBezTo>
                <a:cubicBezTo>
                  <a:pt x="69" y="18"/>
                  <a:pt x="69" y="18"/>
                  <a:pt x="69" y="18"/>
                </a:cubicBezTo>
                <a:cubicBezTo>
                  <a:pt x="71" y="15"/>
                  <a:pt x="71" y="15"/>
                  <a:pt x="71" y="15"/>
                </a:cubicBezTo>
                <a:cubicBezTo>
                  <a:pt x="71" y="15"/>
                  <a:pt x="71" y="15"/>
                  <a:pt x="71" y="15"/>
                </a:cubicBezTo>
                <a:close/>
                <a:moveTo>
                  <a:pt x="85" y="94"/>
                </a:moveTo>
                <a:cubicBezTo>
                  <a:pt x="83" y="91"/>
                  <a:pt x="83" y="91"/>
                  <a:pt x="83" y="91"/>
                </a:cubicBezTo>
                <a:cubicBezTo>
                  <a:pt x="80" y="94"/>
                  <a:pt x="80" y="94"/>
                  <a:pt x="80" y="94"/>
                </a:cubicBezTo>
                <a:cubicBezTo>
                  <a:pt x="83" y="97"/>
                  <a:pt x="83" y="97"/>
                  <a:pt x="83" y="97"/>
                </a:cubicBezTo>
                <a:cubicBezTo>
                  <a:pt x="85" y="94"/>
                  <a:pt x="85" y="94"/>
                  <a:pt x="85" y="94"/>
                </a:cubicBezTo>
                <a:cubicBezTo>
                  <a:pt x="85" y="94"/>
                  <a:pt x="85" y="94"/>
                  <a:pt x="85" y="94"/>
                </a:cubicBezTo>
                <a:close/>
                <a:moveTo>
                  <a:pt x="40" y="15"/>
                </a:moveTo>
                <a:cubicBezTo>
                  <a:pt x="38" y="12"/>
                  <a:pt x="38" y="12"/>
                  <a:pt x="38" y="12"/>
                </a:cubicBezTo>
                <a:cubicBezTo>
                  <a:pt x="36" y="15"/>
                  <a:pt x="36" y="15"/>
                  <a:pt x="36" y="15"/>
                </a:cubicBezTo>
                <a:cubicBezTo>
                  <a:pt x="38" y="18"/>
                  <a:pt x="38" y="18"/>
                  <a:pt x="38" y="18"/>
                </a:cubicBezTo>
                <a:cubicBezTo>
                  <a:pt x="40" y="15"/>
                  <a:pt x="40" y="15"/>
                  <a:pt x="40" y="15"/>
                </a:cubicBezTo>
                <a:cubicBezTo>
                  <a:pt x="40" y="15"/>
                  <a:pt x="40" y="15"/>
                  <a:pt x="40" y="15"/>
                </a:cubicBezTo>
                <a:close/>
                <a:moveTo>
                  <a:pt x="35" y="28"/>
                </a:moveTo>
                <a:cubicBezTo>
                  <a:pt x="41" y="29"/>
                  <a:pt x="41" y="29"/>
                  <a:pt x="41" y="29"/>
                </a:cubicBezTo>
                <a:cubicBezTo>
                  <a:pt x="47" y="29"/>
                  <a:pt x="49" y="24"/>
                  <a:pt x="50" y="20"/>
                </a:cubicBezTo>
                <a:cubicBezTo>
                  <a:pt x="56" y="20"/>
                  <a:pt x="56" y="20"/>
                  <a:pt x="56" y="20"/>
                </a:cubicBezTo>
                <a:cubicBezTo>
                  <a:pt x="57" y="24"/>
                  <a:pt x="59" y="29"/>
                  <a:pt x="65" y="29"/>
                </a:cubicBezTo>
                <a:cubicBezTo>
                  <a:pt x="72" y="29"/>
                  <a:pt x="72" y="29"/>
                  <a:pt x="72" y="29"/>
                </a:cubicBezTo>
                <a:cubicBezTo>
                  <a:pt x="72" y="29"/>
                  <a:pt x="73" y="27"/>
                  <a:pt x="73" y="26"/>
                </a:cubicBezTo>
                <a:cubicBezTo>
                  <a:pt x="74" y="22"/>
                  <a:pt x="73" y="20"/>
                  <a:pt x="71" y="20"/>
                </a:cubicBezTo>
                <a:cubicBezTo>
                  <a:pt x="69" y="23"/>
                  <a:pt x="69" y="23"/>
                  <a:pt x="69" y="23"/>
                </a:cubicBezTo>
                <a:cubicBezTo>
                  <a:pt x="66" y="20"/>
                  <a:pt x="66" y="20"/>
                  <a:pt x="66" y="20"/>
                </a:cubicBezTo>
                <a:cubicBezTo>
                  <a:pt x="64" y="20"/>
                  <a:pt x="63" y="22"/>
                  <a:pt x="64" y="26"/>
                </a:cubicBezTo>
                <a:cubicBezTo>
                  <a:pt x="64" y="26"/>
                  <a:pt x="64" y="27"/>
                  <a:pt x="65" y="27"/>
                </a:cubicBezTo>
                <a:cubicBezTo>
                  <a:pt x="62" y="27"/>
                  <a:pt x="59" y="25"/>
                  <a:pt x="58" y="20"/>
                </a:cubicBezTo>
                <a:cubicBezTo>
                  <a:pt x="58" y="20"/>
                  <a:pt x="60" y="17"/>
                  <a:pt x="61" y="16"/>
                </a:cubicBezTo>
                <a:cubicBezTo>
                  <a:pt x="62" y="10"/>
                  <a:pt x="60" y="8"/>
                  <a:pt x="57" y="8"/>
                </a:cubicBezTo>
                <a:cubicBezTo>
                  <a:pt x="53" y="14"/>
                  <a:pt x="53" y="14"/>
                  <a:pt x="53" y="14"/>
                </a:cubicBezTo>
                <a:cubicBezTo>
                  <a:pt x="49" y="8"/>
                  <a:pt x="49" y="8"/>
                  <a:pt x="49" y="8"/>
                </a:cubicBezTo>
                <a:cubicBezTo>
                  <a:pt x="47" y="8"/>
                  <a:pt x="45" y="10"/>
                  <a:pt x="46" y="16"/>
                </a:cubicBezTo>
                <a:cubicBezTo>
                  <a:pt x="47" y="17"/>
                  <a:pt x="48" y="20"/>
                  <a:pt x="48" y="20"/>
                </a:cubicBezTo>
                <a:cubicBezTo>
                  <a:pt x="48" y="25"/>
                  <a:pt x="45" y="27"/>
                  <a:pt x="42" y="27"/>
                </a:cubicBezTo>
                <a:cubicBezTo>
                  <a:pt x="42" y="27"/>
                  <a:pt x="43" y="26"/>
                  <a:pt x="43" y="25"/>
                </a:cubicBezTo>
                <a:cubicBezTo>
                  <a:pt x="44" y="22"/>
                  <a:pt x="43" y="20"/>
                  <a:pt x="41" y="20"/>
                </a:cubicBezTo>
                <a:cubicBezTo>
                  <a:pt x="38" y="23"/>
                  <a:pt x="38" y="23"/>
                  <a:pt x="38" y="23"/>
                </a:cubicBezTo>
                <a:cubicBezTo>
                  <a:pt x="35" y="20"/>
                  <a:pt x="35" y="20"/>
                  <a:pt x="35" y="20"/>
                </a:cubicBezTo>
                <a:cubicBezTo>
                  <a:pt x="33" y="20"/>
                  <a:pt x="32" y="22"/>
                  <a:pt x="33" y="25"/>
                </a:cubicBezTo>
                <a:cubicBezTo>
                  <a:pt x="33" y="26"/>
                  <a:pt x="35" y="28"/>
                  <a:pt x="35" y="28"/>
                </a:cubicBezTo>
                <a:close/>
                <a:moveTo>
                  <a:pt x="104" y="55"/>
                </a:moveTo>
                <a:cubicBezTo>
                  <a:pt x="103" y="55"/>
                  <a:pt x="95" y="60"/>
                  <a:pt x="86" y="58"/>
                </a:cubicBezTo>
                <a:cubicBezTo>
                  <a:pt x="86" y="57"/>
                  <a:pt x="86" y="57"/>
                  <a:pt x="86" y="56"/>
                </a:cubicBezTo>
                <a:cubicBezTo>
                  <a:pt x="92" y="55"/>
                  <a:pt x="98" y="54"/>
                  <a:pt x="101" y="52"/>
                </a:cubicBezTo>
                <a:cubicBezTo>
                  <a:pt x="105" y="49"/>
                  <a:pt x="107" y="43"/>
                  <a:pt x="105" y="38"/>
                </a:cubicBezTo>
                <a:cubicBezTo>
                  <a:pt x="104" y="38"/>
                  <a:pt x="104" y="38"/>
                  <a:pt x="104" y="38"/>
                </a:cubicBezTo>
                <a:cubicBezTo>
                  <a:pt x="103" y="40"/>
                  <a:pt x="96" y="48"/>
                  <a:pt x="86" y="51"/>
                </a:cubicBezTo>
                <a:cubicBezTo>
                  <a:pt x="86" y="51"/>
                  <a:pt x="86" y="50"/>
                  <a:pt x="86" y="49"/>
                </a:cubicBezTo>
                <a:cubicBezTo>
                  <a:pt x="91" y="45"/>
                  <a:pt x="96" y="42"/>
                  <a:pt x="98" y="38"/>
                </a:cubicBezTo>
                <a:cubicBezTo>
                  <a:pt x="102" y="32"/>
                  <a:pt x="102" y="25"/>
                  <a:pt x="98" y="21"/>
                </a:cubicBezTo>
                <a:cubicBezTo>
                  <a:pt x="98" y="21"/>
                  <a:pt x="98" y="21"/>
                  <a:pt x="98" y="21"/>
                </a:cubicBezTo>
                <a:cubicBezTo>
                  <a:pt x="97" y="23"/>
                  <a:pt x="87" y="43"/>
                  <a:pt x="76" y="52"/>
                </a:cubicBezTo>
                <a:cubicBezTo>
                  <a:pt x="75" y="52"/>
                  <a:pt x="75" y="52"/>
                  <a:pt x="75" y="53"/>
                </a:cubicBezTo>
                <a:cubicBezTo>
                  <a:pt x="75" y="53"/>
                  <a:pt x="75" y="53"/>
                  <a:pt x="75" y="54"/>
                </a:cubicBezTo>
                <a:cubicBezTo>
                  <a:pt x="76" y="55"/>
                  <a:pt x="77" y="57"/>
                  <a:pt x="77" y="59"/>
                </a:cubicBezTo>
                <a:cubicBezTo>
                  <a:pt x="77" y="63"/>
                  <a:pt x="75" y="66"/>
                  <a:pt x="71" y="67"/>
                </a:cubicBezTo>
                <a:cubicBezTo>
                  <a:pt x="70" y="67"/>
                  <a:pt x="68" y="67"/>
                  <a:pt x="66" y="66"/>
                </a:cubicBezTo>
                <a:cubicBezTo>
                  <a:pt x="65" y="66"/>
                  <a:pt x="65" y="66"/>
                  <a:pt x="65" y="67"/>
                </a:cubicBezTo>
                <a:cubicBezTo>
                  <a:pt x="65" y="79"/>
                  <a:pt x="65" y="79"/>
                  <a:pt x="65" y="79"/>
                </a:cubicBezTo>
                <a:cubicBezTo>
                  <a:pt x="66" y="79"/>
                  <a:pt x="66" y="79"/>
                  <a:pt x="66" y="79"/>
                </a:cubicBezTo>
                <a:cubicBezTo>
                  <a:pt x="67" y="74"/>
                  <a:pt x="71" y="73"/>
                  <a:pt x="73" y="73"/>
                </a:cubicBezTo>
                <a:cubicBezTo>
                  <a:pt x="73" y="78"/>
                  <a:pt x="74" y="82"/>
                  <a:pt x="76" y="84"/>
                </a:cubicBezTo>
                <a:cubicBezTo>
                  <a:pt x="78" y="88"/>
                  <a:pt x="82" y="88"/>
                  <a:pt x="84" y="85"/>
                </a:cubicBezTo>
                <a:cubicBezTo>
                  <a:pt x="84" y="85"/>
                  <a:pt x="84" y="85"/>
                  <a:pt x="84" y="85"/>
                </a:cubicBezTo>
                <a:cubicBezTo>
                  <a:pt x="83" y="84"/>
                  <a:pt x="77" y="80"/>
                  <a:pt x="76" y="73"/>
                </a:cubicBezTo>
                <a:cubicBezTo>
                  <a:pt x="77" y="72"/>
                  <a:pt x="77" y="72"/>
                  <a:pt x="77" y="72"/>
                </a:cubicBezTo>
                <a:cubicBezTo>
                  <a:pt x="79" y="76"/>
                  <a:pt x="82" y="79"/>
                  <a:pt x="84" y="80"/>
                </a:cubicBezTo>
                <a:cubicBezTo>
                  <a:pt x="88" y="83"/>
                  <a:pt x="91" y="82"/>
                  <a:pt x="93" y="78"/>
                </a:cubicBezTo>
                <a:cubicBezTo>
                  <a:pt x="93" y="78"/>
                  <a:pt x="93" y="78"/>
                  <a:pt x="92" y="78"/>
                </a:cubicBezTo>
                <a:cubicBezTo>
                  <a:pt x="90" y="78"/>
                  <a:pt x="83" y="76"/>
                  <a:pt x="80" y="69"/>
                </a:cubicBezTo>
                <a:cubicBezTo>
                  <a:pt x="81" y="69"/>
                  <a:pt x="81" y="69"/>
                  <a:pt x="81" y="68"/>
                </a:cubicBezTo>
                <a:cubicBezTo>
                  <a:pt x="85" y="71"/>
                  <a:pt x="89" y="74"/>
                  <a:pt x="92" y="74"/>
                </a:cubicBezTo>
                <a:cubicBezTo>
                  <a:pt x="96" y="75"/>
                  <a:pt x="100" y="74"/>
                  <a:pt x="100" y="68"/>
                </a:cubicBezTo>
                <a:cubicBezTo>
                  <a:pt x="100" y="68"/>
                  <a:pt x="100" y="68"/>
                  <a:pt x="100" y="68"/>
                </a:cubicBezTo>
                <a:cubicBezTo>
                  <a:pt x="98" y="68"/>
                  <a:pt x="90" y="68"/>
                  <a:pt x="84" y="64"/>
                </a:cubicBezTo>
                <a:cubicBezTo>
                  <a:pt x="84" y="64"/>
                  <a:pt x="84" y="63"/>
                  <a:pt x="84" y="63"/>
                </a:cubicBezTo>
                <a:cubicBezTo>
                  <a:pt x="84" y="63"/>
                  <a:pt x="93" y="66"/>
                  <a:pt x="98" y="65"/>
                </a:cubicBezTo>
                <a:cubicBezTo>
                  <a:pt x="102" y="64"/>
                  <a:pt x="105" y="60"/>
                  <a:pt x="105" y="55"/>
                </a:cubicBezTo>
                <a:cubicBezTo>
                  <a:pt x="104" y="55"/>
                  <a:pt x="104" y="55"/>
                  <a:pt x="104" y="55"/>
                </a:cubicBezTo>
                <a:close/>
                <a:moveTo>
                  <a:pt x="22" y="63"/>
                </a:moveTo>
                <a:cubicBezTo>
                  <a:pt x="22" y="63"/>
                  <a:pt x="23" y="64"/>
                  <a:pt x="23" y="64"/>
                </a:cubicBezTo>
                <a:cubicBezTo>
                  <a:pt x="16" y="68"/>
                  <a:pt x="8" y="68"/>
                  <a:pt x="6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6" y="73"/>
                  <a:pt x="11" y="75"/>
                  <a:pt x="14" y="74"/>
                </a:cubicBezTo>
                <a:cubicBezTo>
                  <a:pt x="17" y="74"/>
                  <a:pt x="22" y="71"/>
                  <a:pt x="25" y="68"/>
                </a:cubicBezTo>
                <a:cubicBezTo>
                  <a:pt x="25" y="68"/>
                  <a:pt x="26" y="69"/>
                  <a:pt x="26" y="69"/>
                </a:cubicBezTo>
                <a:cubicBezTo>
                  <a:pt x="23" y="75"/>
                  <a:pt x="16" y="78"/>
                  <a:pt x="14" y="78"/>
                </a:cubicBezTo>
                <a:cubicBezTo>
                  <a:pt x="14" y="78"/>
                  <a:pt x="13" y="78"/>
                  <a:pt x="14" y="78"/>
                </a:cubicBezTo>
                <a:cubicBezTo>
                  <a:pt x="15" y="81"/>
                  <a:pt x="18" y="82"/>
                  <a:pt x="22" y="80"/>
                </a:cubicBezTo>
                <a:cubicBezTo>
                  <a:pt x="24" y="79"/>
                  <a:pt x="27" y="76"/>
                  <a:pt x="29" y="72"/>
                </a:cubicBezTo>
                <a:cubicBezTo>
                  <a:pt x="29" y="72"/>
                  <a:pt x="30" y="72"/>
                  <a:pt x="30" y="73"/>
                </a:cubicBezTo>
                <a:cubicBezTo>
                  <a:pt x="29" y="80"/>
                  <a:pt x="23" y="84"/>
                  <a:pt x="22" y="85"/>
                </a:cubicBezTo>
                <a:cubicBezTo>
                  <a:pt x="22" y="85"/>
                  <a:pt x="22" y="85"/>
                  <a:pt x="22" y="85"/>
                </a:cubicBezTo>
                <a:cubicBezTo>
                  <a:pt x="24" y="88"/>
                  <a:pt x="28" y="88"/>
                  <a:pt x="30" y="84"/>
                </a:cubicBezTo>
                <a:cubicBezTo>
                  <a:pt x="32" y="82"/>
                  <a:pt x="33" y="78"/>
                  <a:pt x="34" y="73"/>
                </a:cubicBezTo>
                <a:cubicBezTo>
                  <a:pt x="35" y="73"/>
                  <a:pt x="39" y="74"/>
                  <a:pt x="41" y="79"/>
                </a:cubicBezTo>
                <a:cubicBezTo>
                  <a:pt x="41" y="79"/>
                  <a:pt x="41" y="79"/>
                  <a:pt x="41" y="78"/>
                </a:cubicBezTo>
                <a:cubicBezTo>
                  <a:pt x="41" y="67"/>
                  <a:pt x="41" y="67"/>
                  <a:pt x="41" y="67"/>
                </a:cubicBezTo>
                <a:cubicBezTo>
                  <a:pt x="41" y="66"/>
                  <a:pt x="41" y="66"/>
                  <a:pt x="41" y="66"/>
                </a:cubicBezTo>
                <a:cubicBezTo>
                  <a:pt x="39" y="67"/>
                  <a:pt x="36" y="67"/>
                  <a:pt x="35" y="67"/>
                </a:cubicBezTo>
                <a:cubicBezTo>
                  <a:pt x="31" y="66"/>
                  <a:pt x="29" y="63"/>
                  <a:pt x="29" y="59"/>
                </a:cubicBezTo>
                <a:cubicBezTo>
                  <a:pt x="29" y="57"/>
                  <a:pt x="30" y="55"/>
                  <a:pt x="31" y="54"/>
                </a:cubicBezTo>
                <a:cubicBezTo>
                  <a:pt x="31" y="53"/>
                  <a:pt x="31" y="53"/>
                  <a:pt x="31" y="52"/>
                </a:cubicBezTo>
                <a:cubicBezTo>
                  <a:pt x="31" y="52"/>
                  <a:pt x="31" y="52"/>
                  <a:pt x="31" y="52"/>
                </a:cubicBezTo>
                <a:cubicBezTo>
                  <a:pt x="20" y="43"/>
                  <a:pt x="9" y="23"/>
                  <a:pt x="8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5" y="24"/>
                  <a:pt x="5" y="32"/>
                  <a:pt x="8" y="37"/>
                </a:cubicBezTo>
                <a:cubicBezTo>
                  <a:pt x="10" y="41"/>
                  <a:pt x="15" y="45"/>
                  <a:pt x="21" y="49"/>
                </a:cubicBezTo>
                <a:cubicBezTo>
                  <a:pt x="21" y="50"/>
                  <a:pt x="20" y="50"/>
                  <a:pt x="20" y="51"/>
                </a:cubicBezTo>
                <a:cubicBezTo>
                  <a:pt x="10" y="48"/>
                  <a:pt x="3" y="39"/>
                  <a:pt x="2" y="38"/>
                </a:cubicBezTo>
                <a:cubicBezTo>
                  <a:pt x="2" y="38"/>
                  <a:pt x="2" y="38"/>
                  <a:pt x="2" y="38"/>
                </a:cubicBezTo>
                <a:cubicBezTo>
                  <a:pt x="0" y="43"/>
                  <a:pt x="2" y="49"/>
                  <a:pt x="6" y="51"/>
                </a:cubicBezTo>
                <a:cubicBezTo>
                  <a:pt x="9" y="54"/>
                  <a:pt x="14" y="55"/>
                  <a:pt x="21" y="56"/>
                </a:cubicBezTo>
                <a:cubicBezTo>
                  <a:pt x="21" y="57"/>
                  <a:pt x="21" y="57"/>
                  <a:pt x="21" y="58"/>
                </a:cubicBezTo>
                <a:cubicBezTo>
                  <a:pt x="11" y="59"/>
                  <a:pt x="4" y="55"/>
                  <a:pt x="2" y="54"/>
                </a:cubicBezTo>
                <a:cubicBezTo>
                  <a:pt x="2" y="54"/>
                  <a:pt x="2" y="54"/>
                  <a:pt x="2" y="54"/>
                </a:cubicBezTo>
                <a:cubicBezTo>
                  <a:pt x="1" y="59"/>
                  <a:pt x="4" y="63"/>
                  <a:pt x="8" y="64"/>
                </a:cubicBezTo>
                <a:cubicBezTo>
                  <a:pt x="13" y="65"/>
                  <a:pt x="22" y="63"/>
                  <a:pt x="22" y="63"/>
                </a:cubicBezTo>
                <a:close/>
                <a:moveTo>
                  <a:pt x="83" y="101"/>
                </a:moveTo>
                <a:cubicBezTo>
                  <a:pt x="79" y="97"/>
                  <a:pt x="79" y="97"/>
                  <a:pt x="79" y="97"/>
                </a:cubicBezTo>
                <a:cubicBezTo>
                  <a:pt x="78" y="98"/>
                  <a:pt x="77" y="100"/>
                  <a:pt x="76" y="102"/>
                </a:cubicBezTo>
                <a:cubicBezTo>
                  <a:pt x="74" y="102"/>
                  <a:pt x="69" y="100"/>
                  <a:pt x="69" y="99"/>
                </a:cubicBezTo>
                <a:cubicBezTo>
                  <a:pt x="75" y="89"/>
                  <a:pt x="71" y="82"/>
                  <a:pt x="65" y="83"/>
                </a:cubicBezTo>
                <a:cubicBezTo>
                  <a:pt x="65" y="90"/>
                  <a:pt x="65" y="90"/>
                  <a:pt x="65" y="90"/>
                </a:cubicBezTo>
                <a:cubicBezTo>
                  <a:pt x="65" y="92"/>
                  <a:pt x="64" y="94"/>
                  <a:pt x="62" y="94"/>
                </a:cubicBezTo>
                <a:cubicBezTo>
                  <a:pt x="58" y="94"/>
                  <a:pt x="58" y="94"/>
                  <a:pt x="58" y="94"/>
                </a:cubicBezTo>
                <a:cubicBezTo>
                  <a:pt x="55" y="94"/>
                  <a:pt x="53" y="97"/>
                  <a:pt x="53" y="97"/>
                </a:cubicBezTo>
                <a:cubicBezTo>
                  <a:pt x="53" y="97"/>
                  <a:pt x="51" y="94"/>
                  <a:pt x="49" y="94"/>
                </a:cubicBezTo>
                <a:cubicBezTo>
                  <a:pt x="45" y="94"/>
                  <a:pt x="45" y="94"/>
                  <a:pt x="45" y="94"/>
                </a:cubicBezTo>
                <a:cubicBezTo>
                  <a:pt x="43" y="94"/>
                  <a:pt x="41" y="92"/>
                  <a:pt x="41" y="90"/>
                </a:cubicBezTo>
                <a:cubicBezTo>
                  <a:pt x="41" y="83"/>
                  <a:pt x="41" y="83"/>
                  <a:pt x="41" y="83"/>
                </a:cubicBezTo>
                <a:cubicBezTo>
                  <a:pt x="35" y="82"/>
                  <a:pt x="31" y="89"/>
                  <a:pt x="37" y="99"/>
                </a:cubicBezTo>
                <a:cubicBezTo>
                  <a:pt x="37" y="100"/>
                  <a:pt x="32" y="102"/>
                  <a:pt x="29" y="102"/>
                </a:cubicBezTo>
                <a:cubicBezTo>
                  <a:pt x="28" y="101"/>
                  <a:pt x="27" y="100"/>
                  <a:pt x="26" y="100"/>
                </a:cubicBezTo>
                <a:cubicBezTo>
                  <a:pt x="26" y="100"/>
                  <a:pt x="25" y="100"/>
                  <a:pt x="25" y="100"/>
                </a:cubicBezTo>
                <a:cubicBezTo>
                  <a:pt x="25" y="100"/>
                  <a:pt x="14" y="88"/>
                  <a:pt x="14" y="88"/>
                </a:cubicBezTo>
                <a:cubicBezTo>
                  <a:pt x="14" y="88"/>
                  <a:pt x="14" y="88"/>
                  <a:pt x="14" y="88"/>
                </a:cubicBezTo>
                <a:cubicBezTo>
                  <a:pt x="15" y="86"/>
                  <a:pt x="14" y="85"/>
                  <a:pt x="13" y="85"/>
                </a:cubicBezTo>
                <a:cubicBezTo>
                  <a:pt x="14" y="84"/>
                  <a:pt x="14" y="79"/>
                  <a:pt x="10" y="78"/>
                </a:cubicBezTo>
                <a:cubicBezTo>
                  <a:pt x="10" y="79"/>
                  <a:pt x="10" y="81"/>
                  <a:pt x="10" y="81"/>
                </a:cubicBezTo>
                <a:cubicBezTo>
                  <a:pt x="10" y="81"/>
                  <a:pt x="7" y="79"/>
                  <a:pt x="6" y="81"/>
                </a:cubicBezTo>
                <a:cubicBezTo>
                  <a:pt x="5" y="83"/>
                  <a:pt x="6" y="86"/>
                  <a:pt x="6" y="86"/>
                </a:cubicBezTo>
                <a:cubicBezTo>
                  <a:pt x="6" y="86"/>
                  <a:pt x="5" y="86"/>
                  <a:pt x="4" y="86"/>
                </a:cubicBezTo>
                <a:cubicBezTo>
                  <a:pt x="5" y="90"/>
                  <a:pt x="9" y="90"/>
                  <a:pt x="10" y="89"/>
                </a:cubicBezTo>
                <a:cubicBezTo>
                  <a:pt x="10" y="90"/>
                  <a:pt x="11" y="91"/>
                  <a:pt x="12" y="90"/>
                </a:cubicBezTo>
                <a:cubicBezTo>
                  <a:pt x="12" y="90"/>
                  <a:pt x="12" y="90"/>
                  <a:pt x="12" y="90"/>
                </a:cubicBezTo>
                <a:cubicBezTo>
                  <a:pt x="13" y="90"/>
                  <a:pt x="23" y="102"/>
                  <a:pt x="23" y="102"/>
                </a:cubicBezTo>
                <a:cubicBezTo>
                  <a:pt x="22" y="103"/>
                  <a:pt x="22" y="104"/>
                  <a:pt x="22" y="105"/>
                </a:cubicBezTo>
                <a:cubicBezTo>
                  <a:pt x="23" y="107"/>
                  <a:pt x="24" y="108"/>
                  <a:pt x="25" y="109"/>
                </a:cubicBezTo>
                <a:cubicBezTo>
                  <a:pt x="26" y="109"/>
                  <a:pt x="28" y="109"/>
                  <a:pt x="28" y="10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1" y="112"/>
                  <a:pt x="31" y="112"/>
                  <a:pt x="32" y="112"/>
                </a:cubicBezTo>
                <a:cubicBezTo>
                  <a:pt x="32" y="112"/>
                  <a:pt x="33" y="111"/>
                  <a:pt x="33" y="110"/>
                </a:cubicBezTo>
                <a:cubicBezTo>
                  <a:pt x="33" y="110"/>
                  <a:pt x="33" y="110"/>
                  <a:pt x="32" y="109"/>
                </a:cubicBezTo>
                <a:cubicBezTo>
                  <a:pt x="30" y="106"/>
                  <a:pt x="30" y="106"/>
                  <a:pt x="30" y="106"/>
                </a:cubicBezTo>
                <a:cubicBezTo>
                  <a:pt x="32" y="104"/>
                  <a:pt x="36" y="103"/>
                  <a:pt x="40" y="103"/>
                </a:cubicBezTo>
                <a:cubicBezTo>
                  <a:pt x="40" y="103"/>
                  <a:pt x="41" y="102"/>
                  <a:pt x="40" y="102"/>
                </a:cubicBezTo>
                <a:cubicBezTo>
                  <a:pt x="39" y="97"/>
                  <a:pt x="42" y="93"/>
                  <a:pt x="46" y="96"/>
                </a:cubicBezTo>
                <a:cubicBezTo>
                  <a:pt x="47" y="97"/>
                  <a:pt x="49" y="100"/>
                  <a:pt x="50" y="104"/>
                </a:cubicBezTo>
                <a:cubicBezTo>
                  <a:pt x="44" y="105"/>
                  <a:pt x="37" y="110"/>
                  <a:pt x="35" y="115"/>
                </a:cubicBezTo>
                <a:cubicBezTo>
                  <a:pt x="35" y="117"/>
                  <a:pt x="37" y="120"/>
                  <a:pt x="39" y="121"/>
                </a:cubicBezTo>
                <a:cubicBezTo>
                  <a:pt x="39" y="121"/>
                  <a:pt x="39" y="121"/>
                  <a:pt x="39" y="121"/>
                </a:cubicBezTo>
                <a:cubicBezTo>
                  <a:pt x="40" y="113"/>
                  <a:pt x="47" y="107"/>
                  <a:pt x="51" y="106"/>
                </a:cubicBezTo>
                <a:cubicBezTo>
                  <a:pt x="51" y="107"/>
                  <a:pt x="51" y="106"/>
                  <a:pt x="51" y="107"/>
                </a:cubicBezTo>
                <a:cubicBezTo>
                  <a:pt x="47" y="109"/>
                  <a:pt x="44" y="114"/>
                  <a:pt x="42" y="120"/>
                </a:cubicBezTo>
                <a:cubicBezTo>
                  <a:pt x="42" y="122"/>
                  <a:pt x="44" y="125"/>
                  <a:pt x="46" y="125"/>
                </a:cubicBezTo>
                <a:cubicBezTo>
                  <a:pt x="46" y="125"/>
                  <a:pt x="46" y="125"/>
                  <a:pt x="46" y="125"/>
                </a:cubicBezTo>
                <a:cubicBezTo>
                  <a:pt x="47" y="118"/>
                  <a:pt x="49" y="112"/>
                  <a:pt x="51" y="109"/>
                </a:cubicBezTo>
                <a:cubicBezTo>
                  <a:pt x="51" y="110"/>
                  <a:pt x="51" y="110"/>
                  <a:pt x="51" y="111"/>
                </a:cubicBezTo>
                <a:cubicBezTo>
                  <a:pt x="51" y="111"/>
                  <a:pt x="49" y="119"/>
                  <a:pt x="49" y="125"/>
                </a:cubicBezTo>
                <a:cubicBezTo>
                  <a:pt x="49" y="127"/>
                  <a:pt x="52" y="129"/>
                  <a:pt x="53" y="129"/>
                </a:cubicBezTo>
                <a:cubicBezTo>
                  <a:pt x="53" y="129"/>
                  <a:pt x="57" y="127"/>
                  <a:pt x="57" y="125"/>
                </a:cubicBezTo>
                <a:cubicBezTo>
                  <a:pt x="57" y="119"/>
                  <a:pt x="54" y="111"/>
                  <a:pt x="54" y="111"/>
                </a:cubicBezTo>
                <a:cubicBezTo>
                  <a:pt x="55" y="110"/>
                  <a:pt x="55" y="110"/>
                  <a:pt x="55" y="109"/>
                </a:cubicBezTo>
                <a:cubicBezTo>
                  <a:pt x="57" y="112"/>
                  <a:pt x="59" y="118"/>
                  <a:pt x="60" y="125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62" y="125"/>
                  <a:pt x="64" y="122"/>
                  <a:pt x="64" y="120"/>
                </a:cubicBezTo>
                <a:cubicBezTo>
                  <a:pt x="63" y="114"/>
                  <a:pt x="59" y="109"/>
                  <a:pt x="55" y="107"/>
                </a:cubicBezTo>
                <a:cubicBezTo>
                  <a:pt x="55" y="106"/>
                  <a:pt x="55" y="107"/>
                  <a:pt x="55" y="106"/>
                </a:cubicBezTo>
                <a:cubicBezTo>
                  <a:pt x="59" y="107"/>
                  <a:pt x="66" y="113"/>
                  <a:pt x="67" y="121"/>
                </a:cubicBezTo>
                <a:cubicBezTo>
                  <a:pt x="67" y="121"/>
                  <a:pt x="67" y="121"/>
                  <a:pt x="67" y="121"/>
                </a:cubicBezTo>
                <a:cubicBezTo>
                  <a:pt x="69" y="120"/>
                  <a:pt x="71" y="117"/>
                  <a:pt x="71" y="115"/>
                </a:cubicBezTo>
                <a:cubicBezTo>
                  <a:pt x="69" y="110"/>
                  <a:pt x="62" y="105"/>
                  <a:pt x="56" y="104"/>
                </a:cubicBezTo>
                <a:cubicBezTo>
                  <a:pt x="57" y="100"/>
                  <a:pt x="59" y="98"/>
                  <a:pt x="60" y="96"/>
                </a:cubicBezTo>
                <a:cubicBezTo>
                  <a:pt x="64" y="93"/>
                  <a:pt x="67" y="97"/>
                  <a:pt x="66" y="102"/>
                </a:cubicBezTo>
                <a:cubicBezTo>
                  <a:pt x="66" y="102"/>
                  <a:pt x="66" y="103"/>
                  <a:pt x="67" y="103"/>
                </a:cubicBezTo>
                <a:cubicBezTo>
                  <a:pt x="71" y="103"/>
                  <a:pt x="75" y="105"/>
                  <a:pt x="77" y="107"/>
                </a:cubicBezTo>
                <a:cubicBezTo>
                  <a:pt x="78" y="109"/>
                  <a:pt x="81" y="111"/>
                  <a:pt x="83" y="111"/>
                </a:cubicBezTo>
                <a:cubicBezTo>
                  <a:pt x="86" y="110"/>
                  <a:pt x="89" y="107"/>
                  <a:pt x="89" y="104"/>
                </a:cubicBezTo>
                <a:cubicBezTo>
                  <a:pt x="89" y="101"/>
                  <a:pt x="88" y="99"/>
                  <a:pt x="86" y="97"/>
                </a:cubicBezTo>
                <a:cubicBezTo>
                  <a:pt x="83" y="101"/>
                  <a:pt x="83" y="101"/>
                  <a:pt x="83" y="101"/>
                </a:cubicBezTo>
                <a:cubicBezTo>
                  <a:pt x="83" y="101"/>
                  <a:pt x="83" y="101"/>
                  <a:pt x="83" y="101"/>
                </a:cubicBezTo>
                <a:close/>
                <a:moveTo>
                  <a:pt x="58" y="79"/>
                </a:moveTo>
                <a:cubicBezTo>
                  <a:pt x="59" y="78"/>
                  <a:pt x="61" y="79"/>
                  <a:pt x="61" y="81"/>
                </a:cubicBezTo>
                <a:cubicBezTo>
                  <a:pt x="61" y="82"/>
                  <a:pt x="61" y="82"/>
                  <a:pt x="61" y="81"/>
                </a:cubicBezTo>
                <a:cubicBezTo>
                  <a:pt x="62" y="78"/>
                  <a:pt x="60" y="77"/>
                  <a:pt x="58" y="77"/>
                </a:cubicBezTo>
                <a:cubicBezTo>
                  <a:pt x="58" y="76"/>
                  <a:pt x="57" y="75"/>
                  <a:pt x="57" y="74"/>
                </a:cubicBezTo>
                <a:cubicBezTo>
                  <a:pt x="57" y="74"/>
                  <a:pt x="57" y="72"/>
                  <a:pt x="58" y="72"/>
                </a:cubicBezTo>
                <a:cubicBezTo>
                  <a:pt x="58" y="72"/>
                  <a:pt x="58" y="73"/>
                  <a:pt x="58" y="74"/>
                </a:cubicBezTo>
                <a:cubicBezTo>
                  <a:pt x="58" y="75"/>
                  <a:pt x="58" y="75"/>
                  <a:pt x="58" y="75"/>
                </a:cubicBezTo>
                <a:cubicBezTo>
                  <a:pt x="59" y="75"/>
                  <a:pt x="59" y="75"/>
                  <a:pt x="59" y="74"/>
                </a:cubicBezTo>
                <a:cubicBezTo>
                  <a:pt x="60" y="73"/>
                  <a:pt x="60" y="70"/>
                  <a:pt x="59" y="69"/>
                </a:cubicBezTo>
                <a:cubicBezTo>
                  <a:pt x="58" y="68"/>
                  <a:pt x="55" y="69"/>
                  <a:pt x="55" y="70"/>
                </a:cubicBezTo>
                <a:cubicBezTo>
                  <a:pt x="55" y="70"/>
                  <a:pt x="54" y="69"/>
                  <a:pt x="54" y="69"/>
                </a:cubicBezTo>
                <a:cubicBezTo>
                  <a:pt x="54" y="68"/>
                  <a:pt x="54" y="68"/>
                  <a:pt x="54" y="68"/>
                </a:cubicBezTo>
                <a:cubicBezTo>
                  <a:pt x="54" y="68"/>
                  <a:pt x="55" y="67"/>
                  <a:pt x="55" y="67"/>
                </a:cubicBezTo>
                <a:cubicBezTo>
                  <a:pt x="55" y="66"/>
                  <a:pt x="54" y="66"/>
                  <a:pt x="54" y="66"/>
                </a:cubicBezTo>
                <a:cubicBezTo>
                  <a:pt x="53" y="66"/>
                  <a:pt x="52" y="66"/>
                  <a:pt x="52" y="67"/>
                </a:cubicBezTo>
                <a:cubicBezTo>
                  <a:pt x="52" y="67"/>
                  <a:pt x="52" y="67"/>
                  <a:pt x="53" y="68"/>
                </a:cubicBezTo>
                <a:cubicBezTo>
                  <a:pt x="52" y="68"/>
                  <a:pt x="51" y="68"/>
                  <a:pt x="51" y="68"/>
                </a:cubicBezTo>
                <a:cubicBezTo>
                  <a:pt x="58" y="91"/>
                  <a:pt x="58" y="91"/>
                  <a:pt x="58" y="91"/>
                </a:cubicBezTo>
                <a:cubicBezTo>
                  <a:pt x="60" y="90"/>
                  <a:pt x="61" y="88"/>
                  <a:pt x="61" y="86"/>
                </a:cubicBezTo>
                <a:cubicBezTo>
                  <a:pt x="61" y="84"/>
                  <a:pt x="59" y="85"/>
                  <a:pt x="58" y="86"/>
                </a:cubicBezTo>
                <a:cubicBezTo>
                  <a:pt x="58" y="84"/>
                  <a:pt x="57" y="82"/>
                  <a:pt x="57" y="80"/>
                </a:cubicBezTo>
                <a:cubicBezTo>
                  <a:pt x="57" y="79"/>
                  <a:pt x="57" y="79"/>
                  <a:pt x="58" y="79"/>
                </a:cubicBezTo>
                <a:close/>
                <a:moveTo>
                  <a:pt x="48" y="63"/>
                </a:moveTo>
                <a:cubicBezTo>
                  <a:pt x="49" y="68"/>
                  <a:pt x="49" y="68"/>
                  <a:pt x="49" y="68"/>
                </a:cubicBezTo>
                <a:cubicBezTo>
                  <a:pt x="48" y="68"/>
                  <a:pt x="46" y="70"/>
                  <a:pt x="46" y="71"/>
                </a:cubicBezTo>
                <a:cubicBezTo>
                  <a:pt x="46" y="73"/>
                  <a:pt x="49" y="74"/>
                  <a:pt x="50" y="74"/>
                </a:cubicBezTo>
                <a:cubicBezTo>
                  <a:pt x="50" y="75"/>
                  <a:pt x="50" y="75"/>
                  <a:pt x="51" y="76"/>
                </a:cubicBezTo>
                <a:cubicBezTo>
                  <a:pt x="50" y="76"/>
                  <a:pt x="49" y="76"/>
                  <a:pt x="49" y="76"/>
                </a:cubicBezTo>
                <a:cubicBezTo>
                  <a:pt x="48" y="75"/>
                  <a:pt x="47" y="75"/>
                  <a:pt x="46" y="76"/>
                </a:cubicBezTo>
                <a:cubicBezTo>
                  <a:pt x="45" y="76"/>
                  <a:pt x="45" y="77"/>
                  <a:pt x="46" y="78"/>
                </a:cubicBezTo>
                <a:cubicBezTo>
                  <a:pt x="47" y="79"/>
                  <a:pt x="47" y="80"/>
                  <a:pt x="46" y="81"/>
                </a:cubicBezTo>
                <a:cubicBezTo>
                  <a:pt x="48" y="81"/>
                  <a:pt x="47" y="78"/>
                  <a:pt x="48" y="78"/>
                </a:cubicBezTo>
                <a:cubicBezTo>
                  <a:pt x="48" y="78"/>
                  <a:pt x="48" y="79"/>
                  <a:pt x="48" y="80"/>
                </a:cubicBezTo>
                <a:cubicBezTo>
                  <a:pt x="49" y="80"/>
                  <a:pt x="49" y="81"/>
                  <a:pt x="48" y="81"/>
                </a:cubicBezTo>
                <a:cubicBezTo>
                  <a:pt x="48" y="82"/>
                  <a:pt x="47" y="85"/>
                  <a:pt x="47" y="88"/>
                </a:cubicBezTo>
                <a:cubicBezTo>
                  <a:pt x="46" y="88"/>
                  <a:pt x="46" y="88"/>
                  <a:pt x="46" y="87"/>
                </a:cubicBezTo>
                <a:cubicBezTo>
                  <a:pt x="46" y="86"/>
                  <a:pt x="46" y="86"/>
                  <a:pt x="46" y="86"/>
                </a:cubicBezTo>
                <a:cubicBezTo>
                  <a:pt x="45" y="87"/>
                  <a:pt x="45" y="88"/>
                  <a:pt x="45" y="88"/>
                </a:cubicBezTo>
                <a:cubicBezTo>
                  <a:pt x="45" y="90"/>
                  <a:pt x="47" y="91"/>
                  <a:pt x="48" y="90"/>
                </a:cubicBezTo>
                <a:cubicBezTo>
                  <a:pt x="50" y="93"/>
                  <a:pt x="55" y="93"/>
                  <a:pt x="57" y="92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3"/>
                  <a:pt x="48" y="63"/>
                  <a:pt x="48" y="63"/>
                </a:cubicBezTo>
                <a:close/>
                <a:moveTo>
                  <a:pt x="48" y="87"/>
                </a:moveTo>
                <a:cubicBezTo>
                  <a:pt x="48" y="86"/>
                  <a:pt x="49" y="84"/>
                  <a:pt x="50" y="81"/>
                </a:cubicBezTo>
                <a:cubicBezTo>
                  <a:pt x="50" y="83"/>
                  <a:pt x="50" y="85"/>
                  <a:pt x="51" y="86"/>
                </a:cubicBezTo>
                <a:cubicBezTo>
                  <a:pt x="50" y="86"/>
                  <a:pt x="49" y="86"/>
                  <a:pt x="48" y="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50876" tIns="75438" rIns="150876" bIns="75438" numCol="1" anchor="t" anchorCtr="0" compatLnSpc="1">
            <a:prstTxWarp prst="textNoShape">
              <a:avLst/>
            </a:prstTxWarp>
          </a:bodyPr>
          <a:lstStyle/>
          <a:p>
            <a:pPr defTabSz="1508760">
              <a:defRPr/>
            </a:pPr>
            <a:endParaRPr lang="ru-RU" sz="297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7" name="Рисунок 54">
            <a:extLst>
              <a:ext uri="{FF2B5EF4-FFF2-40B4-BE49-F238E27FC236}">
                <a16:creationId xmlns:a16="http://schemas.microsoft.com/office/drawing/2014/main" id="{7F99D2A1-49E1-43C4-97D4-F9717F623D84}"/>
              </a:ext>
            </a:extLst>
          </p:cNvPr>
          <p:cNvSpPr/>
          <p:nvPr/>
        </p:nvSpPr>
        <p:spPr>
          <a:xfrm>
            <a:off x="7121299" y="8939678"/>
            <a:ext cx="597394" cy="597394"/>
          </a:xfrm>
          <a:custGeom>
            <a:avLst/>
            <a:gdLst>
              <a:gd name="connsiteX0" fmla="*/ 247407 w 494814"/>
              <a:gd name="connsiteY0" fmla="*/ 0 h 494814"/>
              <a:gd name="connsiteX1" fmla="*/ 0 w 494814"/>
              <a:gd name="connsiteY1" fmla="*/ 247407 h 494814"/>
              <a:gd name="connsiteX2" fmla="*/ 247407 w 494814"/>
              <a:gd name="connsiteY2" fmla="*/ 494814 h 494814"/>
              <a:gd name="connsiteX3" fmla="*/ 494814 w 494814"/>
              <a:gd name="connsiteY3" fmla="*/ 247407 h 494814"/>
              <a:gd name="connsiteX4" fmla="*/ 247407 w 494814"/>
              <a:gd name="connsiteY4" fmla="*/ 0 h 494814"/>
              <a:gd name="connsiteX5" fmla="*/ 352143 w 494814"/>
              <a:gd name="connsiteY5" fmla="*/ 170829 h 494814"/>
              <a:gd name="connsiteX6" fmla="*/ 457821 w 494814"/>
              <a:gd name="connsiteY6" fmla="*/ 170829 h 494814"/>
              <a:gd name="connsiteX7" fmla="*/ 457821 w 494814"/>
              <a:gd name="connsiteY7" fmla="*/ 323985 h 494814"/>
              <a:gd name="connsiteX8" fmla="*/ 352143 w 494814"/>
              <a:gd name="connsiteY8" fmla="*/ 323985 h 494814"/>
              <a:gd name="connsiteX9" fmla="*/ 357326 w 494814"/>
              <a:gd name="connsiteY9" fmla="*/ 247407 h 494814"/>
              <a:gd name="connsiteX10" fmla="*/ 352143 w 494814"/>
              <a:gd name="connsiteY10" fmla="*/ 170829 h 494814"/>
              <a:gd name="connsiteX11" fmla="*/ 348255 w 494814"/>
              <a:gd name="connsiteY11" fmla="*/ 147266 h 494814"/>
              <a:gd name="connsiteX12" fmla="*/ 315621 w 494814"/>
              <a:gd name="connsiteY12" fmla="*/ 51484 h 494814"/>
              <a:gd name="connsiteX13" fmla="*/ 301012 w 494814"/>
              <a:gd name="connsiteY13" fmla="*/ 30042 h 494814"/>
              <a:gd name="connsiteX14" fmla="*/ 447571 w 494814"/>
              <a:gd name="connsiteY14" fmla="*/ 147266 h 494814"/>
              <a:gd name="connsiteX15" fmla="*/ 348255 w 494814"/>
              <a:gd name="connsiteY15" fmla="*/ 147266 h 494814"/>
              <a:gd name="connsiteX16" fmla="*/ 333764 w 494814"/>
              <a:gd name="connsiteY16" fmla="*/ 247407 h 494814"/>
              <a:gd name="connsiteX17" fmla="*/ 328344 w 494814"/>
              <a:gd name="connsiteY17" fmla="*/ 323985 h 494814"/>
              <a:gd name="connsiteX18" fmla="*/ 166352 w 494814"/>
              <a:gd name="connsiteY18" fmla="*/ 323985 h 494814"/>
              <a:gd name="connsiteX19" fmla="*/ 166352 w 494814"/>
              <a:gd name="connsiteY19" fmla="*/ 170829 h 494814"/>
              <a:gd name="connsiteX20" fmla="*/ 328344 w 494814"/>
              <a:gd name="connsiteY20" fmla="*/ 170829 h 494814"/>
              <a:gd name="connsiteX21" fmla="*/ 333764 w 494814"/>
              <a:gd name="connsiteY21" fmla="*/ 247407 h 494814"/>
              <a:gd name="connsiteX22" fmla="*/ 295121 w 494814"/>
              <a:gd name="connsiteY22" fmla="*/ 63030 h 494814"/>
              <a:gd name="connsiteX23" fmla="*/ 324339 w 494814"/>
              <a:gd name="connsiteY23" fmla="*/ 147266 h 494814"/>
              <a:gd name="connsiteX24" fmla="*/ 170475 w 494814"/>
              <a:gd name="connsiteY24" fmla="*/ 147266 h 494814"/>
              <a:gd name="connsiteX25" fmla="*/ 199693 w 494814"/>
              <a:gd name="connsiteY25" fmla="*/ 63030 h 494814"/>
              <a:gd name="connsiteX26" fmla="*/ 247407 w 494814"/>
              <a:gd name="connsiteY26" fmla="*/ 23563 h 494814"/>
              <a:gd name="connsiteX27" fmla="*/ 295121 w 494814"/>
              <a:gd name="connsiteY27" fmla="*/ 63030 h 494814"/>
              <a:gd name="connsiteX28" fmla="*/ 193802 w 494814"/>
              <a:gd name="connsiteY28" fmla="*/ 30042 h 494814"/>
              <a:gd name="connsiteX29" fmla="*/ 179193 w 494814"/>
              <a:gd name="connsiteY29" fmla="*/ 51484 h 494814"/>
              <a:gd name="connsiteX30" fmla="*/ 146559 w 494814"/>
              <a:gd name="connsiteY30" fmla="*/ 147266 h 494814"/>
              <a:gd name="connsiteX31" fmla="*/ 47243 w 494814"/>
              <a:gd name="connsiteY31" fmla="*/ 147266 h 494814"/>
              <a:gd name="connsiteX32" fmla="*/ 193802 w 494814"/>
              <a:gd name="connsiteY32" fmla="*/ 30042 h 494814"/>
              <a:gd name="connsiteX33" fmla="*/ 193802 w 494814"/>
              <a:gd name="connsiteY33" fmla="*/ 30042 h 494814"/>
              <a:gd name="connsiteX34" fmla="*/ 36993 w 494814"/>
              <a:gd name="connsiteY34" fmla="*/ 170829 h 494814"/>
              <a:gd name="connsiteX35" fmla="*/ 142671 w 494814"/>
              <a:gd name="connsiteY35" fmla="*/ 170829 h 494814"/>
              <a:gd name="connsiteX36" fmla="*/ 142671 w 494814"/>
              <a:gd name="connsiteY36" fmla="*/ 323985 h 494814"/>
              <a:gd name="connsiteX37" fmla="*/ 36993 w 494814"/>
              <a:gd name="connsiteY37" fmla="*/ 323985 h 494814"/>
              <a:gd name="connsiteX38" fmla="*/ 36993 w 494814"/>
              <a:gd name="connsiteY38" fmla="*/ 170829 h 494814"/>
              <a:gd name="connsiteX39" fmla="*/ 146559 w 494814"/>
              <a:gd name="connsiteY39" fmla="*/ 347548 h 494814"/>
              <a:gd name="connsiteX40" fmla="*/ 179193 w 494814"/>
              <a:gd name="connsiteY40" fmla="*/ 443330 h 494814"/>
              <a:gd name="connsiteX41" fmla="*/ 193802 w 494814"/>
              <a:gd name="connsiteY41" fmla="*/ 464772 h 494814"/>
              <a:gd name="connsiteX42" fmla="*/ 47243 w 494814"/>
              <a:gd name="connsiteY42" fmla="*/ 347548 h 494814"/>
              <a:gd name="connsiteX43" fmla="*/ 146559 w 494814"/>
              <a:gd name="connsiteY43" fmla="*/ 347548 h 494814"/>
              <a:gd name="connsiteX44" fmla="*/ 199693 w 494814"/>
              <a:gd name="connsiteY44" fmla="*/ 431784 h 494814"/>
              <a:gd name="connsiteX45" fmla="*/ 170475 w 494814"/>
              <a:gd name="connsiteY45" fmla="*/ 347548 h 494814"/>
              <a:gd name="connsiteX46" fmla="*/ 324339 w 494814"/>
              <a:gd name="connsiteY46" fmla="*/ 347548 h 494814"/>
              <a:gd name="connsiteX47" fmla="*/ 295121 w 494814"/>
              <a:gd name="connsiteY47" fmla="*/ 431784 h 494814"/>
              <a:gd name="connsiteX48" fmla="*/ 247407 w 494814"/>
              <a:gd name="connsiteY48" fmla="*/ 471251 h 494814"/>
              <a:gd name="connsiteX49" fmla="*/ 199693 w 494814"/>
              <a:gd name="connsiteY49" fmla="*/ 431784 h 494814"/>
              <a:gd name="connsiteX50" fmla="*/ 199693 w 494814"/>
              <a:gd name="connsiteY50" fmla="*/ 431784 h 494814"/>
              <a:gd name="connsiteX51" fmla="*/ 301012 w 494814"/>
              <a:gd name="connsiteY51" fmla="*/ 464890 h 494814"/>
              <a:gd name="connsiteX52" fmla="*/ 315621 w 494814"/>
              <a:gd name="connsiteY52" fmla="*/ 443448 h 494814"/>
              <a:gd name="connsiteX53" fmla="*/ 348255 w 494814"/>
              <a:gd name="connsiteY53" fmla="*/ 347666 h 494814"/>
              <a:gd name="connsiteX54" fmla="*/ 447571 w 494814"/>
              <a:gd name="connsiteY54" fmla="*/ 347666 h 494814"/>
              <a:gd name="connsiteX55" fmla="*/ 301012 w 494814"/>
              <a:gd name="connsiteY55" fmla="*/ 464890 h 494814"/>
              <a:gd name="connsiteX56" fmla="*/ 301012 w 494814"/>
              <a:gd name="connsiteY56" fmla="*/ 464890 h 49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94814" h="494814">
                <a:moveTo>
                  <a:pt x="247407" y="0"/>
                </a:moveTo>
                <a:cubicBezTo>
                  <a:pt x="110744" y="0"/>
                  <a:pt x="0" y="110744"/>
                  <a:pt x="0" y="247407"/>
                </a:cubicBezTo>
                <a:cubicBezTo>
                  <a:pt x="0" y="384070"/>
                  <a:pt x="110744" y="494814"/>
                  <a:pt x="247407" y="494814"/>
                </a:cubicBezTo>
                <a:cubicBezTo>
                  <a:pt x="384070" y="494814"/>
                  <a:pt x="494814" y="384070"/>
                  <a:pt x="494814" y="247407"/>
                </a:cubicBezTo>
                <a:cubicBezTo>
                  <a:pt x="494696" y="110744"/>
                  <a:pt x="384070" y="0"/>
                  <a:pt x="247407" y="0"/>
                </a:cubicBezTo>
                <a:close/>
                <a:moveTo>
                  <a:pt x="352143" y="170829"/>
                </a:moveTo>
                <a:lnTo>
                  <a:pt x="457821" y="170829"/>
                </a:lnTo>
                <a:cubicBezTo>
                  <a:pt x="475728" y="220310"/>
                  <a:pt x="475728" y="274504"/>
                  <a:pt x="457821" y="323985"/>
                </a:cubicBezTo>
                <a:lnTo>
                  <a:pt x="352143" y="323985"/>
                </a:lnTo>
                <a:cubicBezTo>
                  <a:pt x="355677" y="298656"/>
                  <a:pt x="357444" y="272972"/>
                  <a:pt x="357326" y="247407"/>
                </a:cubicBezTo>
                <a:cubicBezTo>
                  <a:pt x="357326" y="221842"/>
                  <a:pt x="355677" y="196158"/>
                  <a:pt x="352143" y="170829"/>
                </a:cubicBezTo>
                <a:close/>
                <a:moveTo>
                  <a:pt x="348255" y="147266"/>
                </a:moveTo>
                <a:cubicBezTo>
                  <a:pt x="342600" y="113807"/>
                  <a:pt x="331525" y="81409"/>
                  <a:pt x="315621" y="51484"/>
                </a:cubicBezTo>
                <a:cubicBezTo>
                  <a:pt x="311379" y="43944"/>
                  <a:pt x="306549" y="36758"/>
                  <a:pt x="301012" y="30042"/>
                </a:cubicBezTo>
                <a:cubicBezTo>
                  <a:pt x="364631" y="45829"/>
                  <a:pt x="418118" y="88713"/>
                  <a:pt x="447571" y="147266"/>
                </a:cubicBezTo>
                <a:lnTo>
                  <a:pt x="348255" y="147266"/>
                </a:lnTo>
                <a:close/>
                <a:moveTo>
                  <a:pt x="333764" y="247407"/>
                </a:moveTo>
                <a:cubicBezTo>
                  <a:pt x="333764" y="272972"/>
                  <a:pt x="331997" y="298656"/>
                  <a:pt x="328344" y="323985"/>
                </a:cubicBezTo>
                <a:lnTo>
                  <a:pt x="166352" y="323985"/>
                </a:lnTo>
                <a:cubicBezTo>
                  <a:pt x="159165" y="273208"/>
                  <a:pt x="159165" y="221606"/>
                  <a:pt x="166352" y="170829"/>
                </a:cubicBezTo>
                <a:lnTo>
                  <a:pt x="328344" y="170829"/>
                </a:lnTo>
                <a:cubicBezTo>
                  <a:pt x="331997" y="196158"/>
                  <a:pt x="333764" y="221842"/>
                  <a:pt x="333764" y="247407"/>
                </a:cubicBezTo>
                <a:close/>
                <a:moveTo>
                  <a:pt x="295121" y="63030"/>
                </a:moveTo>
                <a:cubicBezTo>
                  <a:pt x="309141" y="89420"/>
                  <a:pt x="319037" y="117813"/>
                  <a:pt x="324339" y="147266"/>
                </a:cubicBezTo>
                <a:lnTo>
                  <a:pt x="170475" y="147266"/>
                </a:lnTo>
                <a:cubicBezTo>
                  <a:pt x="175777" y="117813"/>
                  <a:pt x="185673" y="89420"/>
                  <a:pt x="199693" y="63030"/>
                </a:cubicBezTo>
                <a:cubicBezTo>
                  <a:pt x="213359" y="38996"/>
                  <a:pt x="229146" y="23563"/>
                  <a:pt x="247407" y="23563"/>
                </a:cubicBezTo>
                <a:cubicBezTo>
                  <a:pt x="265668" y="23563"/>
                  <a:pt x="281455" y="38996"/>
                  <a:pt x="295121" y="63030"/>
                </a:cubicBezTo>
                <a:close/>
                <a:moveTo>
                  <a:pt x="193802" y="30042"/>
                </a:moveTo>
                <a:cubicBezTo>
                  <a:pt x="188383" y="36758"/>
                  <a:pt x="183435" y="43944"/>
                  <a:pt x="179193" y="51484"/>
                </a:cubicBezTo>
                <a:cubicBezTo>
                  <a:pt x="163289" y="81409"/>
                  <a:pt x="152214" y="113807"/>
                  <a:pt x="146559" y="147266"/>
                </a:cubicBezTo>
                <a:lnTo>
                  <a:pt x="47243" y="147266"/>
                </a:lnTo>
                <a:cubicBezTo>
                  <a:pt x="76578" y="88713"/>
                  <a:pt x="130183" y="45829"/>
                  <a:pt x="193802" y="30042"/>
                </a:cubicBezTo>
                <a:lnTo>
                  <a:pt x="193802" y="30042"/>
                </a:lnTo>
                <a:close/>
                <a:moveTo>
                  <a:pt x="36993" y="170829"/>
                </a:moveTo>
                <a:lnTo>
                  <a:pt x="142671" y="170829"/>
                </a:lnTo>
                <a:cubicBezTo>
                  <a:pt x="135720" y="221606"/>
                  <a:pt x="135720" y="273208"/>
                  <a:pt x="142671" y="323985"/>
                </a:cubicBezTo>
                <a:lnTo>
                  <a:pt x="36993" y="323985"/>
                </a:lnTo>
                <a:cubicBezTo>
                  <a:pt x="19086" y="274504"/>
                  <a:pt x="19086" y="220310"/>
                  <a:pt x="36993" y="170829"/>
                </a:cubicBezTo>
                <a:close/>
                <a:moveTo>
                  <a:pt x="146559" y="347548"/>
                </a:moveTo>
                <a:cubicBezTo>
                  <a:pt x="152214" y="381007"/>
                  <a:pt x="163289" y="413405"/>
                  <a:pt x="179193" y="443330"/>
                </a:cubicBezTo>
                <a:cubicBezTo>
                  <a:pt x="183435" y="450870"/>
                  <a:pt x="188265" y="458056"/>
                  <a:pt x="193802" y="464772"/>
                </a:cubicBezTo>
                <a:cubicBezTo>
                  <a:pt x="130183" y="448985"/>
                  <a:pt x="76696" y="406101"/>
                  <a:pt x="47243" y="347548"/>
                </a:cubicBezTo>
                <a:lnTo>
                  <a:pt x="146559" y="347548"/>
                </a:lnTo>
                <a:close/>
                <a:moveTo>
                  <a:pt x="199693" y="431784"/>
                </a:moveTo>
                <a:cubicBezTo>
                  <a:pt x="185673" y="405394"/>
                  <a:pt x="175777" y="377001"/>
                  <a:pt x="170475" y="347548"/>
                </a:cubicBezTo>
                <a:lnTo>
                  <a:pt x="324339" y="347548"/>
                </a:lnTo>
                <a:cubicBezTo>
                  <a:pt x="319037" y="377001"/>
                  <a:pt x="309141" y="405394"/>
                  <a:pt x="295121" y="431784"/>
                </a:cubicBezTo>
                <a:cubicBezTo>
                  <a:pt x="281455" y="455818"/>
                  <a:pt x="265668" y="471251"/>
                  <a:pt x="247407" y="471251"/>
                </a:cubicBezTo>
                <a:cubicBezTo>
                  <a:pt x="229146" y="471251"/>
                  <a:pt x="213359" y="455818"/>
                  <a:pt x="199693" y="431784"/>
                </a:cubicBezTo>
                <a:lnTo>
                  <a:pt x="199693" y="431784"/>
                </a:lnTo>
                <a:close/>
                <a:moveTo>
                  <a:pt x="301012" y="464890"/>
                </a:moveTo>
                <a:cubicBezTo>
                  <a:pt x="306431" y="458174"/>
                  <a:pt x="311379" y="450988"/>
                  <a:pt x="315621" y="443448"/>
                </a:cubicBezTo>
                <a:cubicBezTo>
                  <a:pt x="331525" y="413405"/>
                  <a:pt x="342600" y="381125"/>
                  <a:pt x="348255" y="347666"/>
                </a:cubicBezTo>
                <a:lnTo>
                  <a:pt x="447571" y="347666"/>
                </a:lnTo>
                <a:cubicBezTo>
                  <a:pt x="418236" y="406219"/>
                  <a:pt x="364631" y="449103"/>
                  <a:pt x="301012" y="464890"/>
                </a:cubicBezTo>
                <a:lnTo>
                  <a:pt x="301012" y="464890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defTabSz="1508760">
              <a:defRPr/>
            </a:pPr>
            <a:endParaRPr lang="ru-RU" sz="297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3ACD4D36-6C54-4208-9F19-C3C87FF95D26}"/>
              </a:ext>
            </a:extLst>
          </p:cNvPr>
          <p:cNvGrpSpPr/>
          <p:nvPr/>
        </p:nvGrpSpPr>
        <p:grpSpPr>
          <a:xfrm>
            <a:off x="3309062" y="6244858"/>
            <a:ext cx="498449" cy="498449"/>
            <a:chOff x="8196454" y="5673975"/>
            <a:chExt cx="373261" cy="373261"/>
          </a:xfrm>
        </p:grpSpPr>
        <p:sp>
          <p:nvSpPr>
            <p:cNvPr id="99" name="Полилиния: фигура 98">
              <a:extLst>
                <a:ext uri="{FF2B5EF4-FFF2-40B4-BE49-F238E27FC236}">
                  <a16:creationId xmlns:a16="http://schemas.microsoft.com/office/drawing/2014/main" id="{87713E8B-B720-4AD7-B6CD-ECED5FA73ECA}"/>
                </a:ext>
              </a:extLst>
            </p:cNvPr>
            <p:cNvSpPr/>
            <p:nvPr/>
          </p:nvSpPr>
          <p:spPr>
            <a:xfrm>
              <a:off x="8196454" y="5673975"/>
              <a:ext cx="373261" cy="373261"/>
            </a:xfrm>
            <a:custGeom>
              <a:avLst/>
              <a:gdLst>
                <a:gd name="connsiteX0" fmla="*/ 234077 w 468153"/>
                <a:gd name="connsiteY0" fmla="*/ 468153 h 468153"/>
                <a:gd name="connsiteX1" fmla="*/ 234077 w 468153"/>
                <a:gd name="connsiteY1" fmla="*/ 468153 h 468153"/>
                <a:gd name="connsiteX2" fmla="*/ 0 w 468153"/>
                <a:gd name="connsiteY2" fmla="*/ 187687 h 468153"/>
                <a:gd name="connsiteX3" fmla="*/ 0 w 468153"/>
                <a:gd name="connsiteY3" fmla="*/ 85119 h 468153"/>
                <a:gd name="connsiteX4" fmla="*/ 85119 w 468153"/>
                <a:gd name="connsiteY4" fmla="*/ 0 h 468153"/>
                <a:gd name="connsiteX5" fmla="*/ 383034 w 468153"/>
                <a:gd name="connsiteY5" fmla="*/ 0 h 468153"/>
                <a:gd name="connsiteX6" fmla="*/ 468153 w 468153"/>
                <a:gd name="connsiteY6" fmla="*/ 85119 h 468153"/>
                <a:gd name="connsiteX7" fmla="*/ 468153 w 468153"/>
                <a:gd name="connsiteY7" fmla="*/ 187687 h 468153"/>
                <a:gd name="connsiteX8" fmla="*/ 234077 w 468153"/>
                <a:gd name="connsiteY8" fmla="*/ 468153 h 468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153" h="468153">
                  <a:moveTo>
                    <a:pt x="234077" y="468153"/>
                  </a:moveTo>
                  <a:lnTo>
                    <a:pt x="234077" y="468153"/>
                  </a:lnTo>
                  <a:cubicBezTo>
                    <a:pt x="98525" y="443469"/>
                    <a:pt x="0" y="325473"/>
                    <a:pt x="0" y="187687"/>
                  </a:cubicBezTo>
                  <a:lnTo>
                    <a:pt x="0" y="85119"/>
                  </a:lnTo>
                  <a:cubicBezTo>
                    <a:pt x="47028" y="85119"/>
                    <a:pt x="85119" y="47028"/>
                    <a:pt x="85119" y="0"/>
                  </a:cubicBezTo>
                  <a:lnTo>
                    <a:pt x="383034" y="0"/>
                  </a:lnTo>
                  <a:cubicBezTo>
                    <a:pt x="383034" y="47028"/>
                    <a:pt x="421125" y="85119"/>
                    <a:pt x="468153" y="85119"/>
                  </a:cubicBezTo>
                  <a:lnTo>
                    <a:pt x="468153" y="187687"/>
                  </a:lnTo>
                  <a:cubicBezTo>
                    <a:pt x="468153" y="325473"/>
                    <a:pt x="369628" y="443469"/>
                    <a:pt x="234077" y="468153"/>
                  </a:cubicBezTo>
                  <a:close/>
                </a:path>
              </a:pathLst>
            </a:custGeom>
            <a:noFill/>
            <a:ln w="381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508760">
                <a:defRPr/>
              </a:pPr>
              <a:endParaRPr lang="ru-RU" sz="297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" name="Freeform 22">
              <a:extLst>
                <a:ext uri="{FF2B5EF4-FFF2-40B4-BE49-F238E27FC236}">
                  <a16:creationId xmlns:a16="http://schemas.microsoft.com/office/drawing/2014/main" id="{2A9F9BC1-80AF-48E1-A20B-4F084161C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8119" y="5747790"/>
              <a:ext cx="249931" cy="195810"/>
            </a:xfrm>
            <a:custGeom>
              <a:avLst/>
              <a:gdLst>
                <a:gd name="T0" fmla="*/ 131 w 411"/>
                <a:gd name="T1" fmla="*/ 206 h 322"/>
                <a:gd name="T2" fmla="*/ 58 w 411"/>
                <a:gd name="T3" fmla="*/ 134 h 322"/>
                <a:gd name="T4" fmla="*/ 0 w 411"/>
                <a:gd name="T5" fmla="*/ 183 h 322"/>
                <a:gd name="T6" fmla="*/ 139 w 411"/>
                <a:gd name="T7" fmla="*/ 322 h 322"/>
                <a:gd name="T8" fmla="*/ 411 w 411"/>
                <a:gd name="T9" fmla="*/ 41 h 322"/>
                <a:gd name="T10" fmla="*/ 355 w 411"/>
                <a:gd name="T11" fmla="*/ 0 h 322"/>
                <a:gd name="T12" fmla="*/ 131 w 411"/>
                <a:gd name="T13" fmla="*/ 206 h 322"/>
                <a:gd name="T14" fmla="*/ 131 w 411"/>
                <a:gd name="T15" fmla="*/ 20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1" h="322">
                  <a:moveTo>
                    <a:pt x="131" y="206"/>
                  </a:moveTo>
                  <a:lnTo>
                    <a:pt x="58" y="134"/>
                  </a:lnTo>
                  <a:lnTo>
                    <a:pt x="0" y="183"/>
                  </a:lnTo>
                  <a:lnTo>
                    <a:pt x="139" y="322"/>
                  </a:lnTo>
                  <a:lnTo>
                    <a:pt x="411" y="41"/>
                  </a:lnTo>
                  <a:lnTo>
                    <a:pt x="355" y="0"/>
                  </a:lnTo>
                  <a:lnTo>
                    <a:pt x="131" y="206"/>
                  </a:lnTo>
                  <a:lnTo>
                    <a:pt x="131" y="206"/>
                  </a:lnTo>
                  <a:close/>
                </a:path>
              </a:pathLst>
            </a:custGeom>
            <a:solidFill>
              <a:schemeClr val="bg1"/>
            </a:solidFill>
            <a:ln w="31750" cap="flat">
              <a:noFill/>
              <a:prstDash val="solid"/>
              <a:round/>
              <a:headEnd/>
              <a:tailEnd/>
            </a:ln>
          </p:spPr>
          <p:txBody>
            <a:bodyPr vert="horz" wrap="square" lIns="150876" tIns="75438" rIns="150876" bIns="75438" numCol="1" anchor="t" anchorCtr="0" compatLnSpc="1">
              <a:prstTxWarp prst="textNoShape">
                <a:avLst/>
              </a:prstTxWarp>
            </a:bodyPr>
            <a:lstStyle/>
            <a:p>
              <a:pPr defTabSz="1508760">
                <a:defRPr/>
              </a:pPr>
              <a:endParaRPr lang="ru-RU" sz="297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01" name="object 26">
            <a:extLst>
              <a:ext uri="{FF2B5EF4-FFF2-40B4-BE49-F238E27FC236}">
                <a16:creationId xmlns:a16="http://schemas.microsoft.com/office/drawing/2014/main" id="{0B899715-6D1F-439B-9F16-5FC1620CAC3E}"/>
              </a:ext>
            </a:extLst>
          </p:cNvPr>
          <p:cNvSpPr txBox="1"/>
          <p:nvPr/>
        </p:nvSpPr>
        <p:spPr>
          <a:xfrm>
            <a:off x="1422917" y="1339647"/>
            <a:ext cx="2945220" cy="533223"/>
          </a:xfrm>
          <a:prstGeom prst="rect">
            <a:avLst/>
          </a:prstGeom>
        </p:spPr>
        <p:txBody>
          <a:bodyPr vert="horz" wrap="square" lIns="0" tIns="25146" rIns="0" bIns="0" rtlCol="0">
            <a:spAutoFit/>
          </a:bodyPr>
          <a:lstStyle/>
          <a:p>
            <a:pPr marL="20955" algn="ctr" defTabSz="3140958">
              <a:spcBef>
                <a:spcPts val="198"/>
              </a:spcBef>
              <a:defRPr/>
            </a:pPr>
            <a:r>
              <a:rPr lang="ru-RU" sz="3300" b="1" spc="-17" dirty="0">
                <a:solidFill>
                  <a:srgbClr val="255E9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ГОСТ *</a:t>
            </a:r>
            <a:endParaRPr lang="ru-RU" sz="3300" spc="-17" dirty="0">
              <a:solidFill>
                <a:srgbClr val="255E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object 26">
            <a:extLst>
              <a:ext uri="{FF2B5EF4-FFF2-40B4-BE49-F238E27FC236}">
                <a16:creationId xmlns:a16="http://schemas.microsoft.com/office/drawing/2014/main" id="{3AB211F9-CA36-40B4-980B-30B9CCD1CB94}"/>
              </a:ext>
            </a:extLst>
          </p:cNvPr>
          <p:cNvSpPr txBox="1"/>
          <p:nvPr/>
        </p:nvSpPr>
        <p:spPr>
          <a:xfrm>
            <a:off x="10132802" y="1320883"/>
            <a:ext cx="2945220" cy="533223"/>
          </a:xfrm>
          <a:prstGeom prst="rect">
            <a:avLst/>
          </a:prstGeom>
        </p:spPr>
        <p:txBody>
          <a:bodyPr vert="horz" wrap="square" lIns="0" tIns="25146" rIns="0" bIns="0" rtlCol="0">
            <a:spAutoFit/>
          </a:bodyPr>
          <a:lstStyle/>
          <a:p>
            <a:pPr marL="20955" algn="ctr" defTabSz="3140958">
              <a:spcBef>
                <a:spcPts val="198"/>
              </a:spcBef>
              <a:defRPr/>
            </a:pPr>
            <a:r>
              <a:rPr lang="ru-RU" sz="3300" b="1" spc="-17" dirty="0">
                <a:solidFill>
                  <a:srgbClr val="255E9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СП *</a:t>
            </a:r>
            <a:endParaRPr lang="ru-RU" sz="3300" spc="-17" dirty="0">
              <a:solidFill>
                <a:srgbClr val="255E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object 26">
            <a:extLst>
              <a:ext uri="{FF2B5EF4-FFF2-40B4-BE49-F238E27FC236}">
                <a16:creationId xmlns:a16="http://schemas.microsoft.com/office/drawing/2014/main" id="{40C631DF-5A82-4167-85B0-5F2602572657}"/>
              </a:ext>
            </a:extLst>
          </p:cNvPr>
          <p:cNvSpPr txBox="1"/>
          <p:nvPr/>
        </p:nvSpPr>
        <p:spPr>
          <a:xfrm>
            <a:off x="145251" y="6352118"/>
            <a:ext cx="2945220" cy="533223"/>
          </a:xfrm>
          <a:prstGeom prst="rect">
            <a:avLst/>
          </a:prstGeom>
        </p:spPr>
        <p:txBody>
          <a:bodyPr vert="horz" wrap="square" lIns="0" tIns="25146" rIns="0" bIns="0" rtlCol="0">
            <a:spAutoFit/>
          </a:bodyPr>
          <a:lstStyle/>
          <a:p>
            <a:pPr marL="20955" algn="ctr" defTabSz="3140958">
              <a:spcBef>
                <a:spcPts val="198"/>
              </a:spcBef>
              <a:defRPr/>
            </a:pPr>
            <a:r>
              <a:rPr lang="ru-RU" sz="3300" b="1" spc="-17" dirty="0">
                <a:solidFill>
                  <a:srgbClr val="255E9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СТО *</a:t>
            </a:r>
            <a:endParaRPr lang="ru-RU" sz="3300" spc="-17" dirty="0">
              <a:solidFill>
                <a:srgbClr val="255E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object 26">
            <a:extLst>
              <a:ext uri="{FF2B5EF4-FFF2-40B4-BE49-F238E27FC236}">
                <a16:creationId xmlns:a16="http://schemas.microsoft.com/office/drawing/2014/main" id="{EC1C6819-EF79-4594-957D-72C54F1804B4}"/>
              </a:ext>
            </a:extLst>
          </p:cNvPr>
          <p:cNvSpPr txBox="1"/>
          <p:nvPr/>
        </p:nvSpPr>
        <p:spPr>
          <a:xfrm>
            <a:off x="406014" y="10267647"/>
            <a:ext cx="14027957" cy="533223"/>
          </a:xfrm>
          <a:prstGeom prst="rect">
            <a:avLst/>
          </a:prstGeom>
        </p:spPr>
        <p:txBody>
          <a:bodyPr vert="horz" wrap="square" lIns="0" tIns="25146" rIns="0" bIns="0" rtlCol="0">
            <a:spAutoFit/>
          </a:bodyPr>
          <a:lstStyle/>
          <a:p>
            <a:pPr marL="20955" algn="ctr" defTabSz="3140958">
              <a:spcBef>
                <a:spcPts val="198"/>
              </a:spcBef>
              <a:defRPr/>
            </a:pPr>
            <a:r>
              <a:rPr lang="ru-RU" sz="3300" b="1" spc="-17" dirty="0">
                <a:solidFill>
                  <a:srgbClr val="255E9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ИНОСТРАННЫЕ СТАНДАРТЫ *</a:t>
            </a:r>
            <a:endParaRPr lang="ru-RU" sz="3300" spc="-17" dirty="0">
              <a:solidFill>
                <a:srgbClr val="255E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object 26">
            <a:extLst>
              <a:ext uri="{FF2B5EF4-FFF2-40B4-BE49-F238E27FC236}">
                <a16:creationId xmlns:a16="http://schemas.microsoft.com/office/drawing/2014/main" id="{8757E326-BFF5-4201-AABC-EA959411DCCE}"/>
              </a:ext>
            </a:extLst>
          </p:cNvPr>
          <p:cNvSpPr txBox="1"/>
          <p:nvPr/>
        </p:nvSpPr>
        <p:spPr>
          <a:xfrm>
            <a:off x="11945742" y="6336285"/>
            <a:ext cx="3477726" cy="1041054"/>
          </a:xfrm>
          <a:prstGeom prst="rect">
            <a:avLst/>
          </a:prstGeom>
        </p:spPr>
        <p:txBody>
          <a:bodyPr vert="horz" wrap="square" lIns="0" tIns="25146" rIns="0" bIns="0" rtlCol="0">
            <a:spAutoFit/>
          </a:bodyPr>
          <a:lstStyle/>
          <a:p>
            <a:pPr marL="20955" algn="ctr" defTabSz="3140958">
              <a:spcBef>
                <a:spcPts val="198"/>
              </a:spcBef>
              <a:defRPr/>
            </a:pPr>
            <a:r>
              <a:rPr lang="ru-RU" sz="3300" b="1" spc="-17" dirty="0">
                <a:solidFill>
                  <a:srgbClr val="255E9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Обоснования Ч.6. СТ.15</a:t>
            </a:r>
            <a:endParaRPr lang="ru-RU" sz="3300" spc="-17" dirty="0">
              <a:solidFill>
                <a:srgbClr val="255E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object 15">
            <a:extLst>
              <a:ext uri="{FF2B5EF4-FFF2-40B4-BE49-F238E27FC236}">
                <a16:creationId xmlns:a16="http://schemas.microsoft.com/office/drawing/2014/main" id="{38E59F9A-5D91-466E-842F-FAAEC07F09A8}"/>
              </a:ext>
            </a:extLst>
          </p:cNvPr>
          <p:cNvSpPr txBox="1"/>
          <p:nvPr/>
        </p:nvSpPr>
        <p:spPr>
          <a:xfrm>
            <a:off x="13078022" y="8035724"/>
            <a:ext cx="5763954" cy="25968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fontAlgn="base">
              <a:spcBef>
                <a:spcPts val="0"/>
              </a:spcBef>
            </a:pPr>
            <a:r>
              <a:rPr lang="ru-RU" sz="2400" b="1" spc="-17" dirty="0">
                <a:solidFill>
                  <a:srgbClr val="255E9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*</a:t>
            </a:r>
            <a:r>
              <a:rPr lang="ru-RU" sz="2400" dirty="0"/>
              <a:t> применяются со дня регистрации указанных стандартов и сводов правил в Федеральном информационном фонде технических регламентов и стандартов в порядке, установленном законодательством о техническом регулировании.</a:t>
            </a:r>
            <a:endParaRPr lang="ru-RU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31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5">
            <a:extLst>
              <a:ext uri="{FF2B5EF4-FFF2-40B4-BE49-F238E27FC236}">
                <a16:creationId xmlns:a16="http://schemas.microsoft.com/office/drawing/2014/main" id="{606F007C-C21F-4327-A7E9-239F9E999D7F}"/>
              </a:ext>
            </a:extLst>
          </p:cNvPr>
          <p:cNvSpPr/>
          <p:nvPr/>
        </p:nvSpPr>
        <p:spPr>
          <a:xfrm>
            <a:off x="1375636" y="787461"/>
            <a:ext cx="11981832" cy="1092626"/>
          </a:xfrm>
          <a:custGeom>
            <a:avLst/>
            <a:gdLst/>
            <a:ahLst/>
            <a:cxnLst/>
            <a:rect l="l" t="t" r="r" b="b"/>
            <a:pathLst>
              <a:path w="10647045" h="476250">
                <a:moveTo>
                  <a:pt x="10646471" y="0"/>
                </a:moveTo>
                <a:lnTo>
                  <a:pt x="0" y="0"/>
                </a:lnTo>
                <a:lnTo>
                  <a:pt x="0" y="476132"/>
                </a:lnTo>
                <a:lnTo>
                  <a:pt x="10646471" y="476132"/>
                </a:lnTo>
                <a:lnTo>
                  <a:pt x="10646471" y="0"/>
                </a:lnTo>
                <a:close/>
              </a:path>
            </a:pathLst>
          </a:custGeom>
          <a:solidFill>
            <a:srgbClr val="F8B41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00AB523C-ABA7-49DD-BEA6-893C91EA70F1}"/>
              </a:ext>
            </a:extLst>
          </p:cNvPr>
          <p:cNvSpPr txBox="1">
            <a:spLocks/>
          </p:cNvSpPr>
          <p:nvPr/>
        </p:nvSpPr>
        <p:spPr>
          <a:xfrm>
            <a:off x="985392" y="545282"/>
            <a:ext cx="12241360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lvl="0">
              <a:spcBef>
                <a:spcPts val="100"/>
              </a:spcBef>
              <a:defRPr/>
            </a:pPr>
            <a:r>
              <a:rPr lang="ru-RU" sz="4000" kern="0" dirty="0">
                <a:solidFill>
                  <a:srgbClr val="3E3D40"/>
                </a:solidFill>
              </a:rPr>
              <a:t>МЕХАНИЗМ РАЗРАБОТКИ </a:t>
            </a:r>
          </a:p>
          <a:p>
            <a:pPr marL="12700" marR="5080" lvl="0">
              <a:spcBef>
                <a:spcPts val="100"/>
              </a:spcBef>
              <a:defRPr/>
            </a:pPr>
            <a:r>
              <a:rPr lang="ru-RU" sz="4000" kern="0" dirty="0">
                <a:solidFill>
                  <a:srgbClr val="3E3D40"/>
                </a:solidFill>
              </a:rPr>
              <a:t>СТАНДАРТОВ ОРГАНИЗАЦИЙ </a:t>
            </a: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DBEA2B32-5B5A-4FEF-A50E-543ABFBB4B45}"/>
              </a:ext>
            </a:extLst>
          </p:cNvPr>
          <p:cNvSpPr/>
          <p:nvPr/>
        </p:nvSpPr>
        <p:spPr>
          <a:xfrm rot="16200000" flipV="1">
            <a:off x="-868732" y="7204520"/>
            <a:ext cx="5531070" cy="45719"/>
          </a:xfrm>
          <a:custGeom>
            <a:avLst/>
            <a:gdLst/>
            <a:ahLst/>
            <a:cxnLst/>
            <a:rect l="l" t="t" r="r" b="b"/>
            <a:pathLst>
              <a:path w="1901190">
                <a:moveTo>
                  <a:pt x="1901062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7B7A7B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Номер слайда 1">
            <a:extLst>
              <a:ext uri="{FF2B5EF4-FFF2-40B4-BE49-F238E27FC236}">
                <a16:creationId xmlns:a16="http://schemas.microsoft.com/office/drawing/2014/main" id="{40189CF6-0258-4E23-8A92-295F0B111843}"/>
              </a:ext>
            </a:extLst>
          </p:cNvPr>
          <p:cNvSpPr txBox="1">
            <a:spLocks/>
          </p:cNvSpPr>
          <p:nvPr/>
        </p:nvSpPr>
        <p:spPr>
          <a:xfrm>
            <a:off x="13399858" y="10829797"/>
            <a:ext cx="305098" cy="15031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D7D1C24-88B3-4A23-AA6F-4E7F5C6F4DED}"/>
              </a:ext>
            </a:extLst>
          </p:cNvPr>
          <p:cNvSpPr/>
          <p:nvPr/>
        </p:nvSpPr>
        <p:spPr>
          <a:xfrm>
            <a:off x="1597472" y="3961436"/>
            <a:ext cx="833586" cy="586320"/>
          </a:xfrm>
          <a:prstGeom prst="roundRect">
            <a:avLst/>
          </a:prstGeom>
          <a:solidFill>
            <a:srgbClr val="A77B53"/>
          </a:solidFill>
          <a:ln w="28575">
            <a:solidFill>
              <a:srgbClr val="A77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168049-ACA1-4ABB-8531-2DAE77DC2DF9}"/>
              </a:ext>
            </a:extLst>
          </p:cNvPr>
          <p:cNvSpPr txBox="1"/>
          <p:nvPr/>
        </p:nvSpPr>
        <p:spPr>
          <a:xfrm>
            <a:off x="2922744" y="3993015"/>
            <a:ext cx="152189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ПРИНЯТИЕ РЕШЕНИЯ О ПРИМЕНЕНИИ СТО </a:t>
            </a: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541743AC-6F58-49EF-B860-6ED409E70437}"/>
              </a:ext>
            </a:extLst>
          </p:cNvPr>
          <p:cNvSpPr>
            <a:spLocks noChangeAspect="1"/>
          </p:cNvSpPr>
          <p:nvPr/>
        </p:nvSpPr>
        <p:spPr bwMode="auto">
          <a:xfrm>
            <a:off x="1704906" y="3992238"/>
            <a:ext cx="525534" cy="414875"/>
          </a:xfrm>
          <a:custGeom>
            <a:avLst/>
            <a:gdLst>
              <a:gd name="T0" fmla="*/ 1300 w 3754"/>
              <a:gd name="T1" fmla="*/ 3218 h 3218"/>
              <a:gd name="T2" fmla="*/ 0 w 3754"/>
              <a:gd name="T3" fmla="*/ 2185 h 3218"/>
              <a:gd name="T4" fmla="*/ 648 w 3754"/>
              <a:gd name="T5" fmla="*/ 1380 h 3218"/>
              <a:gd name="T6" fmla="*/ 1215 w 3754"/>
              <a:gd name="T7" fmla="*/ 1831 h 3218"/>
              <a:gd name="T8" fmla="*/ 3012 w 3754"/>
              <a:gd name="T9" fmla="*/ 0 h 3218"/>
              <a:gd name="T10" fmla="*/ 3754 w 3754"/>
              <a:gd name="T11" fmla="*/ 720 h 3218"/>
              <a:gd name="T12" fmla="*/ 1300 w 3754"/>
              <a:gd name="T13" fmla="*/ 3218 h 3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54" h="3218">
                <a:moveTo>
                  <a:pt x="1300" y="3218"/>
                </a:moveTo>
                <a:lnTo>
                  <a:pt x="0" y="2185"/>
                </a:lnTo>
                <a:lnTo>
                  <a:pt x="648" y="1380"/>
                </a:lnTo>
                <a:lnTo>
                  <a:pt x="1215" y="1831"/>
                </a:lnTo>
                <a:lnTo>
                  <a:pt x="3012" y="0"/>
                </a:lnTo>
                <a:lnTo>
                  <a:pt x="3754" y="720"/>
                </a:lnTo>
                <a:lnTo>
                  <a:pt x="1300" y="321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>
              <a:ln>
                <a:noFill/>
              </a:ln>
              <a:solidFill>
                <a:srgbClr val="053E9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Равнобедренный треугольник 17">
            <a:extLst>
              <a:ext uri="{FF2B5EF4-FFF2-40B4-BE49-F238E27FC236}">
                <a16:creationId xmlns:a16="http://schemas.microsoft.com/office/drawing/2014/main" id="{FCC5D54A-6DF1-47EE-93E5-7FC312BA7CEB}"/>
              </a:ext>
            </a:extLst>
          </p:cNvPr>
          <p:cNvSpPr/>
          <p:nvPr/>
        </p:nvSpPr>
        <p:spPr>
          <a:xfrm rot="10800000">
            <a:off x="1792030" y="6791672"/>
            <a:ext cx="259849" cy="157561"/>
          </a:xfrm>
          <a:prstGeom prst="triangle">
            <a:avLst/>
          </a:prstGeom>
          <a:solidFill>
            <a:srgbClr val="25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19" name="Равнобедренный треугольник 18">
            <a:extLst>
              <a:ext uri="{FF2B5EF4-FFF2-40B4-BE49-F238E27FC236}">
                <a16:creationId xmlns:a16="http://schemas.microsoft.com/office/drawing/2014/main" id="{B93925A8-1B36-4E08-A340-E628A943E5D4}"/>
              </a:ext>
            </a:extLst>
          </p:cNvPr>
          <p:cNvSpPr/>
          <p:nvPr/>
        </p:nvSpPr>
        <p:spPr>
          <a:xfrm rot="10800000">
            <a:off x="1737971" y="8820430"/>
            <a:ext cx="259849" cy="157561"/>
          </a:xfrm>
          <a:prstGeom prst="triangle">
            <a:avLst/>
          </a:prstGeom>
          <a:solidFill>
            <a:srgbClr val="25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20" name="Равнобедренный треугольник 19">
            <a:extLst>
              <a:ext uri="{FF2B5EF4-FFF2-40B4-BE49-F238E27FC236}">
                <a16:creationId xmlns:a16="http://schemas.microsoft.com/office/drawing/2014/main" id="{A8F286A6-1EDC-47BD-9A75-2223C7041570}"/>
              </a:ext>
            </a:extLst>
          </p:cNvPr>
          <p:cNvSpPr/>
          <p:nvPr/>
        </p:nvSpPr>
        <p:spPr>
          <a:xfrm rot="10800000">
            <a:off x="1804320" y="9947931"/>
            <a:ext cx="259849" cy="157561"/>
          </a:xfrm>
          <a:prstGeom prst="triangle">
            <a:avLst/>
          </a:prstGeom>
          <a:solidFill>
            <a:srgbClr val="25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5F1E1CC-56BA-4301-ACB4-3B7850928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662502" y="5341265"/>
            <a:ext cx="706264" cy="79739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A9945E-91AB-4155-9F56-6410CF357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646998" y="6910723"/>
            <a:ext cx="706264" cy="79739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5CCC89F-FCC4-4D89-A36E-7DF454B02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623038" y="8431437"/>
            <a:ext cx="706264" cy="79739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D2E79B9-D6F2-4743-B5B1-3B6CC8257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646998" y="10018465"/>
            <a:ext cx="706264" cy="79739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2E9E935-C291-436F-8624-EEEEEC590452}"/>
              </a:ext>
            </a:extLst>
          </p:cNvPr>
          <p:cNvSpPr txBox="1"/>
          <p:nvPr/>
        </p:nvSpPr>
        <p:spPr>
          <a:xfrm>
            <a:off x="2962209" y="5377183"/>
            <a:ext cx="1580378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РАЗРАБОТКА СТО </a:t>
            </a:r>
          </a:p>
          <a:p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соответствии с ГОСТ Р 1.4-2004 «Стандартизация в Российской Федерации. Стандарты организаций. Общие положения»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0910AF-504C-4AED-B9D4-B9AC0452ABF6}"/>
              </a:ext>
            </a:extLst>
          </p:cNvPr>
          <p:cNvSpPr txBox="1"/>
          <p:nvPr/>
        </p:nvSpPr>
        <p:spPr>
          <a:xfrm>
            <a:off x="2946704" y="6850872"/>
            <a:ext cx="156425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ЭКСПЕРТИЗА В ТЕХНИЧЕСКОМ КОМИТЕТЕ</a:t>
            </a:r>
          </a:p>
          <a:p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соответствии с приказом Минпромторга России от 6 июля 2017 года № 2171 «Об утверждении Порядка проведения экспертизы.. »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CBFBB3-1CD5-48FA-A021-0954C13C3891}"/>
              </a:ext>
            </a:extLst>
          </p:cNvPr>
          <p:cNvSpPr txBox="1"/>
          <p:nvPr/>
        </p:nvSpPr>
        <p:spPr>
          <a:xfrm>
            <a:off x="2922744" y="8369191"/>
            <a:ext cx="156425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РЕГИСТРАЦИИ В ФОНДЕ СТАНДАРТОВ</a:t>
            </a:r>
          </a:p>
          <a:p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порядке, предусмотренном приказом Росстандарта от 30 апреля 2021 года № 651. Регистрация в фонде возможна только при наличии положительного экспертного заключения соответствующего технического комитета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53233D-0BC3-427C-B036-98DF58F7D82D}"/>
              </a:ext>
            </a:extLst>
          </p:cNvPr>
          <p:cNvSpPr txBox="1"/>
          <p:nvPr/>
        </p:nvSpPr>
        <p:spPr>
          <a:xfrm>
            <a:off x="2946704" y="10179854"/>
            <a:ext cx="156425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ПРИМЕНЕНИЕ СТО С ДАТЫ РЕГИСТРАЦИИ В ФОНДЕ СТАНДАРТОВ 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17000FE-0ED6-4C4A-9A21-2A432C343385}"/>
              </a:ext>
            </a:extLst>
          </p:cNvPr>
          <p:cNvGrpSpPr/>
          <p:nvPr/>
        </p:nvGrpSpPr>
        <p:grpSpPr>
          <a:xfrm>
            <a:off x="1736146" y="10406801"/>
            <a:ext cx="356546" cy="229857"/>
            <a:chOff x="1535509" y="5481194"/>
            <a:chExt cx="354089" cy="324541"/>
          </a:xfrm>
          <a:solidFill>
            <a:schemeClr val="bg1"/>
          </a:solidFill>
        </p:grpSpPr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CFD98F3A-D1DD-4E2F-B941-9030B978473F}"/>
                </a:ext>
              </a:extLst>
            </p:cNvPr>
            <p:cNvSpPr/>
            <p:nvPr/>
          </p:nvSpPr>
          <p:spPr>
            <a:xfrm>
              <a:off x="1535509" y="5481194"/>
              <a:ext cx="354089" cy="324541"/>
            </a:xfrm>
            <a:custGeom>
              <a:avLst/>
              <a:gdLst>
                <a:gd name="connsiteX0" fmla="*/ 320107 w 425613"/>
                <a:gd name="connsiteY0" fmla="*/ 159439 h 390096"/>
                <a:gd name="connsiteX1" fmla="*/ 350688 w 425613"/>
                <a:gd name="connsiteY1" fmla="*/ 159439 h 390096"/>
                <a:gd name="connsiteX2" fmla="*/ 349938 w 425613"/>
                <a:gd name="connsiteY2" fmla="*/ 155970 h 390096"/>
                <a:gd name="connsiteX3" fmla="*/ 162397 w 425613"/>
                <a:gd name="connsiteY3" fmla="*/ 38923 h 390096"/>
                <a:gd name="connsiteX4" fmla="*/ 37902 w 425613"/>
                <a:gd name="connsiteY4" fmla="*/ 222937 h 390096"/>
                <a:gd name="connsiteX5" fmla="*/ 192452 w 425613"/>
                <a:gd name="connsiteY5" fmla="*/ 354332 h 390096"/>
                <a:gd name="connsiteX6" fmla="*/ 322395 w 425613"/>
                <a:gd name="connsiteY6" fmla="*/ 291020 h 390096"/>
                <a:gd name="connsiteX7" fmla="*/ 364957 w 425613"/>
                <a:gd name="connsiteY7" fmla="*/ 291020 h 390096"/>
                <a:gd name="connsiteX8" fmla="*/ 344804 w 425613"/>
                <a:gd name="connsiteY8" fmla="*/ 320069 h 390096"/>
                <a:gd name="connsiteX9" fmla="*/ 145825 w 425613"/>
                <a:gd name="connsiteY9" fmla="*/ 383764 h 390096"/>
                <a:gd name="connsiteX10" fmla="*/ 9625 w 425613"/>
                <a:gd name="connsiteY10" fmla="*/ 134572 h 390096"/>
                <a:gd name="connsiteX11" fmla="*/ 255875 w 425613"/>
                <a:gd name="connsiteY11" fmla="*/ 9763 h 390096"/>
                <a:gd name="connsiteX12" fmla="*/ 386494 w 425613"/>
                <a:gd name="connsiteY12" fmla="*/ 157023 h 390096"/>
                <a:gd name="connsiteX13" fmla="*/ 389851 w 425613"/>
                <a:gd name="connsiteY13" fmla="*/ 159609 h 390096"/>
                <a:gd name="connsiteX14" fmla="*/ 422305 w 425613"/>
                <a:gd name="connsiteY14" fmla="*/ 159572 h 390096"/>
                <a:gd name="connsiteX15" fmla="*/ 425614 w 425613"/>
                <a:gd name="connsiteY15" fmla="*/ 159726 h 390096"/>
                <a:gd name="connsiteX16" fmla="*/ 372485 w 425613"/>
                <a:gd name="connsiteY16" fmla="*/ 230486 h 390096"/>
                <a:gd name="connsiteX17" fmla="*/ 319671 w 425613"/>
                <a:gd name="connsiteY17" fmla="*/ 160141 h 39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5613" h="390096">
                  <a:moveTo>
                    <a:pt x="320107" y="159439"/>
                  </a:moveTo>
                  <a:lnTo>
                    <a:pt x="350688" y="159439"/>
                  </a:lnTo>
                  <a:cubicBezTo>
                    <a:pt x="350385" y="158029"/>
                    <a:pt x="350199" y="156986"/>
                    <a:pt x="349938" y="155970"/>
                  </a:cubicBezTo>
                  <a:cubicBezTo>
                    <a:pt x="328513" y="72792"/>
                    <a:pt x="246490" y="21611"/>
                    <a:pt x="162397" y="38923"/>
                  </a:cubicBezTo>
                  <a:cubicBezTo>
                    <a:pt x="78305" y="56236"/>
                    <a:pt x="22761" y="138360"/>
                    <a:pt x="37902" y="222937"/>
                  </a:cubicBezTo>
                  <a:cubicBezTo>
                    <a:pt x="51395" y="298134"/>
                    <a:pt x="115877" y="353539"/>
                    <a:pt x="192452" y="354332"/>
                  </a:cubicBezTo>
                  <a:cubicBezTo>
                    <a:pt x="246453" y="354864"/>
                    <a:pt x="289776" y="333051"/>
                    <a:pt x="322395" y="291020"/>
                  </a:cubicBezTo>
                  <a:lnTo>
                    <a:pt x="364957" y="291020"/>
                  </a:lnTo>
                  <a:cubicBezTo>
                    <a:pt x="359124" y="301288"/>
                    <a:pt x="352378" y="311010"/>
                    <a:pt x="344804" y="320069"/>
                  </a:cubicBezTo>
                  <a:cubicBezTo>
                    <a:pt x="296677" y="377848"/>
                    <a:pt x="218452" y="402890"/>
                    <a:pt x="145825" y="383764"/>
                  </a:cubicBezTo>
                  <a:cubicBezTo>
                    <a:pt x="37078" y="355130"/>
                    <a:pt x="-25047" y="241451"/>
                    <a:pt x="9625" y="134572"/>
                  </a:cubicBezTo>
                  <a:cubicBezTo>
                    <a:pt x="42755" y="32406"/>
                    <a:pt x="153906" y="-23915"/>
                    <a:pt x="255875" y="9763"/>
                  </a:cubicBezTo>
                  <a:cubicBezTo>
                    <a:pt x="323102" y="31964"/>
                    <a:pt x="372230" y="87311"/>
                    <a:pt x="386494" y="157023"/>
                  </a:cubicBezTo>
                  <a:cubicBezTo>
                    <a:pt x="386941" y="159152"/>
                    <a:pt x="387840" y="159630"/>
                    <a:pt x="389851" y="159609"/>
                  </a:cubicBezTo>
                  <a:cubicBezTo>
                    <a:pt x="400667" y="159519"/>
                    <a:pt x="411489" y="159566"/>
                    <a:pt x="422305" y="159572"/>
                  </a:cubicBezTo>
                  <a:cubicBezTo>
                    <a:pt x="423225" y="159572"/>
                    <a:pt x="424135" y="159657"/>
                    <a:pt x="425614" y="159726"/>
                  </a:cubicBezTo>
                  <a:lnTo>
                    <a:pt x="372485" y="230486"/>
                  </a:lnTo>
                  <a:lnTo>
                    <a:pt x="319671" y="160141"/>
                  </a:lnTo>
                  <a:close/>
                </a:path>
              </a:pathLst>
            </a:custGeom>
            <a:grpFill/>
            <a:ln w="5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50119C43-D4DD-4923-83D8-DE8D8699DBC0}"/>
                </a:ext>
              </a:extLst>
            </p:cNvPr>
            <p:cNvSpPr/>
            <p:nvPr/>
          </p:nvSpPr>
          <p:spPr>
            <a:xfrm>
              <a:off x="1672399" y="5558472"/>
              <a:ext cx="95278" cy="146853"/>
            </a:xfrm>
            <a:custGeom>
              <a:avLst/>
              <a:gdLst>
                <a:gd name="connsiteX0" fmla="*/ 42068 w 114524"/>
                <a:gd name="connsiteY0" fmla="*/ 82438 h 176516"/>
                <a:gd name="connsiteX1" fmla="*/ 42068 w 114524"/>
                <a:gd name="connsiteY1" fmla="*/ 0 h 176516"/>
                <a:gd name="connsiteX2" fmla="*/ 0 w 114524"/>
                <a:gd name="connsiteY2" fmla="*/ 0 h 176516"/>
                <a:gd name="connsiteX3" fmla="*/ 0 w 114524"/>
                <a:gd name="connsiteY3" fmla="*/ 70233 h 176516"/>
                <a:gd name="connsiteX4" fmla="*/ 0 w 114524"/>
                <a:gd name="connsiteY4" fmla="*/ 101777 h 176516"/>
                <a:gd name="connsiteX5" fmla="*/ 42068 w 114524"/>
                <a:gd name="connsiteY5" fmla="*/ 137860 h 176516"/>
                <a:gd name="connsiteX6" fmla="*/ 87136 w 114524"/>
                <a:gd name="connsiteY6" fmla="*/ 176517 h 176516"/>
                <a:gd name="connsiteX7" fmla="*/ 114525 w 114524"/>
                <a:gd name="connsiteY7" fmla="*/ 144584 h 176516"/>
                <a:gd name="connsiteX8" fmla="*/ 42068 w 114524"/>
                <a:gd name="connsiteY8" fmla="*/ 82438 h 176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524" h="176516">
                  <a:moveTo>
                    <a:pt x="42068" y="82438"/>
                  </a:moveTo>
                  <a:lnTo>
                    <a:pt x="42068" y="0"/>
                  </a:lnTo>
                  <a:lnTo>
                    <a:pt x="0" y="0"/>
                  </a:lnTo>
                  <a:lnTo>
                    <a:pt x="0" y="70233"/>
                  </a:lnTo>
                  <a:lnTo>
                    <a:pt x="0" y="101777"/>
                  </a:lnTo>
                  <a:lnTo>
                    <a:pt x="42068" y="137860"/>
                  </a:lnTo>
                  <a:lnTo>
                    <a:pt x="87136" y="176517"/>
                  </a:lnTo>
                  <a:lnTo>
                    <a:pt x="114525" y="144584"/>
                  </a:lnTo>
                  <a:lnTo>
                    <a:pt x="42068" y="82438"/>
                  </a:lnTo>
                  <a:close/>
                </a:path>
              </a:pathLst>
            </a:custGeom>
            <a:grpFill/>
            <a:ln w="5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030EAF3-9FBC-43B1-988E-E0CD8C39A887}"/>
              </a:ext>
            </a:extLst>
          </p:cNvPr>
          <p:cNvGrpSpPr/>
          <p:nvPr/>
        </p:nvGrpSpPr>
        <p:grpSpPr>
          <a:xfrm>
            <a:off x="1719419" y="7275821"/>
            <a:ext cx="395958" cy="278506"/>
            <a:chOff x="11426826" y="2060576"/>
            <a:chExt cx="1363663" cy="1363663"/>
          </a:xfrm>
          <a:solidFill>
            <a:schemeClr val="bg1"/>
          </a:solidFill>
        </p:grpSpPr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552BCE7D-5741-4AEC-BFB0-C108EBB9DF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26826" y="2060576"/>
              <a:ext cx="1363663" cy="1363663"/>
            </a:xfrm>
            <a:custGeom>
              <a:avLst/>
              <a:gdLst>
                <a:gd name="T0" fmla="*/ 803 w 859"/>
                <a:gd name="T1" fmla="*/ 342 h 859"/>
                <a:gd name="T2" fmla="*/ 778 w 859"/>
                <a:gd name="T3" fmla="*/ 273 h 859"/>
                <a:gd name="T4" fmla="*/ 743 w 859"/>
                <a:gd name="T5" fmla="*/ 210 h 859"/>
                <a:gd name="T6" fmla="*/ 697 w 859"/>
                <a:gd name="T7" fmla="*/ 156 h 859"/>
                <a:gd name="T8" fmla="*/ 641 w 859"/>
                <a:gd name="T9" fmla="*/ 111 h 859"/>
                <a:gd name="T10" fmla="*/ 578 w 859"/>
                <a:gd name="T11" fmla="*/ 76 h 859"/>
                <a:gd name="T12" fmla="*/ 509 w 859"/>
                <a:gd name="T13" fmla="*/ 55 h 859"/>
                <a:gd name="T14" fmla="*/ 375 w 859"/>
                <a:gd name="T15" fmla="*/ 52 h 859"/>
                <a:gd name="T16" fmla="*/ 304 w 859"/>
                <a:gd name="T17" fmla="*/ 68 h 859"/>
                <a:gd name="T18" fmla="*/ 238 w 859"/>
                <a:gd name="T19" fmla="*/ 98 h 859"/>
                <a:gd name="T20" fmla="*/ 180 w 859"/>
                <a:gd name="T21" fmla="*/ 141 h 859"/>
                <a:gd name="T22" fmla="*/ 131 w 859"/>
                <a:gd name="T23" fmla="*/ 192 h 859"/>
                <a:gd name="T24" fmla="*/ 91 w 859"/>
                <a:gd name="T25" fmla="*/ 251 h 859"/>
                <a:gd name="T26" fmla="*/ 63 w 859"/>
                <a:gd name="T27" fmla="*/ 317 h 859"/>
                <a:gd name="T28" fmla="*/ 50 w 859"/>
                <a:gd name="T29" fmla="*/ 390 h 859"/>
                <a:gd name="T30" fmla="*/ 58 w 859"/>
                <a:gd name="T31" fmla="*/ 522 h 859"/>
                <a:gd name="T32" fmla="*/ 81 w 859"/>
                <a:gd name="T33" fmla="*/ 590 h 859"/>
                <a:gd name="T34" fmla="*/ 116 w 859"/>
                <a:gd name="T35" fmla="*/ 649 h 859"/>
                <a:gd name="T36" fmla="*/ 162 w 859"/>
                <a:gd name="T37" fmla="*/ 702 h 859"/>
                <a:gd name="T38" fmla="*/ 215 w 859"/>
                <a:gd name="T39" fmla="*/ 747 h 859"/>
                <a:gd name="T40" fmla="*/ 276 w 859"/>
                <a:gd name="T41" fmla="*/ 780 h 859"/>
                <a:gd name="T42" fmla="*/ 344 w 859"/>
                <a:gd name="T43" fmla="*/ 803 h 859"/>
                <a:gd name="T44" fmla="*/ 476 w 859"/>
                <a:gd name="T45" fmla="*/ 809 h 859"/>
                <a:gd name="T46" fmla="*/ 545 w 859"/>
                <a:gd name="T47" fmla="*/ 794 h 859"/>
                <a:gd name="T48" fmla="*/ 611 w 859"/>
                <a:gd name="T49" fmla="*/ 766 h 859"/>
                <a:gd name="T50" fmla="*/ 669 w 859"/>
                <a:gd name="T51" fmla="*/ 728 h 859"/>
                <a:gd name="T52" fmla="*/ 719 w 859"/>
                <a:gd name="T53" fmla="*/ 681 h 859"/>
                <a:gd name="T54" fmla="*/ 760 w 859"/>
                <a:gd name="T55" fmla="*/ 624 h 859"/>
                <a:gd name="T56" fmla="*/ 790 w 859"/>
                <a:gd name="T57" fmla="*/ 560 h 859"/>
                <a:gd name="T58" fmla="*/ 808 w 859"/>
                <a:gd name="T59" fmla="*/ 491 h 859"/>
                <a:gd name="T60" fmla="*/ 725 w 859"/>
                <a:gd name="T61" fmla="*/ 580 h 859"/>
                <a:gd name="T62" fmla="*/ 686 w 859"/>
                <a:gd name="T63" fmla="*/ 641 h 859"/>
                <a:gd name="T64" fmla="*/ 641 w 859"/>
                <a:gd name="T65" fmla="*/ 686 h 859"/>
                <a:gd name="T66" fmla="*/ 580 w 859"/>
                <a:gd name="T67" fmla="*/ 725 h 859"/>
                <a:gd name="T68" fmla="*/ 507 w 859"/>
                <a:gd name="T69" fmla="*/ 752 h 859"/>
                <a:gd name="T70" fmla="*/ 362 w 859"/>
                <a:gd name="T71" fmla="*/ 755 h 859"/>
                <a:gd name="T72" fmla="*/ 286 w 859"/>
                <a:gd name="T73" fmla="*/ 728 h 859"/>
                <a:gd name="T74" fmla="*/ 225 w 859"/>
                <a:gd name="T75" fmla="*/ 690 h 859"/>
                <a:gd name="T76" fmla="*/ 179 w 859"/>
                <a:gd name="T77" fmla="*/ 646 h 859"/>
                <a:gd name="T78" fmla="*/ 137 w 859"/>
                <a:gd name="T79" fmla="*/ 588 h 859"/>
                <a:gd name="T80" fmla="*/ 111 w 859"/>
                <a:gd name="T81" fmla="*/ 522 h 859"/>
                <a:gd name="T82" fmla="*/ 101 w 859"/>
                <a:gd name="T83" fmla="*/ 385 h 859"/>
                <a:gd name="T84" fmla="*/ 113 w 859"/>
                <a:gd name="T85" fmla="*/ 334 h 859"/>
                <a:gd name="T86" fmla="*/ 131 w 859"/>
                <a:gd name="T87" fmla="*/ 286 h 859"/>
                <a:gd name="T88" fmla="*/ 169 w 859"/>
                <a:gd name="T89" fmla="*/ 225 h 859"/>
                <a:gd name="T90" fmla="*/ 213 w 859"/>
                <a:gd name="T91" fmla="*/ 179 h 859"/>
                <a:gd name="T92" fmla="*/ 271 w 859"/>
                <a:gd name="T93" fmla="*/ 137 h 859"/>
                <a:gd name="T94" fmla="*/ 342 w 859"/>
                <a:gd name="T95" fmla="*/ 109 h 859"/>
                <a:gd name="T96" fmla="*/ 486 w 859"/>
                <a:gd name="T97" fmla="*/ 103 h 859"/>
                <a:gd name="T98" fmla="*/ 567 w 859"/>
                <a:gd name="T99" fmla="*/ 128 h 859"/>
                <a:gd name="T100" fmla="*/ 628 w 859"/>
                <a:gd name="T101" fmla="*/ 164 h 859"/>
                <a:gd name="T102" fmla="*/ 676 w 859"/>
                <a:gd name="T103" fmla="*/ 207 h 859"/>
                <a:gd name="T104" fmla="*/ 717 w 859"/>
                <a:gd name="T105" fmla="*/ 265 h 859"/>
                <a:gd name="T106" fmla="*/ 742 w 859"/>
                <a:gd name="T107" fmla="*/ 317 h 859"/>
                <a:gd name="T108" fmla="*/ 755 w 859"/>
                <a:gd name="T109" fmla="*/ 367 h 859"/>
                <a:gd name="T110" fmla="*/ 755 w 859"/>
                <a:gd name="T111" fmla="*/ 492 h 859"/>
                <a:gd name="T112" fmla="*/ 735 w 859"/>
                <a:gd name="T113" fmla="*/ 558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59" h="859">
                  <a:moveTo>
                    <a:pt x="859" y="390"/>
                  </a:moveTo>
                  <a:lnTo>
                    <a:pt x="809" y="390"/>
                  </a:lnTo>
                  <a:lnTo>
                    <a:pt x="809" y="390"/>
                  </a:lnTo>
                  <a:lnTo>
                    <a:pt x="809" y="382"/>
                  </a:lnTo>
                  <a:lnTo>
                    <a:pt x="808" y="374"/>
                  </a:lnTo>
                  <a:lnTo>
                    <a:pt x="806" y="365"/>
                  </a:lnTo>
                  <a:lnTo>
                    <a:pt x="806" y="357"/>
                  </a:lnTo>
                  <a:lnTo>
                    <a:pt x="804" y="350"/>
                  </a:lnTo>
                  <a:lnTo>
                    <a:pt x="803" y="342"/>
                  </a:lnTo>
                  <a:lnTo>
                    <a:pt x="799" y="334"/>
                  </a:lnTo>
                  <a:lnTo>
                    <a:pt x="798" y="326"/>
                  </a:lnTo>
                  <a:lnTo>
                    <a:pt x="796" y="317"/>
                  </a:lnTo>
                  <a:lnTo>
                    <a:pt x="793" y="311"/>
                  </a:lnTo>
                  <a:lnTo>
                    <a:pt x="791" y="303"/>
                  </a:lnTo>
                  <a:lnTo>
                    <a:pt x="788" y="294"/>
                  </a:lnTo>
                  <a:lnTo>
                    <a:pt x="785" y="288"/>
                  </a:lnTo>
                  <a:lnTo>
                    <a:pt x="781" y="279"/>
                  </a:lnTo>
                  <a:lnTo>
                    <a:pt x="778" y="273"/>
                  </a:lnTo>
                  <a:lnTo>
                    <a:pt x="775" y="266"/>
                  </a:lnTo>
                  <a:lnTo>
                    <a:pt x="771" y="258"/>
                  </a:lnTo>
                  <a:lnTo>
                    <a:pt x="768" y="251"/>
                  </a:lnTo>
                  <a:lnTo>
                    <a:pt x="765" y="245"/>
                  </a:lnTo>
                  <a:lnTo>
                    <a:pt x="760" y="237"/>
                  </a:lnTo>
                  <a:lnTo>
                    <a:pt x="757" y="230"/>
                  </a:lnTo>
                  <a:lnTo>
                    <a:pt x="752" y="223"/>
                  </a:lnTo>
                  <a:lnTo>
                    <a:pt x="748" y="217"/>
                  </a:lnTo>
                  <a:lnTo>
                    <a:pt x="743" y="210"/>
                  </a:lnTo>
                  <a:lnTo>
                    <a:pt x="738" y="204"/>
                  </a:lnTo>
                  <a:lnTo>
                    <a:pt x="733" y="197"/>
                  </a:lnTo>
                  <a:lnTo>
                    <a:pt x="728" y="192"/>
                  </a:lnTo>
                  <a:lnTo>
                    <a:pt x="724" y="185"/>
                  </a:lnTo>
                  <a:lnTo>
                    <a:pt x="719" y="179"/>
                  </a:lnTo>
                  <a:lnTo>
                    <a:pt x="714" y="174"/>
                  </a:lnTo>
                  <a:lnTo>
                    <a:pt x="709" y="167"/>
                  </a:lnTo>
                  <a:lnTo>
                    <a:pt x="702" y="162"/>
                  </a:lnTo>
                  <a:lnTo>
                    <a:pt x="697" y="156"/>
                  </a:lnTo>
                  <a:lnTo>
                    <a:pt x="691" y="151"/>
                  </a:lnTo>
                  <a:lnTo>
                    <a:pt x="686" y="146"/>
                  </a:lnTo>
                  <a:lnTo>
                    <a:pt x="679" y="141"/>
                  </a:lnTo>
                  <a:lnTo>
                    <a:pt x="674" y="134"/>
                  </a:lnTo>
                  <a:lnTo>
                    <a:pt x="667" y="129"/>
                  </a:lnTo>
                  <a:lnTo>
                    <a:pt x="661" y="124"/>
                  </a:lnTo>
                  <a:lnTo>
                    <a:pt x="654" y="121"/>
                  </a:lnTo>
                  <a:lnTo>
                    <a:pt x="648" y="116"/>
                  </a:lnTo>
                  <a:lnTo>
                    <a:pt x="641" y="111"/>
                  </a:lnTo>
                  <a:lnTo>
                    <a:pt x="634" y="106"/>
                  </a:lnTo>
                  <a:lnTo>
                    <a:pt x="628" y="103"/>
                  </a:lnTo>
                  <a:lnTo>
                    <a:pt x="621" y="98"/>
                  </a:lnTo>
                  <a:lnTo>
                    <a:pt x="615" y="95"/>
                  </a:lnTo>
                  <a:lnTo>
                    <a:pt x="606" y="91"/>
                  </a:lnTo>
                  <a:lnTo>
                    <a:pt x="600" y="88"/>
                  </a:lnTo>
                  <a:lnTo>
                    <a:pt x="593" y="83"/>
                  </a:lnTo>
                  <a:lnTo>
                    <a:pt x="585" y="80"/>
                  </a:lnTo>
                  <a:lnTo>
                    <a:pt x="578" y="76"/>
                  </a:lnTo>
                  <a:lnTo>
                    <a:pt x="570" y="75"/>
                  </a:lnTo>
                  <a:lnTo>
                    <a:pt x="563" y="71"/>
                  </a:lnTo>
                  <a:lnTo>
                    <a:pt x="555" y="68"/>
                  </a:lnTo>
                  <a:lnTo>
                    <a:pt x="549" y="66"/>
                  </a:lnTo>
                  <a:lnTo>
                    <a:pt x="540" y="63"/>
                  </a:lnTo>
                  <a:lnTo>
                    <a:pt x="532" y="62"/>
                  </a:lnTo>
                  <a:lnTo>
                    <a:pt x="524" y="60"/>
                  </a:lnTo>
                  <a:lnTo>
                    <a:pt x="517" y="57"/>
                  </a:lnTo>
                  <a:lnTo>
                    <a:pt x="509" y="55"/>
                  </a:lnTo>
                  <a:lnTo>
                    <a:pt x="501" y="53"/>
                  </a:lnTo>
                  <a:lnTo>
                    <a:pt x="492" y="52"/>
                  </a:lnTo>
                  <a:lnTo>
                    <a:pt x="484" y="52"/>
                  </a:lnTo>
                  <a:lnTo>
                    <a:pt x="476" y="50"/>
                  </a:lnTo>
                  <a:lnTo>
                    <a:pt x="476" y="0"/>
                  </a:lnTo>
                  <a:lnTo>
                    <a:pt x="383" y="0"/>
                  </a:lnTo>
                  <a:lnTo>
                    <a:pt x="383" y="50"/>
                  </a:lnTo>
                  <a:lnTo>
                    <a:pt x="383" y="50"/>
                  </a:lnTo>
                  <a:lnTo>
                    <a:pt x="375" y="52"/>
                  </a:lnTo>
                  <a:lnTo>
                    <a:pt x="367" y="52"/>
                  </a:lnTo>
                  <a:lnTo>
                    <a:pt x="359" y="53"/>
                  </a:lnTo>
                  <a:lnTo>
                    <a:pt x="350" y="55"/>
                  </a:lnTo>
                  <a:lnTo>
                    <a:pt x="342" y="57"/>
                  </a:lnTo>
                  <a:lnTo>
                    <a:pt x="336" y="60"/>
                  </a:lnTo>
                  <a:lnTo>
                    <a:pt x="327" y="62"/>
                  </a:lnTo>
                  <a:lnTo>
                    <a:pt x="319" y="63"/>
                  </a:lnTo>
                  <a:lnTo>
                    <a:pt x="311" y="66"/>
                  </a:lnTo>
                  <a:lnTo>
                    <a:pt x="304" y="68"/>
                  </a:lnTo>
                  <a:lnTo>
                    <a:pt x="296" y="71"/>
                  </a:lnTo>
                  <a:lnTo>
                    <a:pt x="289" y="75"/>
                  </a:lnTo>
                  <a:lnTo>
                    <a:pt x="281" y="76"/>
                  </a:lnTo>
                  <a:lnTo>
                    <a:pt x="275" y="80"/>
                  </a:lnTo>
                  <a:lnTo>
                    <a:pt x="266" y="83"/>
                  </a:lnTo>
                  <a:lnTo>
                    <a:pt x="260" y="88"/>
                  </a:lnTo>
                  <a:lnTo>
                    <a:pt x="253" y="91"/>
                  </a:lnTo>
                  <a:lnTo>
                    <a:pt x="245" y="95"/>
                  </a:lnTo>
                  <a:lnTo>
                    <a:pt x="238" y="98"/>
                  </a:lnTo>
                  <a:lnTo>
                    <a:pt x="232" y="103"/>
                  </a:lnTo>
                  <a:lnTo>
                    <a:pt x="225" y="106"/>
                  </a:lnTo>
                  <a:lnTo>
                    <a:pt x="218" y="111"/>
                  </a:lnTo>
                  <a:lnTo>
                    <a:pt x="212" y="116"/>
                  </a:lnTo>
                  <a:lnTo>
                    <a:pt x="205" y="121"/>
                  </a:lnTo>
                  <a:lnTo>
                    <a:pt x="199" y="124"/>
                  </a:lnTo>
                  <a:lnTo>
                    <a:pt x="192" y="129"/>
                  </a:lnTo>
                  <a:lnTo>
                    <a:pt x="185" y="134"/>
                  </a:lnTo>
                  <a:lnTo>
                    <a:pt x="180" y="141"/>
                  </a:lnTo>
                  <a:lnTo>
                    <a:pt x="174" y="146"/>
                  </a:lnTo>
                  <a:lnTo>
                    <a:pt x="169" y="151"/>
                  </a:lnTo>
                  <a:lnTo>
                    <a:pt x="162" y="156"/>
                  </a:lnTo>
                  <a:lnTo>
                    <a:pt x="157" y="162"/>
                  </a:lnTo>
                  <a:lnTo>
                    <a:pt x="151" y="167"/>
                  </a:lnTo>
                  <a:lnTo>
                    <a:pt x="146" y="174"/>
                  </a:lnTo>
                  <a:lnTo>
                    <a:pt x="141" y="179"/>
                  </a:lnTo>
                  <a:lnTo>
                    <a:pt x="136" y="185"/>
                  </a:lnTo>
                  <a:lnTo>
                    <a:pt x="131" y="192"/>
                  </a:lnTo>
                  <a:lnTo>
                    <a:pt x="126" y="197"/>
                  </a:lnTo>
                  <a:lnTo>
                    <a:pt x="121" y="204"/>
                  </a:lnTo>
                  <a:lnTo>
                    <a:pt x="116" y="210"/>
                  </a:lnTo>
                  <a:lnTo>
                    <a:pt x="113" y="217"/>
                  </a:lnTo>
                  <a:lnTo>
                    <a:pt x="108" y="223"/>
                  </a:lnTo>
                  <a:lnTo>
                    <a:pt x="103" y="230"/>
                  </a:lnTo>
                  <a:lnTo>
                    <a:pt x="100" y="237"/>
                  </a:lnTo>
                  <a:lnTo>
                    <a:pt x="95" y="245"/>
                  </a:lnTo>
                  <a:lnTo>
                    <a:pt x="91" y="251"/>
                  </a:lnTo>
                  <a:lnTo>
                    <a:pt x="88" y="258"/>
                  </a:lnTo>
                  <a:lnTo>
                    <a:pt x="85" y="266"/>
                  </a:lnTo>
                  <a:lnTo>
                    <a:pt x="81" y="273"/>
                  </a:lnTo>
                  <a:lnTo>
                    <a:pt x="78" y="279"/>
                  </a:lnTo>
                  <a:lnTo>
                    <a:pt x="75" y="288"/>
                  </a:lnTo>
                  <a:lnTo>
                    <a:pt x="71" y="294"/>
                  </a:lnTo>
                  <a:lnTo>
                    <a:pt x="68" y="303"/>
                  </a:lnTo>
                  <a:lnTo>
                    <a:pt x="67" y="311"/>
                  </a:lnTo>
                  <a:lnTo>
                    <a:pt x="63" y="317"/>
                  </a:lnTo>
                  <a:lnTo>
                    <a:pt x="62" y="326"/>
                  </a:lnTo>
                  <a:lnTo>
                    <a:pt x="60" y="334"/>
                  </a:lnTo>
                  <a:lnTo>
                    <a:pt x="57" y="342"/>
                  </a:lnTo>
                  <a:lnTo>
                    <a:pt x="55" y="350"/>
                  </a:lnTo>
                  <a:lnTo>
                    <a:pt x="53" y="357"/>
                  </a:lnTo>
                  <a:lnTo>
                    <a:pt x="53" y="365"/>
                  </a:lnTo>
                  <a:lnTo>
                    <a:pt x="52" y="374"/>
                  </a:lnTo>
                  <a:lnTo>
                    <a:pt x="50" y="382"/>
                  </a:lnTo>
                  <a:lnTo>
                    <a:pt x="50" y="390"/>
                  </a:lnTo>
                  <a:lnTo>
                    <a:pt x="0" y="390"/>
                  </a:lnTo>
                  <a:lnTo>
                    <a:pt x="0" y="482"/>
                  </a:lnTo>
                  <a:lnTo>
                    <a:pt x="52" y="482"/>
                  </a:lnTo>
                  <a:lnTo>
                    <a:pt x="52" y="482"/>
                  </a:lnTo>
                  <a:lnTo>
                    <a:pt x="52" y="491"/>
                  </a:lnTo>
                  <a:lnTo>
                    <a:pt x="53" y="499"/>
                  </a:lnTo>
                  <a:lnTo>
                    <a:pt x="55" y="507"/>
                  </a:lnTo>
                  <a:lnTo>
                    <a:pt x="57" y="514"/>
                  </a:lnTo>
                  <a:lnTo>
                    <a:pt x="58" y="522"/>
                  </a:lnTo>
                  <a:lnTo>
                    <a:pt x="60" y="530"/>
                  </a:lnTo>
                  <a:lnTo>
                    <a:pt x="63" y="537"/>
                  </a:lnTo>
                  <a:lnTo>
                    <a:pt x="65" y="545"/>
                  </a:lnTo>
                  <a:lnTo>
                    <a:pt x="68" y="553"/>
                  </a:lnTo>
                  <a:lnTo>
                    <a:pt x="70" y="560"/>
                  </a:lnTo>
                  <a:lnTo>
                    <a:pt x="73" y="568"/>
                  </a:lnTo>
                  <a:lnTo>
                    <a:pt x="76" y="575"/>
                  </a:lnTo>
                  <a:lnTo>
                    <a:pt x="78" y="582"/>
                  </a:lnTo>
                  <a:lnTo>
                    <a:pt x="81" y="590"/>
                  </a:lnTo>
                  <a:lnTo>
                    <a:pt x="85" y="596"/>
                  </a:lnTo>
                  <a:lnTo>
                    <a:pt x="90" y="603"/>
                  </a:lnTo>
                  <a:lnTo>
                    <a:pt x="93" y="610"/>
                  </a:lnTo>
                  <a:lnTo>
                    <a:pt x="96" y="616"/>
                  </a:lnTo>
                  <a:lnTo>
                    <a:pt x="100" y="624"/>
                  </a:lnTo>
                  <a:lnTo>
                    <a:pt x="104" y="629"/>
                  </a:lnTo>
                  <a:lnTo>
                    <a:pt x="108" y="636"/>
                  </a:lnTo>
                  <a:lnTo>
                    <a:pt x="113" y="643"/>
                  </a:lnTo>
                  <a:lnTo>
                    <a:pt x="116" y="649"/>
                  </a:lnTo>
                  <a:lnTo>
                    <a:pt x="121" y="656"/>
                  </a:lnTo>
                  <a:lnTo>
                    <a:pt x="126" y="662"/>
                  </a:lnTo>
                  <a:lnTo>
                    <a:pt x="131" y="667"/>
                  </a:lnTo>
                  <a:lnTo>
                    <a:pt x="136" y="674"/>
                  </a:lnTo>
                  <a:lnTo>
                    <a:pt x="141" y="681"/>
                  </a:lnTo>
                  <a:lnTo>
                    <a:pt x="146" y="686"/>
                  </a:lnTo>
                  <a:lnTo>
                    <a:pt x="151" y="692"/>
                  </a:lnTo>
                  <a:lnTo>
                    <a:pt x="156" y="697"/>
                  </a:lnTo>
                  <a:lnTo>
                    <a:pt x="162" y="702"/>
                  </a:lnTo>
                  <a:lnTo>
                    <a:pt x="167" y="709"/>
                  </a:lnTo>
                  <a:lnTo>
                    <a:pt x="172" y="714"/>
                  </a:lnTo>
                  <a:lnTo>
                    <a:pt x="179" y="719"/>
                  </a:lnTo>
                  <a:lnTo>
                    <a:pt x="185" y="724"/>
                  </a:lnTo>
                  <a:lnTo>
                    <a:pt x="190" y="728"/>
                  </a:lnTo>
                  <a:lnTo>
                    <a:pt x="197" y="733"/>
                  </a:lnTo>
                  <a:lnTo>
                    <a:pt x="204" y="738"/>
                  </a:lnTo>
                  <a:lnTo>
                    <a:pt x="208" y="742"/>
                  </a:lnTo>
                  <a:lnTo>
                    <a:pt x="215" y="747"/>
                  </a:lnTo>
                  <a:lnTo>
                    <a:pt x="222" y="750"/>
                  </a:lnTo>
                  <a:lnTo>
                    <a:pt x="228" y="755"/>
                  </a:lnTo>
                  <a:lnTo>
                    <a:pt x="235" y="758"/>
                  </a:lnTo>
                  <a:lnTo>
                    <a:pt x="241" y="763"/>
                  </a:lnTo>
                  <a:lnTo>
                    <a:pt x="248" y="766"/>
                  </a:lnTo>
                  <a:lnTo>
                    <a:pt x="255" y="770"/>
                  </a:lnTo>
                  <a:lnTo>
                    <a:pt x="263" y="773"/>
                  </a:lnTo>
                  <a:lnTo>
                    <a:pt x="270" y="776"/>
                  </a:lnTo>
                  <a:lnTo>
                    <a:pt x="276" y="780"/>
                  </a:lnTo>
                  <a:lnTo>
                    <a:pt x="284" y="783"/>
                  </a:lnTo>
                  <a:lnTo>
                    <a:pt x="291" y="786"/>
                  </a:lnTo>
                  <a:lnTo>
                    <a:pt x="299" y="790"/>
                  </a:lnTo>
                  <a:lnTo>
                    <a:pt x="306" y="791"/>
                  </a:lnTo>
                  <a:lnTo>
                    <a:pt x="314" y="794"/>
                  </a:lnTo>
                  <a:lnTo>
                    <a:pt x="321" y="796"/>
                  </a:lnTo>
                  <a:lnTo>
                    <a:pt x="329" y="798"/>
                  </a:lnTo>
                  <a:lnTo>
                    <a:pt x="336" y="801"/>
                  </a:lnTo>
                  <a:lnTo>
                    <a:pt x="344" y="803"/>
                  </a:lnTo>
                  <a:lnTo>
                    <a:pt x="352" y="804"/>
                  </a:lnTo>
                  <a:lnTo>
                    <a:pt x="360" y="806"/>
                  </a:lnTo>
                  <a:lnTo>
                    <a:pt x="367" y="808"/>
                  </a:lnTo>
                  <a:lnTo>
                    <a:pt x="375" y="808"/>
                  </a:lnTo>
                  <a:lnTo>
                    <a:pt x="383" y="809"/>
                  </a:lnTo>
                  <a:lnTo>
                    <a:pt x="383" y="859"/>
                  </a:lnTo>
                  <a:lnTo>
                    <a:pt x="476" y="859"/>
                  </a:lnTo>
                  <a:lnTo>
                    <a:pt x="476" y="809"/>
                  </a:lnTo>
                  <a:lnTo>
                    <a:pt x="476" y="809"/>
                  </a:lnTo>
                  <a:lnTo>
                    <a:pt x="484" y="808"/>
                  </a:lnTo>
                  <a:lnTo>
                    <a:pt x="492" y="808"/>
                  </a:lnTo>
                  <a:lnTo>
                    <a:pt x="499" y="806"/>
                  </a:lnTo>
                  <a:lnTo>
                    <a:pt x="507" y="804"/>
                  </a:lnTo>
                  <a:lnTo>
                    <a:pt x="516" y="803"/>
                  </a:lnTo>
                  <a:lnTo>
                    <a:pt x="524" y="801"/>
                  </a:lnTo>
                  <a:lnTo>
                    <a:pt x="530" y="798"/>
                  </a:lnTo>
                  <a:lnTo>
                    <a:pt x="539" y="796"/>
                  </a:lnTo>
                  <a:lnTo>
                    <a:pt x="545" y="794"/>
                  </a:lnTo>
                  <a:lnTo>
                    <a:pt x="553" y="791"/>
                  </a:lnTo>
                  <a:lnTo>
                    <a:pt x="560" y="790"/>
                  </a:lnTo>
                  <a:lnTo>
                    <a:pt x="568" y="786"/>
                  </a:lnTo>
                  <a:lnTo>
                    <a:pt x="575" y="783"/>
                  </a:lnTo>
                  <a:lnTo>
                    <a:pt x="583" y="780"/>
                  </a:lnTo>
                  <a:lnTo>
                    <a:pt x="590" y="776"/>
                  </a:lnTo>
                  <a:lnTo>
                    <a:pt x="596" y="773"/>
                  </a:lnTo>
                  <a:lnTo>
                    <a:pt x="605" y="770"/>
                  </a:lnTo>
                  <a:lnTo>
                    <a:pt x="611" y="766"/>
                  </a:lnTo>
                  <a:lnTo>
                    <a:pt x="618" y="763"/>
                  </a:lnTo>
                  <a:lnTo>
                    <a:pt x="624" y="758"/>
                  </a:lnTo>
                  <a:lnTo>
                    <a:pt x="631" y="755"/>
                  </a:lnTo>
                  <a:lnTo>
                    <a:pt x="638" y="750"/>
                  </a:lnTo>
                  <a:lnTo>
                    <a:pt x="644" y="747"/>
                  </a:lnTo>
                  <a:lnTo>
                    <a:pt x="651" y="742"/>
                  </a:lnTo>
                  <a:lnTo>
                    <a:pt x="656" y="738"/>
                  </a:lnTo>
                  <a:lnTo>
                    <a:pt x="662" y="733"/>
                  </a:lnTo>
                  <a:lnTo>
                    <a:pt x="669" y="728"/>
                  </a:lnTo>
                  <a:lnTo>
                    <a:pt x="674" y="724"/>
                  </a:lnTo>
                  <a:lnTo>
                    <a:pt x="681" y="719"/>
                  </a:lnTo>
                  <a:lnTo>
                    <a:pt x="687" y="714"/>
                  </a:lnTo>
                  <a:lnTo>
                    <a:pt x="692" y="709"/>
                  </a:lnTo>
                  <a:lnTo>
                    <a:pt x="697" y="702"/>
                  </a:lnTo>
                  <a:lnTo>
                    <a:pt x="704" y="697"/>
                  </a:lnTo>
                  <a:lnTo>
                    <a:pt x="709" y="692"/>
                  </a:lnTo>
                  <a:lnTo>
                    <a:pt x="714" y="686"/>
                  </a:lnTo>
                  <a:lnTo>
                    <a:pt x="719" y="681"/>
                  </a:lnTo>
                  <a:lnTo>
                    <a:pt x="724" y="674"/>
                  </a:lnTo>
                  <a:lnTo>
                    <a:pt x="728" y="667"/>
                  </a:lnTo>
                  <a:lnTo>
                    <a:pt x="733" y="662"/>
                  </a:lnTo>
                  <a:lnTo>
                    <a:pt x="738" y="656"/>
                  </a:lnTo>
                  <a:lnTo>
                    <a:pt x="743" y="649"/>
                  </a:lnTo>
                  <a:lnTo>
                    <a:pt x="747" y="643"/>
                  </a:lnTo>
                  <a:lnTo>
                    <a:pt x="752" y="636"/>
                  </a:lnTo>
                  <a:lnTo>
                    <a:pt x="755" y="629"/>
                  </a:lnTo>
                  <a:lnTo>
                    <a:pt x="760" y="624"/>
                  </a:lnTo>
                  <a:lnTo>
                    <a:pt x="763" y="616"/>
                  </a:lnTo>
                  <a:lnTo>
                    <a:pt x="766" y="610"/>
                  </a:lnTo>
                  <a:lnTo>
                    <a:pt x="770" y="603"/>
                  </a:lnTo>
                  <a:lnTo>
                    <a:pt x="775" y="596"/>
                  </a:lnTo>
                  <a:lnTo>
                    <a:pt x="778" y="590"/>
                  </a:lnTo>
                  <a:lnTo>
                    <a:pt x="781" y="582"/>
                  </a:lnTo>
                  <a:lnTo>
                    <a:pt x="783" y="575"/>
                  </a:lnTo>
                  <a:lnTo>
                    <a:pt x="786" y="568"/>
                  </a:lnTo>
                  <a:lnTo>
                    <a:pt x="790" y="560"/>
                  </a:lnTo>
                  <a:lnTo>
                    <a:pt x="791" y="553"/>
                  </a:lnTo>
                  <a:lnTo>
                    <a:pt x="795" y="545"/>
                  </a:lnTo>
                  <a:lnTo>
                    <a:pt x="796" y="537"/>
                  </a:lnTo>
                  <a:lnTo>
                    <a:pt x="799" y="530"/>
                  </a:lnTo>
                  <a:lnTo>
                    <a:pt x="801" y="522"/>
                  </a:lnTo>
                  <a:lnTo>
                    <a:pt x="803" y="514"/>
                  </a:lnTo>
                  <a:lnTo>
                    <a:pt x="804" y="507"/>
                  </a:lnTo>
                  <a:lnTo>
                    <a:pt x="806" y="499"/>
                  </a:lnTo>
                  <a:lnTo>
                    <a:pt x="808" y="491"/>
                  </a:lnTo>
                  <a:lnTo>
                    <a:pt x="808" y="482"/>
                  </a:lnTo>
                  <a:lnTo>
                    <a:pt x="859" y="482"/>
                  </a:lnTo>
                  <a:lnTo>
                    <a:pt x="859" y="390"/>
                  </a:lnTo>
                  <a:lnTo>
                    <a:pt x="859" y="390"/>
                  </a:lnTo>
                  <a:close/>
                  <a:moveTo>
                    <a:pt x="735" y="558"/>
                  </a:moveTo>
                  <a:lnTo>
                    <a:pt x="735" y="558"/>
                  </a:lnTo>
                  <a:lnTo>
                    <a:pt x="732" y="567"/>
                  </a:lnTo>
                  <a:lnTo>
                    <a:pt x="728" y="573"/>
                  </a:lnTo>
                  <a:lnTo>
                    <a:pt x="725" y="580"/>
                  </a:lnTo>
                  <a:lnTo>
                    <a:pt x="722" y="588"/>
                  </a:lnTo>
                  <a:lnTo>
                    <a:pt x="717" y="595"/>
                  </a:lnTo>
                  <a:lnTo>
                    <a:pt x="714" y="601"/>
                  </a:lnTo>
                  <a:lnTo>
                    <a:pt x="709" y="608"/>
                  </a:lnTo>
                  <a:lnTo>
                    <a:pt x="705" y="615"/>
                  </a:lnTo>
                  <a:lnTo>
                    <a:pt x="700" y="621"/>
                  </a:lnTo>
                  <a:lnTo>
                    <a:pt x="695" y="628"/>
                  </a:lnTo>
                  <a:lnTo>
                    <a:pt x="691" y="634"/>
                  </a:lnTo>
                  <a:lnTo>
                    <a:pt x="686" y="641"/>
                  </a:lnTo>
                  <a:lnTo>
                    <a:pt x="681" y="646"/>
                  </a:lnTo>
                  <a:lnTo>
                    <a:pt x="676" y="653"/>
                  </a:lnTo>
                  <a:lnTo>
                    <a:pt x="671" y="659"/>
                  </a:lnTo>
                  <a:lnTo>
                    <a:pt x="664" y="664"/>
                  </a:lnTo>
                  <a:lnTo>
                    <a:pt x="664" y="664"/>
                  </a:lnTo>
                  <a:lnTo>
                    <a:pt x="659" y="671"/>
                  </a:lnTo>
                  <a:lnTo>
                    <a:pt x="653" y="676"/>
                  </a:lnTo>
                  <a:lnTo>
                    <a:pt x="646" y="681"/>
                  </a:lnTo>
                  <a:lnTo>
                    <a:pt x="641" y="686"/>
                  </a:lnTo>
                  <a:lnTo>
                    <a:pt x="634" y="690"/>
                  </a:lnTo>
                  <a:lnTo>
                    <a:pt x="628" y="695"/>
                  </a:lnTo>
                  <a:lnTo>
                    <a:pt x="621" y="700"/>
                  </a:lnTo>
                  <a:lnTo>
                    <a:pt x="615" y="705"/>
                  </a:lnTo>
                  <a:lnTo>
                    <a:pt x="608" y="709"/>
                  </a:lnTo>
                  <a:lnTo>
                    <a:pt x="601" y="714"/>
                  </a:lnTo>
                  <a:lnTo>
                    <a:pt x="595" y="717"/>
                  </a:lnTo>
                  <a:lnTo>
                    <a:pt x="588" y="722"/>
                  </a:lnTo>
                  <a:lnTo>
                    <a:pt x="580" y="725"/>
                  </a:lnTo>
                  <a:lnTo>
                    <a:pt x="573" y="728"/>
                  </a:lnTo>
                  <a:lnTo>
                    <a:pt x="567" y="732"/>
                  </a:lnTo>
                  <a:lnTo>
                    <a:pt x="558" y="735"/>
                  </a:lnTo>
                  <a:lnTo>
                    <a:pt x="558" y="735"/>
                  </a:lnTo>
                  <a:lnTo>
                    <a:pt x="549" y="740"/>
                  </a:lnTo>
                  <a:lnTo>
                    <a:pt x="539" y="743"/>
                  </a:lnTo>
                  <a:lnTo>
                    <a:pt x="529" y="747"/>
                  </a:lnTo>
                  <a:lnTo>
                    <a:pt x="519" y="750"/>
                  </a:lnTo>
                  <a:lnTo>
                    <a:pt x="507" y="752"/>
                  </a:lnTo>
                  <a:lnTo>
                    <a:pt x="497" y="755"/>
                  </a:lnTo>
                  <a:lnTo>
                    <a:pt x="486" y="757"/>
                  </a:lnTo>
                  <a:lnTo>
                    <a:pt x="476" y="758"/>
                  </a:lnTo>
                  <a:lnTo>
                    <a:pt x="476" y="709"/>
                  </a:lnTo>
                  <a:lnTo>
                    <a:pt x="383" y="709"/>
                  </a:lnTo>
                  <a:lnTo>
                    <a:pt x="383" y="758"/>
                  </a:lnTo>
                  <a:lnTo>
                    <a:pt x="383" y="758"/>
                  </a:lnTo>
                  <a:lnTo>
                    <a:pt x="374" y="757"/>
                  </a:lnTo>
                  <a:lnTo>
                    <a:pt x="362" y="755"/>
                  </a:lnTo>
                  <a:lnTo>
                    <a:pt x="352" y="752"/>
                  </a:lnTo>
                  <a:lnTo>
                    <a:pt x="342" y="750"/>
                  </a:lnTo>
                  <a:lnTo>
                    <a:pt x="331" y="747"/>
                  </a:lnTo>
                  <a:lnTo>
                    <a:pt x="321" y="743"/>
                  </a:lnTo>
                  <a:lnTo>
                    <a:pt x="311" y="740"/>
                  </a:lnTo>
                  <a:lnTo>
                    <a:pt x="301" y="735"/>
                  </a:lnTo>
                  <a:lnTo>
                    <a:pt x="301" y="735"/>
                  </a:lnTo>
                  <a:lnTo>
                    <a:pt x="293" y="732"/>
                  </a:lnTo>
                  <a:lnTo>
                    <a:pt x="286" y="728"/>
                  </a:lnTo>
                  <a:lnTo>
                    <a:pt x="279" y="725"/>
                  </a:lnTo>
                  <a:lnTo>
                    <a:pt x="271" y="722"/>
                  </a:lnTo>
                  <a:lnTo>
                    <a:pt x="265" y="717"/>
                  </a:lnTo>
                  <a:lnTo>
                    <a:pt x="258" y="714"/>
                  </a:lnTo>
                  <a:lnTo>
                    <a:pt x="251" y="709"/>
                  </a:lnTo>
                  <a:lnTo>
                    <a:pt x="245" y="705"/>
                  </a:lnTo>
                  <a:lnTo>
                    <a:pt x="238" y="700"/>
                  </a:lnTo>
                  <a:lnTo>
                    <a:pt x="232" y="695"/>
                  </a:lnTo>
                  <a:lnTo>
                    <a:pt x="225" y="690"/>
                  </a:lnTo>
                  <a:lnTo>
                    <a:pt x="218" y="686"/>
                  </a:lnTo>
                  <a:lnTo>
                    <a:pt x="213" y="681"/>
                  </a:lnTo>
                  <a:lnTo>
                    <a:pt x="207" y="676"/>
                  </a:lnTo>
                  <a:lnTo>
                    <a:pt x="200" y="671"/>
                  </a:lnTo>
                  <a:lnTo>
                    <a:pt x="195" y="664"/>
                  </a:lnTo>
                  <a:lnTo>
                    <a:pt x="195" y="664"/>
                  </a:lnTo>
                  <a:lnTo>
                    <a:pt x="189" y="659"/>
                  </a:lnTo>
                  <a:lnTo>
                    <a:pt x="184" y="653"/>
                  </a:lnTo>
                  <a:lnTo>
                    <a:pt x="179" y="646"/>
                  </a:lnTo>
                  <a:lnTo>
                    <a:pt x="174" y="641"/>
                  </a:lnTo>
                  <a:lnTo>
                    <a:pt x="169" y="634"/>
                  </a:lnTo>
                  <a:lnTo>
                    <a:pt x="164" y="628"/>
                  </a:lnTo>
                  <a:lnTo>
                    <a:pt x="159" y="621"/>
                  </a:lnTo>
                  <a:lnTo>
                    <a:pt x="154" y="615"/>
                  </a:lnTo>
                  <a:lnTo>
                    <a:pt x="151" y="608"/>
                  </a:lnTo>
                  <a:lnTo>
                    <a:pt x="146" y="601"/>
                  </a:lnTo>
                  <a:lnTo>
                    <a:pt x="142" y="595"/>
                  </a:lnTo>
                  <a:lnTo>
                    <a:pt x="137" y="588"/>
                  </a:lnTo>
                  <a:lnTo>
                    <a:pt x="134" y="580"/>
                  </a:lnTo>
                  <a:lnTo>
                    <a:pt x="131" y="573"/>
                  </a:lnTo>
                  <a:lnTo>
                    <a:pt x="128" y="567"/>
                  </a:lnTo>
                  <a:lnTo>
                    <a:pt x="124" y="558"/>
                  </a:lnTo>
                  <a:lnTo>
                    <a:pt x="124" y="558"/>
                  </a:lnTo>
                  <a:lnTo>
                    <a:pt x="121" y="550"/>
                  </a:lnTo>
                  <a:lnTo>
                    <a:pt x="116" y="540"/>
                  </a:lnTo>
                  <a:lnTo>
                    <a:pt x="114" y="530"/>
                  </a:lnTo>
                  <a:lnTo>
                    <a:pt x="111" y="522"/>
                  </a:lnTo>
                  <a:lnTo>
                    <a:pt x="108" y="512"/>
                  </a:lnTo>
                  <a:lnTo>
                    <a:pt x="106" y="502"/>
                  </a:lnTo>
                  <a:lnTo>
                    <a:pt x="104" y="492"/>
                  </a:lnTo>
                  <a:lnTo>
                    <a:pt x="103" y="482"/>
                  </a:lnTo>
                  <a:lnTo>
                    <a:pt x="151" y="482"/>
                  </a:lnTo>
                  <a:lnTo>
                    <a:pt x="151" y="390"/>
                  </a:lnTo>
                  <a:lnTo>
                    <a:pt x="100" y="390"/>
                  </a:lnTo>
                  <a:lnTo>
                    <a:pt x="100" y="390"/>
                  </a:lnTo>
                  <a:lnTo>
                    <a:pt x="101" y="385"/>
                  </a:lnTo>
                  <a:lnTo>
                    <a:pt x="101" y="378"/>
                  </a:lnTo>
                  <a:lnTo>
                    <a:pt x="103" y="374"/>
                  </a:lnTo>
                  <a:lnTo>
                    <a:pt x="104" y="367"/>
                  </a:lnTo>
                  <a:lnTo>
                    <a:pt x="104" y="362"/>
                  </a:lnTo>
                  <a:lnTo>
                    <a:pt x="106" y="355"/>
                  </a:lnTo>
                  <a:lnTo>
                    <a:pt x="108" y="350"/>
                  </a:lnTo>
                  <a:lnTo>
                    <a:pt x="109" y="345"/>
                  </a:lnTo>
                  <a:lnTo>
                    <a:pt x="111" y="339"/>
                  </a:lnTo>
                  <a:lnTo>
                    <a:pt x="113" y="334"/>
                  </a:lnTo>
                  <a:lnTo>
                    <a:pt x="114" y="327"/>
                  </a:lnTo>
                  <a:lnTo>
                    <a:pt x="116" y="322"/>
                  </a:lnTo>
                  <a:lnTo>
                    <a:pt x="118" y="317"/>
                  </a:lnTo>
                  <a:lnTo>
                    <a:pt x="119" y="311"/>
                  </a:lnTo>
                  <a:lnTo>
                    <a:pt x="121" y="306"/>
                  </a:lnTo>
                  <a:lnTo>
                    <a:pt x="124" y="301"/>
                  </a:lnTo>
                  <a:lnTo>
                    <a:pt x="124" y="301"/>
                  </a:lnTo>
                  <a:lnTo>
                    <a:pt x="128" y="293"/>
                  </a:lnTo>
                  <a:lnTo>
                    <a:pt x="131" y="286"/>
                  </a:lnTo>
                  <a:lnTo>
                    <a:pt x="134" y="279"/>
                  </a:lnTo>
                  <a:lnTo>
                    <a:pt x="137" y="271"/>
                  </a:lnTo>
                  <a:lnTo>
                    <a:pt x="142" y="265"/>
                  </a:lnTo>
                  <a:lnTo>
                    <a:pt x="146" y="258"/>
                  </a:lnTo>
                  <a:lnTo>
                    <a:pt x="151" y="251"/>
                  </a:lnTo>
                  <a:lnTo>
                    <a:pt x="154" y="245"/>
                  </a:lnTo>
                  <a:lnTo>
                    <a:pt x="159" y="238"/>
                  </a:lnTo>
                  <a:lnTo>
                    <a:pt x="164" y="232"/>
                  </a:lnTo>
                  <a:lnTo>
                    <a:pt x="169" y="225"/>
                  </a:lnTo>
                  <a:lnTo>
                    <a:pt x="174" y="218"/>
                  </a:lnTo>
                  <a:lnTo>
                    <a:pt x="179" y="213"/>
                  </a:lnTo>
                  <a:lnTo>
                    <a:pt x="184" y="207"/>
                  </a:lnTo>
                  <a:lnTo>
                    <a:pt x="189" y="200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00" y="189"/>
                  </a:lnTo>
                  <a:lnTo>
                    <a:pt x="207" y="184"/>
                  </a:lnTo>
                  <a:lnTo>
                    <a:pt x="213" y="179"/>
                  </a:lnTo>
                  <a:lnTo>
                    <a:pt x="218" y="174"/>
                  </a:lnTo>
                  <a:lnTo>
                    <a:pt x="225" y="169"/>
                  </a:lnTo>
                  <a:lnTo>
                    <a:pt x="232" y="164"/>
                  </a:lnTo>
                  <a:lnTo>
                    <a:pt x="238" y="159"/>
                  </a:lnTo>
                  <a:lnTo>
                    <a:pt x="245" y="154"/>
                  </a:lnTo>
                  <a:lnTo>
                    <a:pt x="251" y="151"/>
                  </a:lnTo>
                  <a:lnTo>
                    <a:pt x="258" y="146"/>
                  </a:lnTo>
                  <a:lnTo>
                    <a:pt x="265" y="142"/>
                  </a:lnTo>
                  <a:lnTo>
                    <a:pt x="271" y="137"/>
                  </a:lnTo>
                  <a:lnTo>
                    <a:pt x="279" y="134"/>
                  </a:lnTo>
                  <a:lnTo>
                    <a:pt x="286" y="131"/>
                  </a:lnTo>
                  <a:lnTo>
                    <a:pt x="293" y="128"/>
                  </a:lnTo>
                  <a:lnTo>
                    <a:pt x="301" y="124"/>
                  </a:lnTo>
                  <a:lnTo>
                    <a:pt x="301" y="124"/>
                  </a:lnTo>
                  <a:lnTo>
                    <a:pt x="311" y="119"/>
                  </a:lnTo>
                  <a:lnTo>
                    <a:pt x="321" y="116"/>
                  </a:lnTo>
                  <a:lnTo>
                    <a:pt x="331" y="113"/>
                  </a:lnTo>
                  <a:lnTo>
                    <a:pt x="342" y="109"/>
                  </a:lnTo>
                  <a:lnTo>
                    <a:pt x="352" y="108"/>
                  </a:lnTo>
                  <a:lnTo>
                    <a:pt x="362" y="104"/>
                  </a:lnTo>
                  <a:lnTo>
                    <a:pt x="374" y="103"/>
                  </a:lnTo>
                  <a:lnTo>
                    <a:pt x="383" y="101"/>
                  </a:lnTo>
                  <a:lnTo>
                    <a:pt x="383" y="151"/>
                  </a:lnTo>
                  <a:lnTo>
                    <a:pt x="476" y="151"/>
                  </a:lnTo>
                  <a:lnTo>
                    <a:pt x="476" y="101"/>
                  </a:lnTo>
                  <a:lnTo>
                    <a:pt x="476" y="101"/>
                  </a:lnTo>
                  <a:lnTo>
                    <a:pt x="486" y="103"/>
                  </a:lnTo>
                  <a:lnTo>
                    <a:pt x="497" y="104"/>
                  </a:lnTo>
                  <a:lnTo>
                    <a:pt x="507" y="108"/>
                  </a:lnTo>
                  <a:lnTo>
                    <a:pt x="519" y="109"/>
                  </a:lnTo>
                  <a:lnTo>
                    <a:pt x="529" y="113"/>
                  </a:lnTo>
                  <a:lnTo>
                    <a:pt x="539" y="116"/>
                  </a:lnTo>
                  <a:lnTo>
                    <a:pt x="549" y="119"/>
                  </a:lnTo>
                  <a:lnTo>
                    <a:pt x="558" y="124"/>
                  </a:lnTo>
                  <a:lnTo>
                    <a:pt x="558" y="124"/>
                  </a:lnTo>
                  <a:lnTo>
                    <a:pt x="567" y="128"/>
                  </a:lnTo>
                  <a:lnTo>
                    <a:pt x="573" y="131"/>
                  </a:lnTo>
                  <a:lnTo>
                    <a:pt x="580" y="134"/>
                  </a:lnTo>
                  <a:lnTo>
                    <a:pt x="588" y="137"/>
                  </a:lnTo>
                  <a:lnTo>
                    <a:pt x="595" y="142"/>
                  </a:lnTo>
                  <a:lnTo>
                    <a:pt x="601" y="146"/>
                  </a:lnTo>
                  <a:lnTo>
                    <a:pt x="608" y="151"/>
                  </a:lnTo>
                  <a:lnTo>
                    <a:pt x="615" y="154"/>
                  </a:lnTo>
                  <a:lnTo>
                    <a:pt x="621" y="159"/>
                  </a:lnTo>
                  <a:lnTo>
                    <a:pt x="628" y="164"/>
                  </a:lnTo>
                  <a:lnTo>
                    <a:pt x="634" y="169"/>
                  </a:lnTo>
                  <a:lnTo>
                    <a:pt x="641" y="174"/>
                  </a:lnTo>
                  <a:lnTo>
                    <a:pt x="646" y="179"/>
                  </a:lnTo>
                  <a:lnTo>
                    <a:pt x="653" y="184"/>
                  </a:lnTo>
                  <a:lnTo>
                    <a:pt x="659" y="189"/>
                  </a:lnTo>
                  <a:lnTo>
                    <a:pt x="664" y="195"/>
                  </a:lnTo>
                  <a:lnTo>
                    <a:pt x="664" y="195"/>
                  </a:lnTo>
                  <a:lnTo>
                    <a:pt x="671" y="200"/>
                  </a:lnTo>
                  <a:lnTo>
                    <a:pt x="676" y="207"/>
                  </a:lnTo>
                  <a:lnTo>
                    <a:pt x="681" y="213"/>
                  </a:lnTo>
                  <a:lnTo>
                    <a:pt x="686" y="218"/>
                  </a:lnTo>
                  <a:lnTo>
                    <a:pt x="691" y="225"/>
                  </a:lnTo>
                  <a:lnTo>
                    <a:pt x="695" y="232"/>
                  </a:lnTo>
                  <a:lnTo>
                    <a:pt x="700" y="238"/>
                  </a:lnTo>
                  <a:lnTo>
                    <a:pt x="705" y="245"/>
                  </a:lnTo>
                  <a:lnTo>
                    <a:pt x="709" y="251"/>
                  </a:lnTo>
                  <a:lnTo>
                    <a:pt x="714" y="258"/>
                  </a:lnTo>
                  <a:lnTo>
                    <a:pt x="717" y="265"/>
                  </a:lnTo>
                  <a:lnTo>
                    <a:pt x="722" y="271"/>
                  </a:lnTo>
                  <a:lnTo>
                    <a:pt x="725" y="279"/>
                  </a:lnTo>
                  <a:lnTo>
                    <a:pt x="728" y="286"/>
                  </a:lnTo>
                  <a:lnTo>
                    <a:pt x="732" y="293"/>
                  </a:lnTo>
                  <a:lnTo>
                    <a:pt x="735" y="301"/>
                  </a:lnTo>
                  <a:lnTo>
                    <a:pt x="735" y="301"/>
                  </a:lnTo>
                  <a:lnTo>
                    <a:pt x="738" y="306"/>
                  </a:lnTo>
                  <a:lnTo>
                    <a:pt x="740" y="311"/>
                  </a:lnTo>
                  <a:lnTo>
                    <a:pt x="742" y="317"/>
                  </a:lnTo>
                  <a:lnTo>
                    <a:pt x="743" y="322"/>
                  </a:lnTo>
                  <a:lnTo>
                    <a:pt x="745" y="327"/>
                  </a:lnTo>
                  <a:lnTo>
                    <a:pt x="747" y="334"/>
                  </a:lnTo>
                  <a:lnTo>
                    <a:pt x="748" y="339"/>
                  </a:lnTo>
                  <a:lnTo>
                    <a:pt x="750" y="345"/>
                  </a:lnTo>
                  <a:lnTo>
                    <a:pt x="752" y="350"/>
                  </a:lnTo>
                  <a:lnTo>
                    <a:pt x="753" y="355"/>
                  </a:lnTo>
                  <a:lnTo>
                    <a:pt x="755" y="362"/>
                  </a:lnTo>
                  <a:lnTo>
                    <a:pt x="755" y="367"/>
                  </a:lnTo>
                  <a:lnTo>
                    <a:pt x="757" y="374"/>
                  </a:lnTo>
                  <a:lnTo>
                    <a:pt x="758" y="378"/>
                  </a:lnTo>
                  <a:lnTo>
                    <a:pt x="758" y="385"/>
                  </a:lnTo>
                  <a:lnTo>
                    <a:pt x="760" y="390"/>
                  </a:lnTo>
                  <a:lnTo>
                    <a:pt x="709" y="390"/>
                  </a:lnTo>
                  <a:lnTo>
                    <a:pt x="709" y="482"/>
                  </a:lnTo>
                  <a:lnTo>
                    <a:pt x="757" y="482"/>
                  </a:lnTo>
                  <a:lnTo>
                    <a:pt x="757" y="482"/>
                  </a:lnTo>
                  <a:lnTo>
                    <a:pt x="755" y="492"/>
                  </a:lnTo>
                  <a:lnTo>
                    <a:pt x="753" y="502"/>
                  </a:lnTo>
                  <a:lnTo>
                    <a:pt x="752" y="512"/>
                  </a:lnTo>
                  <a:lnTo>
                    <a:pt x="748" y="522"/>
                  </a:lnTo>
                  <a:lnTo>
                    <a:pt x="745" y="530"/>
                  </a:lnTo>
                  <a:lnTo>
                    <a:pt x="743" y="540"/>
                  </a:lnTo>
                  <a:lnTo>
                    <a:pt x="738" y="550"/>
                  </a:lnTo>
                  <a:lnTo>
                    <a:pt x="735" y="558"/>
                  </a:lnTo>
                  <a:lnTo>
                    <a:pt x="735" y="558"/>
                  </a:lnTo>
                  <a:lnTo>
                    <a:pt x="735" y="558"/>
                  </a:lnTo>
                  <a:close/>
                </a:path>
              </a:pathLst>
            </a:custGeom>
            <a:grpFill/>
            <a:ln w="3175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800"/>
            </a:p>
          </p:txBody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7236EEF1-3BAB-4DA6-B265-BAD75B0A8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4651" y="2498726"/>
              <a:ext cx="652463" cy="511175"/>
            </a:xfrm>
            <a:custGeom>
              <a:avLst/>
              <a:gdLst>
                <a:gd name="T0" fmla="*/ 131 w 411"/>
                <a:gd name="T1" fmla="*/ 206 h 322"/>
                <a:gd name="T2" fmla="*/ 58 w 411"/>
                <a:gd name="T3" fmla="*/ 134 h 322"/>
                <a:gd name="T4" fmla="*/ 0 w 411"/>
                <a:gd name="T5" fmla="*/ 183 h 322"/>
                <a:gd name="T6" fmla="*/ 139 w 411"/>
                <a:gd name="T7" fmla="*/ 322 h 322"/>
                <a:gd name="T8" fmla="*/ 411 w 411"/>
                <a:gd name="T9" fmla="*/ 41 h 322"/>
                <a:gd name="T10" fmla="*/ 355 w 411"/>
                <a:gd name="T11" fmla="*/ 0 h 322"/>
                <a:gd name="T12" fmla="*/ 131 w 411"/>
                <a:gd name="T13" fmla="*/ 206 h 322"/>
                <a:gd name="T14" fmla="*/ 131 w 411"/>
                <a:gd name="T15" fmla="*/ 20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1" h="322">
                  <a:moveTo>
                    <a:pt x="131" y="206"/>
                  </a:moveTo>
                  <a:lnTo>
                    <a:pt x="58" y="134"/>
                  </a:lnTo>
                  <a:lnTo>
                    <a:pt x="0" y="183"/>
                  </a:lnTo>
                  <a:lnTo>
                    <a:pt x="139" y="322"/>
                  </a:lnTo>
                  <a:lnTo>
                    <a:pt x="411" y="41"/>
                  </a:lnTo>
                  <a:lnTo>
                    <a:pt x="355" y="0"/>
                  </a:lnTo>
                  <a:lnTo>
                    <a:pt x="131" y="206"/>
                  </a:lnTo>
                  <a:lnTo>
                    <a:pt x="131" y="206"/>
                  </a:lnTo>
                  <a:close/>
                </a:path>
              </a:pathLst>
            </a:custGeom>
            <a:grpFill/>
            <a:ln w="3175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800"/>
            </a:p>
          </p:txBody>
        </p:sp>
      </p:grpSp>
      <p:sp>
        <p:nvSpPr>
          <p:cNvPr id="35" name="object 34">
            <a:extLst>
              <a:ext uri="{FF2B5EF4-FFF2-40B4-BE49-F238E27FC236}">
                <a16:creationId xmlns:a16="http://schemas.microsoft.com/office/drawing/2014/main" id="{41AC9D16-8148-4020-8854-5D33A4F78D7B}"/>
              </a:ext>
            </a:extLst>
          </p:cNvPr>
          <p:cNvSpPr/>
          <p:nvPr/>
        </p:nvSpPr>
        <p:spPr>
          <a:xfrm>
            <a:off x="1720816" y="8822840"/>
            <a:ext cx="309250" cy="226790"/>
          </a:xfrm>
          <a:custGeom>
            <a:avLst/>
            <a:gdLst/>
            <a:ahLst/>
            <a:cxnLst/>
            <a:rect l="l" t="t" r="r" b="b"/>
            <a:pathLst>
              <a:path w="387350" h="403860">
                <a:moveTo>
                  <a:pt x="314540" y="44043"/>
                </a:moveTo>
                <a:lnTo>
                  <a:pt x="310972" y="27025"/>
                </a:lnTo>
                <a:lnTo>
                  <a:pt x="301269" y="13017"/>
                </a:lnTo>
                <a:lnTo>
                  <a:pt x="286981" y="3505"/>
                </a:lnTo>
                <a:lnTo>
                  <a:pt x="269621" y="0"/>
                </a:lnTo>
                <a:lnTo>
                  <a:pt x="256476" y="1803"/>
                </a:lnTo>
                <a:lnTo>
                  <a:pt x="244970" y="6883"/>
                </a:lnTo>
                <a:lnTo>
                  <a:pt x="235572" y="14782"/>
                </a:lnTo>
                <a:lnTo>
                  <a:pt x="228765" y="25031"/>
                </a:lnTo>
                <a:lnTo>
                  <a:pt x="184848" y="25031"/>
                </a:lnTo>
                <a:lnTo>
                  <a:pt x="117436" y="91084"/>
                </a:lnTo>
                <a:lnTo>
                  <a:pt x="0" y="91084"/>
                </a:lnTo>
                <a:lnTo>
                  <a:pt x="0" y="129133"/>
                </a:lnTo>
                <a:lnTo>
                  <a:pt x="133781" y="129133"/>
                </a:lnTo>
                <a:lnTo>
                  <a:pt x="201193" y="62064"/>
                </a:lnTo>
                <a:lnTo>
                  <a:pt x="228765" y="62064"/>
                </a:lnTo>
                <a:lnTo>
                  <a:pt x="235572" y="72466"/>
                </a:lnTo>
                <a:lnTo>
                  <a:pt x="244970" y="80708"/>
                </a:lnTo>
                <a:lnTo>
                  <a:pt x="256476" y="86131"/>
                </a:lnTo>
                <a:lnTo>
                  <a:pt x="269621" y="88087"/>
                </a:lnTo>
                <a:lnTo>
                  <a:pt x="286981" y="84582"/>
                </a:lnTo>
                <a:lnTo>
                  <a:pt x="301269" y="75069"/>
                </a:lnTo>
                <a:lnTo>
                  <a:pt x="310972" y="61061"/>
                </a:lnTo>
                <a:lnTo>
                  <a:pt x="314540" y="44043"/>
                </a:lnTo>
                <a:close/>
              </a:path>
              <a:path w="387350" h="403860">
                <a:moveTo>
                  <a:pt x="314604" y="359117"/>
                </a:moveTo>
                <a:lnTo>
                  <a:pt x="311035" y="342125"/>
                </a:lnTo>
                <a:lnTo>
                  <a:pt x="301332" y="328345"/>
                </a:lnTo>
                <a:lnTo>
                  <a:pt x="287032" y="319112"/>
                </a:lnTo>
                <a:lnTo>
                  <a:pt x="269671" y="315747"/>
                </a:lnTo>
                <a:lnTo>
                  <a:pt x="256540" y="317550"/>
                </a:lnTo>
                <a:lnTo>
                  <a:pt x="245033" y="322681"/>
                </a:lnTo>
                <a:lnTo>
                  <a:pt x="235635" y="330631"/>
                </a:lnTo>
                <a:lnTo>
                  <a:pt x="228815" y="340969"/>
                </a:lnTo>
                <a:lnTo>
                  <a:pt x="201244" y="340969"/>
                </a:lnTo>
                <a:lnTo>
                  <a:pt x="133845" y="274383"/>
                </a:lnTo>
                <a:lnTo>
                  <a:pt x="50" y="274383"/>
                </a:lnTo>
                <a:lnTo>
                  <a:pt x="50" y="311708"/>
                </a:lnTo>
                <a:lnTo>
                  <a:pt x="117500" y="311708"/>
                </a:lnTo>
                <a:lnTo>
                  <a:pt x="184912" y="378282"/>
                </a:lnTo>
                <a:lnTo>
                  <a:pt x="228815" y="378282"/>
                </a:lnTo>
                <a:lnTo>
                  <a:pt x="235635" y="388607"/>
                </a:lnTo>
                <a:lnTo>
                  <a:pt x="245033" y="396570"/>
                </a:lnTo>
                <a:lnTo>
                  <a:pt x="256540" y="401688"/>
                </a:lnTo>
                <a:lnTo>
                  <a:pt x="269671" y="403504"/>
                </a:lnTo>
                <a:lnTo>
                  <a:pt x="287032" y="400113"/>
                </a:lnTo>
                <a:lnTo>
                  <a:pt x="301332" y="390766"/>
                </a:lnTo>
                <a:lnTo>
                  <a:pt x="311035" y="376694"/>
                </a:lnTo>
                <a:lnTo>
                  <a:pt x="314604" y="359117"/>
                </a:lnTo>
                <a:close/>
              </a:path>
              <a:path w="387350" h="403860">
                <a:moveTo>
                  <a:pt x="387210" y="198234"/>
                </a:moveTo>
                <a:lnTo>
                  <a:pt x="381914" y="171335"/>
                </a:lnTo>
                <a:lnTo>
                  <a:pt x="367538" y="149377"/>
                </a:lnTo>
                <a:lnTo>
                  <a:pt x="346367" y="134556"/>
                </a:lnTo>
                <a:lnTo>
                  <a:pt x="320662" y="129133"/>
                </a:lnTo>
                <a:lnTo>
                  <a:pt x="298526" y="132969"/>
                </a:lnTo>
                <a:lnTo>
                  <a:pt x="279704" y="143573"/>
                </a:lnTo>
                <a:lnTo>
                  <a:pt x="265226" y="159588"/>
                </a:lnTo>
                <a:lnTo>
                  <a:pt x="256146" y="179666"/>
                </a:lnTo>
                <a:lnTo>
                  <a:pt x="50" y="179666"/>
                </a:lnTo>
                <a:lnTo>
                  <a:pt x="50" y="217843"/>
                </a:lnTo>
                <a:lnTo>
                  <a:pt x="257149" y="217843"/>
                </a:lnTo>
                <a:lnTo>
                  <a:pt x="266217" y="237159"/>
                </a:lnTo>
                <a:lnTo>
                  <a:pt x="280581" y="252526"/>
                </a:lnTo>
                <a:lnTo>
                  <a:pt x="299110" y="262661"/>
                </a:lnTo>
                <a:lnTo>
                  <a:pt x="320662" y="266319"/>
                </a:lnTo>
                <a:lnTo>
                  <a:pt x="346367" y="260908"/>
                </a:lnTo>
                <a:lnTo>
                  <a:pt x="367538" y="246202"/>
                </a:lnTo>
                <a:lnTo>
                  <a:pt x="381914" y="224548"/>
                </a:lnTo>
                <a:lnTo>
                  <a:pt x="387210" y="1982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0" tIns="0" rIns="0" bIns="0" rtlCol="0"/>
          <a:lstStyle/>
          <a:p>
            <a:endParaRPr sz="2800"/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8ADD1D96-7BCC-46C9-A86E-3CF541751975}"/>
              </a:ext>
            </a:extLst>
          </p:cNvPr>
          <p:cNvGrpSpPr/>
          <p:nvPr/>
        </p:nvGrpSpPr>
        <p:grpSpPr>
          <a:xfrm>
            <a:off x="1764954" y="5763008"/>
            <a:ext cx="337159" cy="165155"/>
            <a:chOff x="1743196" y="8262945"/>
            <a:chExt cx="350780" cy="244291"/>
          </a:xfrm>
        </p:grpSpPr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id="{457DB02D-8347-4477-AC51-89BFC37F4F83}"/>
                </a:ext>
              </a:extLst>
            </p:cNvPr>
            <p:cNvSpPr/>
            <p:nvPr/>
          </p:nvSpPr>
          <p:spPr>
            <a:xfrm>
              <a:off x="1743196" y="8262945"/>
              <a:ext cx="322643" cy="244291"/>
            </a:xfrm>
            <a:custGeom>
              <a:avLst/>
              <a:gdLst>
                <a:gd name="connsiteX0" fmla="*/ 91723 w 322643"/>
                <a:gd name="connsiteY0" fmla="*/ 78356 h 244291"/>
                <a:gd name="connsiteX1" fmla="*/ 322643 w 322643"/>
                <a:gd name="connsiteY1" fmla="*/ 78356 h 244291"/>
                <a:gd name="connsiteX2" fmla="*/ 322643 w 322643"/>
                <a:gd name="connsiteY2" fmla="*/ 55310 h 244291"/>
                <a:gd name="connsiteX3" fmla="*/ 304206 w 322643"/>
                <a:gd name="connsiteY3" fmla="*/ 36874 h 244291"/>
                <a:gd name="connsiteX4" fmla="*/ 165931 w 322643"/>
                <a:gd name="connsiteY4" fmla="*/ 36874 h 244291"/>
                <a:gd name="connsiteX5" fmla="*/ 115230 w 322643"/>
                <a:gd name="connsiteY5" fmla="*/ 3226 h 244291"/>
                <a:gd name="connsiteX6" fmla="*/ 105089 w 322643"/>
                <a:gd name="connsiteY6" fmla="*/ 0 h 244291"/>
                <a:gd name="connsiteX7" fmla="*/ 18437 w 322643"/>
                <a:gd name="connsiteY7" fmla="*/ 0 h 244291"/>
                <a:gd name="connsiteX8" fmla="*/ 0 w 322643"/>
                <a:gd name="connsiteY8" fmla="*/ 18437 h 244291"/>
                <a:gd name="connsiteX9" fmla="*/ 0 w 322643"/>
                <a:gd name="connsiteY9" fmla="*/ 244287 h 244291"/>
                <a:gd name="connsiteX10" fmla="*/ 59459 w 322643"/>
                <a:gd name="connsiteY10" fmla="*/ 100019 h 244291"/>
                <a:gd name="connsiteX11" fmla="*/ 91723 w 322643"/>
                <a:gd name="connsiteY11" fmla="*/ 78356 h 24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2643" h="244291">
                  <a:moveTo>
                    <a:pt x="91723" y="78356"/>
                  </a:moveTo>
                  <a:lnTo>
                    <a:pt x="322643" y="78356"/>
                  </a:lnTo>
                  <a:lnTo>
                    <a:pt x="322643" y="55310"/>
                  </a:lnTo>
                  <a:cubicBezTo>
                    <a:pt x="322643" y="45170"/>
                    <a:pt x="314347" y="36874"/>
                    <a:pt x="304206" y="36874"/>
                  </a:cubicBezTo>
                  <a:lnTo>
                    <a:pt x="165931" y="36874"/>
                  </a:lnTo>
                  <a:lnTo>
                    <a:pt x="115230" y="3226"/>
                  </a:lnTo>
                  <a:cubicBezTo>
                    <a:pt x="112003" y="1383"/>
                    <a:pt x="108777" y="0"/>
                    <a:pt x="105089" y="0"/>
                  </a:cubicBezTo>
                  <a:lnTo>
                    <a:pt x="18437" y="0"/>
                  </a:lnTo>
                  <a:cubicBezTo>
                    <a:pt x="8297" y="0"/>
                    <a:pt x="0" y="8297"/>
                    <a:pt x="0" y="18437"/>
                  </a:cubicBezTo>
                  <a:lnTo>
                    <a:pt x="0" y="244287"/>
                  </a:lnTo>
                  <a:cubicBezTo>
                    <a:pt x="0" y="245209"/>
                    <a:pt x="59459" y="100019"/>
                    <a:pt x="59459" y="100019"/>
                  </a:cubicBezTo>
                  <a:cubicBezTo>
                    <a:pt x="64990" y="87114"/>
                    <a:pt x="77434" y="78356"/>
                    <a:pt x="91723" y="7835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sz="280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B2E066BA-21ED-4750-916A-101AAB9948D4}"/>
                </a:ext>
              </a:extLst>
            </p:cNvPr>
            <p:cNvSpPr/>
            <p:nvPr/>
          </p:nvSpPr>
          <p:spPr>
            <a:xfrm>
              <a:off x="1748287" y="8345915"/>
              <a:ext cx="345689" cy="161321"/>
            </a:xfrm>
            <a:custGeom>
              <a:avLst/>
              <a:gdLst>
                <a:gd name="connsiteX0" fmla="*/ 345689 w 345689"/>
                <a:gd name="connsiteY0" fmla="*/ 18437 h 161321"/>
                <a:gd name="connsiteX1" fmla="*/ 329096 w 345689"/>
                <a:gd name="connsiteY1" fmla="*/ 0 h 161321"/>
                <a:gd name="connsiteX2" fmla="*/ 77895 w 345689"/>
                <a:gd name="connsiteY2" fmla="*/ 0 h 161321"/>
                <a:gd name="connsiteX3" fmla="*/ 62224 w 345689"/>
                <a:gd name="connsiteY3" fmla="*/ 10140 h 161321"/>
                <a:gd name="connsiteX4" fmla="*/ 0 w 345689"/>
                <a:gd name="connsiteY4" fmla="*/ 161322 h 161321"/>
                <a:gd name="connsiteX5" fmla="*/ 281160 w 345689"/>
                <a:gd name="connsiteY5" fmla="*/ 161322 h 161321"/>
                <a:gd name="connsiteX6" fmla="*/ 343845 w 345689"/>
                <a:gd name="connsiteY6" fmla="*/ 26733 h 161321"/>
                <a:gd name="connsiteX7" fmla="*/ 345689 w 345689"/>
                <a:gd name="connsiteY7" fmla="*/ 18437 h 161321"/>
                <a:gd name="connsiteX8" fmla="*/ 345689 w 345689"/>
                <a:gd name="connsiteY8" fmla="*/ 18437 h 16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689" h="161321">
                  <a:moveTo>
                    <a:pt x="345689" y="18437"/>
                  </a:moveTo>
                  <a:cubicBezTo>
                    <a:pt x="345689" y="8757"/>
                    <a:pt x="338775" y="922"/>
                    <a:pt x="329096" y="0"/>
                  </a:cubicBezTo>
                  <a:lnTo>
                    <a:pt x="77895" y="0"/>
                  </a:lnTo>
                  <a:cubicBezTo>
                    <a:pt x="70981" y="0"/>
                    <a:pt x="64990" y="4148"/>
                    <a:pt x="62224" y="10140"/>
                  </a:cubicBezTo>
                  <a:lnTo>
                    <a:pt x="0" y="161322"/>
                  </a:lnTo>
                  <a:lnTo>
                    <a:pt x="281160" y="161322"/>
                  </a:lnTo>
                  <a:lnTo>
                    <a:pt x="343845" y="26733"/>
                  </a:lnTo>
                  <a:cubicBezTo>
                    <a:pt x="345228" y="23968"/>
                    <a:pt x="345689" y="21202"/>
                    <a:pt x="345689" y="18437"/>
                  </a:cubicBezTo>
                  <a:lnTo>
                    <a:pt x="345689" y="18437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sz="2800"/>
            </a:p>
          </p:txBody>
        </p:sp>
      </p:grp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0D26B85E-49B9-4B58-9D53-D0C149843EE7}"/>
              </a:ext>
            </a:extLst>
          </p:cNvPr>
          <p:cNvSpPr/>
          <p:nvPr/>
        </p:nvSpPr>
        <p:spPr>
          <a:xfrm>
            <a:off x="1201416" y="2200570"/>
            <a:ext cx="1821802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rgbClr val="0070C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Федеральный закон от 30.12.2009 №384-ФЗ  «Технический регламент </a:t>
            </a:r>
          </a:p>
          <a:p>
            <a:pPr algn="ctr"/>
            <a:r>
              <a:rPr lang="ru-RU" sz="3200" b="1" dirty="0">
                <a:ln w="9525">
                  <a:solidFill>
                    <a:srgbClr val="0070C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о безопасности зданий и сооружений» (в редакции от 25.12.2023) действует с </a:t>
            </a:r>
            <a:r>
              <a:rPr lang="en-US" sz="3200" b="1" dirty="0">
                <a:ln w="9525">
                  <a:solidFill>
                    <a:srgbClr val="0070C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0</a:t>
            </a:r>
            <a:r>
              <a:rPr lang="ru-RU" sz="3200" b="1" dirty="0">
                <a:ln w="9525">
                  <a:solidFill>
                    <a:srgbClr val="0070C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1.09.2024.</a:t>
            </a:r>
            <a:endParaRPr lang="ru-RU" sz="3200" b="1" cap="none" spc="0" dirty="0">
              <a:ln w="9525">
                <a:solidFill>
                  <a:srgbClr val="0070C0"/>
                </a:solidFill>
                <a:prstDash val="solid"/>
              </a:ln>
              <a:effectLst>
                <a:outerShdw blurRad="12700" dist="38100" dir="2700000" algn="tl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281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5">
            <a:extLst>
              <a:ext uri="{FF2B5EF4-FFF2-40B4-BE49-F238E27FC236}">
                <a16:creationId xmlns:a16="http://schemas.microsoft.com/office/drawing/2014/main" id="{606F007C-C21F-4327-A7E9-239F9E999D7F}"/>
              </a:ext>
            </a:extLst>
          </p:cNvPr>
          <p:cNvSpPr/>
          <p:nvPr/>
        </p:nvSpPr>
        <p:spPr>
          <a:xfrm>
            <a:off x="1345432" y="906445"/>
            <a:ext cx="10829704" cy="1003108"/>
          </a:xfrm>
          <a:custGeom>
            <a:avLst/>
            <a:gdLst/>
            <a:ahLst/>
            <a:cxnLst/>
            <a:rect l="l" t="t" r="r" b="b"/>
            <a:pathLst>
              <a:path w="10647045" h="476250">
                <a:moveTo>
                  <a:pt x="10646471" y="0"/>
                </a:moveTo>
                <a:lnTo>
                  <a:pt x="0" y="0"/>
                </a:lnTo>
                <a:lnTo>
                  <a:pt x="0" y="476132"/>
                </a:lnTo>
                <a:lnTo>
                  <a:pt x="10646471" y="476132"/>
                </a:lnTo>
                <a:lnTo>
                  <a:pt x="10646471" y="0"/>
                </a:lnTo>
                <a:close/>
              </a:path>
            </a:pathLst>
          </a:custGeom>
          <a:solidFill>
            <a:srgbClr val="F8B41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00AB523C-ABA7-49DD-BEA6-893C91EA70F1}"/>
              </a:ext>
            </a:extLst>
          </p:cNvPr>
          <p:cNvSpPr txBox="1">
            <a:spLocks/>
          </p:cNvSpPr>
          <p:nvPr/>
        </p:nvSpPr>
        <p:spPr>
          <a:xfrm>
            <a:off x="985392" y="545282"/>
            <a:ext cx="12241360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lvl="0">
              <a:spcBef>
                <a:spcPts val="100"/>
              </a:spcBef>
              <a:defRPr/>
            </a:pPr>
            <a:r>
              <a:rPr lang="ru-RU" sz="4000" kern="0" dirty="0">
                <a:solidFill>
                  <a:srgbClr val="3E3D40"/>
                </a:solidFill>
              </a:rPr>
              <a:t>МЕХАНИЗМ РАЗРАБОТКИ </a:t>
            </a:r>
          </a:p>
          <a:p>
            <a:pPr marL="12700" marR="5080" lvl="0">
              <a:spcBef>
                <a:spcPts val="100"/>
              </a:spcBef>
              <a:defRPr/>
            </a:pPr>
            <a:r>
              <a:rPr lang="ru-RU" sz="4000" kern="0" dirty="0">
                <a:solidFill>
                  <a:srgbClr val="3E3D40"/>
                </a:solidFill>
              </a:rPr>
              <a:t>СТАНДАРТОВ ОРГАНИЗАЦИЙ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EB9ED5-B6AA-4D5B-A859-8F85C5001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24" y="2201466"/>
            <a:ext cx="18583193" cy="81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47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F67FC-6573-4908-ABDB-7D0D2106925D}"/>
              </a:ext>
            </a:extLst>
          </p:cNvPr>
          <p:cNvSpPr txBox="1">
            <a:spLocks/>
          </p:cNvSpPr>
          <p:nvPr/>
        </p:nvSpPr>
        <p:spPr>
          <a:xfrm>
            <a:off x="4811229" y="375577"/>
            <a:ext cx="1930323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kern="0" dirty="0">
                <a:solidFill>
                  <a:srgbClr val="EE7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</a:t>
            </a:r>
            <a:r>
              <a:rPr lang="ru-RU" sz="4800" b="1" kern="0" dirty="0">
                <a:solidFill>
                  <a:srgbClr val="FF81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000" b="1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отделочные работы </a:t>
            </a:r>
            <a:r>
              <a:rPr lang="ru-RU" sz="4000" b="1" kern="0" dirty="0">
                <a:solidFill>
                  <a:srgbClr val="FF81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ТК 465</a:t>
            </a:r>
          </a:p>
        </p:txBody>
      </p:sp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29BC01A8-4D58-42F1-A33B-6234BD7AABC0}"/>
              </a:ext>
            </a:extLst>
          </p:cNvPr>
          <p:cNvSpPr/>
          <p:nvPr/>
        </p:nvSpPr>
        <p:spPr>
          <a:xfrm>
            <a:off x="795014" y="3154680"/>
            <a:ext cx="7799318" cy="6972300"/>
          </a:xfrm>
          <a:prstGeom prst="roundRect">
            <a:avLst>
              <a:gd name="adj" fmla="val 2698"/>
            </a:avLst>
          </a:prstGeom>
          <a:solidFill>
            <a:srgbClr val="F5F5F5"/>
          </a:solidFill>
          <a:ln w="190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9168BD9-7961-4A1C-BE9F-E53D8FEA4F87}"/>
              </a:ext>
            </a:extLst>
          </p:cNvPr>
          <p:cNvGrpSpPr/>
          <p:nvPr/>
        </p:nvGrpSpPr>
        <p:grpSpPr>
          <a:xfrm>
            <a:off x="380909" y="1790698"/>
            <a:ext cx="8843871" cy="8120807"/>
            <a:chOff x="5166393" y="1225833"/>
            <a:chExt cx="8843871" cy="8120807"/>
          </a:xfrm>
        </p:grpSpPr>
        <p:sp>
          <p:nvSpPr>
            <p:cNvPr id="100" name="Заголовок 1">
              <a:extLst>
                <a:ext uri="{FF2B5EF4-FFF2-40B4-BE49-F238E27FC236}">
                  <a16:creationId xmlns:a16="http://schemas.microsoft.com/office/drawing/2014/main" id="{7077BD99-4943-4E88-B22B-7FDB36FBC834}"/>
                </a:ext>
              </a:extLst>
            </p:cNvPr>
            <p:cNvSpPr txBox="1">
              <a:spLocks/>
            </p:cNvSpPr>
            <p:nvPr/>
          </p:nvSpPr>
          <p:spPr>
            <a:xfrm>
              <a:off x="5166393" y="2648726"/>
              <a:ext cx="2102937" cy="123110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8000" b="1" kern="0" dirty="0">
                  <a:solidFill>
                    <a:srgbClr val="EE783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584F5B5-06CE-4F9A-B5A7-22F9A7DA1CD6}"/>
                </a:ext>
              </a:extLst>
            </p:cNvPr>
            <p:cNvSpPr txBox="1"/>
            <p:nvPr/>
          </p:nvSpPr>
          <p:spPr>
            <a:xfrm>
              <a:off x="6670311" y="2788246"/>
              <a:ext cx="252321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ПИК</a:t>
              </a:r>
              <a:endParaRPr lang="ru-RU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7AFBDF-ECB5-E51F-B883-222BD1FD6167}"/>
                </a:ext>
              </a:extLst>
            </p:cNvPr>
            <p:cNvSpPr txBox="1"/>
            <p:nvPr/>
          </p:nvSpPr>
          <p:spPr>
            <a:xfrm>
              <a:off x="6812151" y="4700710"/>
              <a:ext cx="2102937" cy="18465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ФСК </a:t>
              </a:r>
              <a:endParaRPr lang="ru-RU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619EC2-0742-BAE0-DB4B-944E3FF86927}"/>
                </a:ext>
              </a:extLst>
            </p:cNvPr>
            <p:cNvSpPr txBox="1"/>
            <p:nvPr/>
          </p:nvSpPr>
          <p:spPr>
            <a:xfrm>
              <a:off x="6724034" y="6598600"/>
              <a:ext cx="2494374" cy="18465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А101</a:t>
              </a:r>
              <a:endParaRPr lang="ru-RU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87FB17-A250-4FE9-82BB-87364C5AD97A}"/>
                </a:ext>
              </a:extLst>
            </p:cNvPr>
            <p:cNvSpPr txBox="1"/>
            <p:nvPr/>
          </p:nvSpPr>
          <p:spPr>
            <a:xfrm>
              <a:off x="6551448" y="8330977"/>
              <a:ext cx="745881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auto"/>
              <a:r>
                <a:rPr lang="ru-RU" sz="6000" b="1" i="0" dirty="0">
                  <a:solidFill>
                    <a:srgbClr val="152242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ГК Новая Жизнь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D3B6009-B709-E49B-7A18-7624E162F7A3}"/>
                </a:ext>
              </a:extLst>
            </p:cNvPr>
            <p:cNvSpPr txBox="1"/>
            <p:nvPr/>
          </p:nvSpPr>
          <p:spPr>
            <a:xfrm>
              <a:off x="10475240" y="1225833"/>
              <a:ext cx="252321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7986590-E48B-4F4B-81AB-CA5BE0DBBAD2}"/>
              </a:ext>
            </a:extLst>
          </p:cNvPr>
          <p:cNvGrpSpPr/>
          <p:nvPr/>
        </p:nvGrpSpPr>
        <p:grpSpPr>
          <a:xfrm>
            <a:off x="380909" y="5114656"/>
            <a:ext cx="8937796" cy="1231106"/>
            <a:chOff x="5166393" y="4524035"/>
            <a:chExt cx="8937796" cy="1231106"/>
          </a:xfrm>
        </p:grpSpPr>
        <p:sp>
          <p:nvSpPr>
            <p:cNvPr id="101" name="Заголовок 1">
              <a:extLst>
                <a:ext uri="{FF2B5EF4-FFF2-40B4-BE49-F238E27FC236}">
                  <a16:creationId xmlns:a16="http://schemas.microsoft.com/office/drawing/2014/main" id="{BDC31633-374B-4A10-A0A3-B9F112C4D10C}"/>
                </a:ext>
              </a:extLst>
            </p:cNvPr>
            <p:cNvSpPr txBox="1">
              <a:spLocks/>
            </p:cNvSpPr>
            <p:nvPr/>
          </p:nvSpPr>
          <p:spPr>
            <a:xfrm>
              <a:off x="5166393" y="4524035"/>
              <a:ext cx="2102937" cy="123110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8000" b="1" kern="0" dirty="0">
                  <a:solidFill>
                    <a:srgbClr val="EE783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FA832B8-7B92-4C3A-A6EF-A35888641D39}"/>
                </a:ext>
              </a:extLst>
            </p:cNvPr>
            <p:cNvSpPr txBox="1"/>
            <p:nvPr/>
          </p:nvSpPr>
          <p:spPr>
            <a:xfrm>
              <a:off x="7175930" y="4537345"/>
              <a:ext cx="692825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2" name="Заголовок 1">
            <a:extLst>
              <a:ext uri="{FF2B5EF4-FFF2-40B4-BE49-F238E27FC236}">
                <a16:creationId xmlns:a16="http://schemas.microsoft.com/office/drawing/2014/main" id="{5A84AD2D-EDEA-4FC0-BCAF-3C111940554E}"/>
              </a:ext>
            </a:extLst>
          </p:cNvPr>
          <p:cNvSpPr txBox="1">
            <a:spLocks/>
          </p:cNvSpPr>
          <p:nvPr/>
        </p:nvSpPr>
        <p:spPr>
          <a:xfrm>
            <a:off x="380909" y="7015721"/>
            <a:ext cx="210293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kern="0" dirty="0">
                <a:solidFill>
                  <a:srgbClr val="EE7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E3251DB4-2153-4893-92D3-EC8AFB851E2C}"/>
              </a:ext>
            </a:extLst>
          </p:cNvPr>
          <p:cNvSpPr/>
          <p:nvPr/>
        </p:nvSpPr>
        <p:spPr>
          <a:xfrm>
            <a:off x="795014" y="1547446"/>
            <a:ext cx="7799318" cy="1312675"/>
          </a:xfrm>
          <a:prstGeom prst="roundRect">
            <a:avLst>
              <a:gd name="adj" fmla="val 7063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EC07BC2-1EB5-44E7-84BE-3C78E056D6E3}"/>
              </a:ext>
            </a:extLst>
          </p:cNvPr>
          <p:cNvGrpSpPr/>
          <p:nvPr/>
        </p:nvGrpSpPr>
        <p:grpSpPr>
          <a:xfrm>
            <a:off x="409314" y="8768660"/>
            <a:ext cx="8909392" cy="1231106"/>
            <a:chOff x="5194797" y="7968873"/>
            <a:chExt cx="9115539" cy="1231106"/>
          </a:xfrm>
        </p:grpSpPr>
        <p:sp>
          <p:nvSpPr>
            <p:cNvPr id="103" name="Заголовок 1">
              <a:extLst>
                <a:ext uri="{FF2B5EF4-FFF2-40B4-BE49-F238E27FC236}">
                  <a16:creationId xmlns:a16="http://schemas.microsoft.com/office/drawing/2014/main" id="{B07D9527-92D5-45C6-B196-62D4B941545B}"/>
                </a:ext>
              </a:extLst>
            </p:cNvPr>
            <p:cNvSpPr txBox="1">
              <a:spLocks/>
            </p:cNvSpPr>
            <p:nvPr/>
          </p:nvSpPr>
          <p:spPr>
            <a:xfrm>
              <a:off x="5194797" y="7968873"/>
              <a:ext cx="2102937" cy="123110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8000" b="1" kern="0" dirty="0">
                  <a:solidFill>
                    <a:srgbClr val="EE783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CA2DF92-CF6A-4989-939A-9A4F32535506}"/>
                </a:ext>
              </a:extLst>
            </p:cNvPr>
            <p:cNvSpPr txBox="1"/>
            <p:nvPr/>
          </p:nvSpPr>
          <p:spPr>
            <a:xfrm>
              <a:off x="7175930" y="8662370"/>
              <a:ext cx="71344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1" name="Заголовок 1">
            <a:extLst>
              <a:ext uri="{FF2B5EF4-FFF2-40B4-BE49-F238E27FC236}">
                <a16:creationId xmlns:a16="http://schemas.microsoft.com/office/drawing/2014/main" id="{D944725F-6D8D-4775-B2AC-84F2567A0EEC}"/>
              </a:ext>
            </a:extLst>
          </p:cNvPr>
          <p:cNvSpPr txBox="1">
            <a:spLocks/>
          </p:cNvSpPr>
          <p:nvPr/>
        </p:nvSpPr>
        <p:spPr>
          <a:xfrm>
            <a:off x="504915" y="1688591"/>
            <a:ext cx="578118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kern="0" dirty="0">
                <a:solidFill>
                  <a:srgbClr val="FF81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ru-RU" sz="4800" b="1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ФИФС</a:t>
            </a:r>
            <a:endParaRPr lang="ru-RU" sz="4400" b="1" kern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911D6B-401B-E511-DB59-A7F45C459C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7" t="46784" r="21575" b="29526"/>
          <a:stretch/>
        </p:blipFill>
        <p:spPr>
          <a:xfrm>
            <a:off x="5339542" y="3380088"/>
            <a:ext cx="2479040" cy="2540415"/>
          </a:xfrm>
          <a:prstGeom prst="rect">
            <a:avLst/>
          </a:prstGeom>
        </p:spPr>
      </p:pic>
      <p:sp>
        <p:nvSpPr>
          <p:cNvPr id="62" name="Полилиния: фигура 61">
            <a:extLst>
              <a:ext uri="{FF2B5EF4-FFF2-40B4-BE49-F238E27FC236}">
                <a16:creationId xmlns:a16="http://schemas.microsoft.com/office/drawing/2014/main" id="{5F0229F4-9408-41F9-8A88-793E6D60DE9B}"/>
              </a:ext>
            </a:extLst>
          </p:cNvPr>
          <p:cNvSpPr/>
          <p:nvPr/>
        </p:nvSpPr>
        <p:spPr>
          <a:xfrm>
            <a:off x="7431652" y="1775849"/>
            <a:ext cx="839716" cy="839691"/>
          </a:xfrm>
          <a:custGeom>
            <a:avLst/>
            <a:gdLst>
              <a:gd name="connsiteX0" fmla="*/ 494309 w 572342"/>
              <a:gd name="connsiteY0" fmla="*/ 131642 h 572325"/>
              <a:gd name="connsiteX1" fmla="*/ 504025 w 572342"/>
              <a:gd name="connsiteY1" fmla="*/ 129356 h 572325"/>
              <a:gd name="connsiteX2" fmla="*/ 569557 w 572342"/>
              <a:gd name="connsiteY2" fmla="*/ 63824 h 572325"/>
              <a:gd name="connsiteX3" fmla="*/ 569557 w 572342"/>
              <a:gd name="connsiteY3" fmla="*/ 50393 h 572325"/>
              <a:gd name="connsiteX4" fmla="*/ 564128 w 572342"/>
              <a:gd name="connsiteY4" fmla="*/ 47726 h 572325"/>
              <a:gd name="connsiteX5" fmla="*/ 529552 w 572342"/>
              <a:gd name="connsiteY5" fmla="*/ 42773 h 572325"/>
              <a:gd name="connsiteX6" fmla="*/ 524599 w 572342"/>
              <a:gd name="connsiteY6" fmla="*/ 8198 h 572325"/>
              <a:gd name="connsiteX7" fmla="*/ 513836 w 572342"/>
              <a:gd name="connsiteY7" fmla="*/ 101 h 572325"/>
              <a:gd name="connsiteX8" fmla="*/ 508406 w 572342"/>
              <a:gd name="connsiteY8" fmla="*/ 2768 h 572325"/>
              <a:gd name="connsiteX9" fmla="*/ 442874 w 572342"/>
              <a:gd name="connsiteY9" fmla="*/ 68300 h 572325"/>
              <a:gd name="connsiteX10" fmla="*/ 440588 w 572342"/>
              <a:gd name="connsiteY10" fmla="*/ 78016 h 572325"/>
              <a:gd name="connsiteX11" fmla="*/ 450590 w 572342"/>
              <a:gd name="connsiteY11" fmla="*/ 108115 h 572325"/>
              <a:gd name="connsiteX12" fmla="*/ 432778 w 572342"/>
              <a:gd name="connsiteY12" fmla="*/ 125927 h 572325"/>
              <a:gd name="connsiteX13" fmla="*/ 68827 w 572342"/>
              <a:gd name="connsiteY13" fmla="*/ 139452 h 572325"/>
              <a:gd name="connsiteX14" fmla="*/ 82258 w 572342"/>
              <a:gd name="connsiteY14" fmla="*/ 503498 h 572325"/>
              <a:gd name="connsiteX15" fmla="*/ 446303 w 572342"/>
              <a:gd name="connsiteY15" fmla="*/ 490067 h 572325"/>
              <a:gd name="connsiteX16" fmla="*/ 446303 w 572342"/>
              <a:gd name="connsiteY16" fmla="*/ 139452 h 572325"/>
              <a:gd name="connsiteX17" fmla="*/ 464115 w 572342"/>
              <a:gd name="connsiteY17" fmla="*/ 121640 h 572325"/>
              <a:gd name="connsiteX18" fmla="*/ 494214 w 572342"/>
              <a:gd name="connsiteY18" fmla="*/ 131642 h 572325"/>
              <a:gd name="connsiteX19" fmla="*/ 496119 w 572342"/>
              <a:gd name="connsiteY19" fmla="*/ 314331 h 572325"/>
              <a:gd name="connsiteX20" fmla="*/ 257994 w 572342"/>
              <a:gd name="connsiteY20" fmla="*/ 553123 h 572325"/>
              <a:gd name="connsiteX21" fmla="*/ 19202 w 572342"/>
              <a:gd name="connsiteY21" fmla="*/ 314998 h 572325"/>
              <a:gd name="connsiteX22" fmla="*/ 257327 w 572342"/>
              <a:gd name="connsiteY22" fmla="*/ 76206 h 572325"/>
              <a:gd name="connsiteX23" fmla="*/ 419443 w 572342"/>
              <a:gd name="connsiteY23" fmla="*/ 139452 h 572325"/>
              <a:gd name="connsiteX24" fmla="*/ 378866 w 572342"/>
              <a:gd name="connsiteY24" fmla="*/ 180029 h 572325"/>
              <a:gd name="connsiteX25" fmla="*/ 122263 w 572342"/>
              <a:gd name="connsiteY25" fmla="*/ 193459 h 572325"/>
              <a:gd name="connsiteX26" fmla="*/ 135693 w 572342"/>
              <a:gd name="connsiteY26" fmla="*/ 450062 h 572325"/>
              <a:gd name="connsiteX27" fmla="*/ 392296 w 572342"/>
              <a:gd name="connsiteY27" fmla="*/ 436632 h 572325"/>
              <a:gd name="connsiteX28" fmla="*/ 392296 w 572342"/>
              <a:gd name="connsiteY28" fmla="*/ 193554 h 572325"/>
              <a:gd name="connsiteX29" fmla="*/ 432873 w 572342"/>
              <a:gd name="connsiteY29" fmla="*/ 152978 h 572325"/>
              <a:gd name="connsiteX30" fmla="*/ 496119 w 572342"/>
              <a:gd name="connsiteY30" fmla="*/ 314426 h 572325"/>
              <a:gd name="connsiteX31" fmla="*/ 251231 w 572342"/>
              <a:gd name="connsiteY31" fmla="*/ 321094 h 572325"/>
              <a:gd name="connsiteX32" fmla="*/ 264662 w 572342"/>
              <a:gd name="connsiteY32" fmla="*/ 321094 h 572325"/>
              <a:gd name="connsiteX33" fmla="*/ 264662 w 572342"/>
              <a:gd name="connsiteY33" fmla="*/ 321094 h 572325"/>
              <a:gd name="connsiteX34" fmla="*/ 304476 w 572342"/>
              <a:gd name="connsiteY34" fmla="*/ 281279 h 572325"/>
              <a:gd name="connsiteX35" fmla="*/ 291046 w 572342"/>
              <a:gd name="connsiteY35" fmla="*/ 361194 h 572325"/>
              <a:gd name="connsiteX36" fmla="*/ 211131 w 572342"/>
              <a:gd name="connsiteY36" fmla="*/ 347764 h 572325"/>
              <a:gd name="connsiteX37" fmla="*/ 224561 w 572342"/>
              <a:gd name="connsiteY37" fmla="*/ 267849 h 572325"/>
              <a:gd name="connsiteX38" fmla="*/ 291046 w 572342"/>
              <a:gd name="connsiteY38" fmla="*/ 267849 h 572325"/>
              <a:gd name="connsiteX39" fmla="*/ 251231 w 572342"/>
              <a:gd name="connsiteY39" fmla="*/ 307664 h 572325"/>
              <a:gd name="connsiteX40" fmla="*/ 251231 w 572342"/>
              <a:gd name="connsiteY40" fmla="*/ 321094 h 572325"/>
              <a:gd name="connsiteX41" fmla="*/ 251231 w 572342"/>
              <a:gd name="connsiteY41" fmla="*/ 321094 h 572325"/>
              <a:gd name="connsiteX42" fmla="*/ 304571 w 572342"/>
              <a:gd name="connsiteY42" fmla="*/ 254228 h 572325"/>
              <a:gd name="connsiteX43" fmla="*/ 197320 w 572342"/>
              <a:gd name="connsiteY43" fmla="*/ 267659 h 572325"/>
              <a:gd name="connsiteX44" fmla="*/ 210750 w 572342"/>
              <a:gd name="connsiteY44" fmla="*/ 374910 h 572325"/>
              <a:gd name="connsiteX45" fmla="*/ 318002 w 572342"/>
              <a:gd name="connsiteY45" fmla="*/ 361480 h 572325"/>
              <a:gd name="connsiteX46" fmla="*/ 318002 w 572342"/>
              <a:gd name="connsiteY46" fmla="*/ 267659 h 572325"/>
              <a:gd name="connsiteX47" fmla="*/ 378771 w 572342"/>
              <a:gd name="connsiteY47" fmla="*/ 206889 h 572325"/>
              <a:gd name="connsiteX48" fmla="*/ 365341 w 572342"/>
              <a:gd name="connsiteY48" fmla="*/ 436346 h 572325"/>
              <a:gd name="connsiteX49" fmla="*/ 135884 w 572342"/>
              <a:gd name="connsiteY49" fmla="*/ 422916 h 572325"/>
              <a:gd name="connsiteX50" fmla="*/ 149314 w 572342"/>
              <a:gd name="connsiteY50" fmla="*/ 193459 h 572325"/>
              <a:gd name="connsiteX51" fmla="*/ 365341 w 572342"/>
              <a:gd name="connsiteY51" fmla="*/ 193459 h 572325"/>
              <a:gd name="connsiteX52" fmla="*/ 304571 w 572342"/>
              <a:gd name="connsiteY52" fmla="*/ 254228 h 572325"/>
              <a:gd name="connsiteX53" fmla="*/ 508406 w 572342"/>
              <a:gd name="connsiteY53" fmla="*/ 29724 h 572325"/>
              <a:gd name="connsiteX54" fmla="*/ 511645 w 572342"/>
              <a:gd name="connsiteY54" fmla="*/ 52584 h 572325"/>
              <a:gd name="connsiteX55" fmla="*/ 519741 w 572342"/>
              <a:gd name="connsiteY55" fmla="*/ 60680 h 572325"/>
              <a:gd name="connsiteX56" fmla="*/ 542601 w 572342"/>
              <a:gd name="connsiteY56" fmla="*/ 63919 h 572325"/>
              <a:gd name="connsiteX57" fmla="*/ 494786 w 572342"/>
              <a:gd name="connsiteY57" fmla="*/ 111734 h 572325"/>
              <a:gd name="connsiteX58" fmla="*/ 469163 w 572342"/>
              <a:gd name="connsiteY58" fmla="*/ 103162 h 572325"/>
              <a:gd name="connsiteX59" fmla="*/ 460591 w 572342"/>
              <a:gd name="connsiteY59" fmla="*/ 77540 h 572325"/>
              <a:gd name="connsiteX60" fmla="*/ 508406 w 572342"/>
              <a:gd name="connsiteY60" fmla="*/ 29724 h 57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2342" h="572325">
                <a:moveTo>
                  <a:pt x="494309" y="131642"/>
                </a:moveTo>
                <a:cubicBezTo>
                  <a:pt x="497738" y="132785"/>
                  <a:pt x="501548" y="131927"/>
                  <a:pt x="504025" y="129356"/>
                </a:cubicBezTo>
                <a:lnTo>
                  <a:pt x="569557" y="63824"/>
                </a:lnTo>
                <a:cubicBezTo>
                  <a:pt x="573272" y="60109"/>
                  <a:pt x="573272" y="54108"/>
                  <a:pt x="569557" y="50393"/>
                </a:cubicBezTo>
                <a:cubicBezTo>
                  <a:pt x="568128" y="48965"/>
                  <a:pt x="566223" y="48012"/>
                  <a:pt x="564128" y="47726"/>
                </a:cubicBezTo>
                <a:lnTo>
                  <a:pt x="529552" y="42773"/>
                </a:lnTo>
                <a:lnTo>
                  <a:pt x="524599" y="8198"/>
                </a:lnTo>
                <a:cubicBezTo>
                  <a:pt x="523837" y="2959"/>
                  <a:pt x="519074" y="-661"/>
                  <a:pt x="513836" y="101"/>
                </a:cubicBezTo>
                <a:cubicBezTo>
                  <a:pt x="511835" y="387"/>
                  <a:pt x="509930" y="1340"/>
                  <a:pt x="508406" y="2768"/>
                </a:cubicBezTo>
                <a:lnTo>
                  <a:pt x="442874" y="68300"/>
                </a:lnTo>
                <a:cubicBezTo>
                  <a:pt x="440303" y="70872"/>
                  <a:pt x="439445" y="74587"/>
                  <a:pt x="440588" y="78016"/>
                </a:cubicBezTo>
                <a:lnTo>
                  <a:pt x="450590" y="108115"/>
                </a:lnTo>
                <a:lnTo>
                  <a:pt x="432778" y="125927"/>
                </a:lnTo>
                <a:cubicBezTo>
                  <a:pt x="328574" y="29153"/>
                  <a:pt x="165601" y="35249"/>
                  <a:pt x="68827" y="139452"/>
                </a:cubicBezTo>
                <a:cubicBezTo>
                  <a:pt x="-27947" y="243656"/>
                  <a:pt x="-21946" y="406724"/>
                  <a:pt x="82258" y="503498"/>
                </a:cubicBezTo>
                <a:cubicBezTo>
                  <a:pt x="186461" y="600272"/>
                  <a:pt x="349529" y="594271"/>
                  <a:pt x="446303" y="490067"/>
                </a:cubicBezTo>
                <a:cubicBezTo>
                  <a:pt x="538124" y="391198"/>
                  <a:pt x="538124" y="238322"/>
                  <a:pt x="446303" y="139452"/>
                </a:cubicBezTo>
                <a:lnTo>
                  <a:pt x="464115" y="121640"/>
                </a:lnTo>
                <a:lnTo>
                  <a:pt x="494214" y="131642"/>
                </a:lnTo>
                <a:close/>
                <a:moveTo>
                  <a:pt x="496119" y="314331"/>
                </a:moveTo>
                <a:cubicBezTo>
                  <a:pt x="496310" y="446062"/>
                  <a:pt x="389725" y="552932"/>
                  <a:pt x="257994" y="553123"/>
                </a:cubicBezTo>
                <a:cubicBezTo>
                  <a:pt x="126263" y="553313"/>
                  <a:pt x="19393" y="446729"/>
                  <a:pt x="19202" y="314998"/>
                </a:cubicBezTo>
                <a:cubicBezTo>
                  <a:pt x="19012" y="183267"/>
                  <a:pt x="125596" y="76397"/>
                  <a:pt x="257327" y="76206"/>
                </a:cubicBezTo>
                <a:cubicBezTo>
                  <a:pt x="317430" y="76206"/>
                  <a:pt x="375342" y="98685"/>
                  <a:pt x="419443" y="139452"/>
                </a:cubicBezTo>
                <a:lnTo>
                  <a:pt x="378866" y="180029"/>
                </a:lnTo>
                <a:cubicBezTo>
                  <a:pt x="304286" y="112877"/>
                  <a:pt x="189414" y="118973"/>
                  <a:pt x="122263" y="193459"/>
                </a:cubicBezTo>
                <a:cubicBezTo>
                  <a:pt x="55111" y="268040"/>
                  <a:pt x="61207" y="382911"/>
                  <a:pt x="135693" y="450062"/>
                </a:cubicBezTo>
                <a:cubicBezTo>
                  <a:pt x="210274" y="517214"/>
                  <a:pt x="325145" y="511118"/>
                  <a:pt x="392296" y="436632"/>
                </a:cubicBezTo>
                <a:cubicBezTo>
                  <a:pt x="454495" y="367576"/>
                  <a:pt x="454495" y="262610"/>
                  <a:pt x="392296" y="193554"/>
                </a:cubicBezTo>
                <a:lnTo>
                  <a:pt x="432873" y="152978"/>
                </a:lnTo>
                <a:cubicBezTo>
                  <a:pt x="473545" y="196888"/>
                  <a:pt x="496119" y="254514"/>
                  <a:pt x="496119" y="314426"/>
                </a:cubicBezTo>
                <a:close/>
                <a:moveTo>
                  <a:pt x="251231" y="321094"/>
                </a:moveTo>
                <a:cubicBezTo>
                  <a:pt x="254946" y="324809"/>
                  <a:pt x="260947" y="324809"/>
                  <a:pt x="264662" y="321094"/>
                </a:cubicBezTo>
                <a:cubicBezTo>
                  <a:pt x="264662" y="321094"/>
                  <a:pt x="264662" y="321094"/>
                  <a:pt x="264662" y="321094"/>
                </a:cubicBezTo>
                <a:lnTo>
                  <a:pt x="304476" y="281279"/>
                </a:lnTo>
                <a:cubicBezTo>
                  <a:pt x="322859" y="307092"/>
                  <a:pt x="316763" y="342906"/>
                  <a:pt x="291046" y="361194"/>
                </a:cubicBezTo>
                <a:cubicBezTo>
                  <a:pt x="265233" y="379577"/>
                  <a:pt x="229419" y="373481"/>
                  <a:pt x="211131" y="347764"/>
                </a:cubicBezTo>
                <a:cubicBezTo>
                  <a:pt x="192748" y="321951"/>
                  <a:pt x="198844" y="286137"/>
                  <a:pt x="224561" y="267849"/>
                </a:cubicBezTo>
                <a:cubicBezTo>
                  <a:pt x="244469" y="253657"/>
                  <a:pt x="271139" y="253657"/>
                  <a:pt x="291046" y="267849"/>
                </a:cubicBezTo>
                <a:lnTo>
                  <a:pt x="251231" y="307664"/>
                </a:lnTo>
                <a:cubicBezTo>
                  <a:pt x="247517" y="311378"/>
                  <a:pt x="247517" y="317379"/>
                  <a:pt x="251231" y="321094"/>
                </a:cubicBezTo>
                <a:cubicBezTo>
                  <a:pt x="251231" y="321094"/>
                  <a:pt x="251231" y="321094"/>
                  <a:pt x="251231" y="321094"/>
                </a:cubicBezTo>
                <a:close/>
                <a:moveTo>
                  <a:pt x="304571" y="254228"/>
                </a:moveTo>
                <a:cubicBezTo>
                  <a:pt x="271234" y="228320"/>
                  <a:pt x="223228" y="234321"/>
                  <a:pt x="197320" y="267659"/>
                </a:cubicBezTo>
                <a:cubicBezTo>
                  <a:pt x="171412" y="300996"/>
                  <a:pt x="177412" y="349002"/>
                  <a:pt x="210750" y="374910"/>
                </a:cubicBezTo>
                <a:cubicBezTo>
                  <a:pt x="244087" y="400818"/>
                  <a:pt x="292094" y="394817"/>
                  <a:pt x="318002" y="361480"/>
                </a:cubicBezTo>
                <a:cubicBezTo>
                  <a:pt x="339433" y="333857"/>
                  <a:pt x="339433" y="295281"/>
                  <a:pt x="318002" y="267659"/>
                </a:cubicBezTo>
                <a:lnTo>
                  <a:pt x="378771" y="206889"/>
                </a:lnTo>
                <a:cubicBezTo>
                  <a:pt x="438397" y="273945"/>
                  <a:pt x="432397" y="376720"/>
                  <a:pt x="365341" y="436346"/>
                </a:cubicBezTo>
                <a:cubicBezTo>
                  <a:pt x="298285" y="495973"/>
                  <a:pt x="195510" y="489972"/>
                  <a:pt x="135884" y="422916"/>
                </a:cubicBezTo>
                <a:cubicBezTo>
                  <a:pt x="76257" y="355860"/>
                  <a:pt x="82258" y="253085"/>
                  <a:pt x="149314" y="193459"/>
                </a:cubicBezTo>
                <a:cubicBezTo>
                  <a:pt x="210940" y="138690"/>
                  <a:pt x="303714" y="138690"/>
                  <a:pt x="365341" y="193459"/>
                </a:cubicBezTo>
                <a:lnTo>
                  <a:pt x="304571" y="254228"/>
                </a:lnTo>
                <a:close/>
                <a:moveTo>
                  <a:pt x="508406" y="29724"/>
                </a:moveTo>
                <a:lnTo>
                  <a:pt x="511645" y="52584"/>
                </a:lnTo>
                <a:cubicBezTo>
                  <a:pt x="512216" y="56775"/>
                  <a:pt x="515550" y="60109"/>
                  <a:pt x="519741" y="60680"/>
                </a:cubicBezTo>
                <a:lnTo>
                  <a:pt x="542601" y="63919"/>
                </a:lnTo>
                <a:lnTo>
                  <a:pt x="494786" y="111734"/>
                </a:lnTo>
                <a:lnTo>
                  <a:pt x="469163" y="103162"/>
                </a:lnTo>
                <a:lnTo>
                  <a:pt x="460591" y="77540"/>
                </a:lnTo>
                <a:lnTo>
                  <a:pt x="508406" y="29724"/>
                </a:lnTo>
                <a:close/>
              </a:path>
            </a:pathLst>
          </a:custGeom>
          <a:solidFill>
            <a:srgbClr val="00B050"/>
          </a:solidFill>
          <a:ln w="9525" cap="flat">
            <a:solidFill>
              <a:srgbClr val="00B050"/>
            </a:solidFill>
            <a:prstDash val="solid"/>
            <a:miter/>
          </a:ln>
        </p:spPr>
        <p:txBody>
          <a:bodyPr rtlCol="0" anchor="ctr"/>
          <a:lstStyle/>
          <a:p>
            <a:endParaRPr lang="ru-RU" sz="1636" dirty="0"/>
          </a:p>
        </p:txBody>
      </p:sp>
      <p:sp>
        <p:nvSpPr>
          <p:cNvPr id="16" name="Прямоугольник: скругленные углы 98">
            <a:extLst>
              <a:ext uri="{FF2B5EF4-FFF2-40B4-BE49-F238E27FC236}">
                <a16:creationId xmlns:a16="http://schemas.microsoft.com/office/drawing/2014/main" id="{C91A2945-1D1B-0B33-8118-302F2A1C58AB}"/>
              </a:ext>
            </a:extLst>
          </p:cNvPr>
          <p:cNvSpPr/>
          <p:nvPr/>
        </p:nvSpPr>
        <p:spPr>
          <a:xfrm>
            <a:off x="9737868" y="3108959"/>
            <a:ext cx="9583918" cy="7063741"/>
          </a:xfrm>
          <a:prstGeom prst="roundRect">
            <a:avLst>
              <a:gd name="adj" fmla="val 2698"/>
            </a:avLst>
          </a:prstGeom>
          <a:solidFill>
            <a:srgbClr val="F5F5F5"/>
          </a:solidFill>
          <a:ln w="190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89D9C17-D231-DB45-3358-C0AB97BAC627}"/>
              </a:ext>
            </a:extLst>
          </p:cNvPr>
          <p:cNvGrpSpPr/>
          <p:nvPr/>
        </p:nvGrpSpPr>
        <p:grpSpPr>
          <a:xfrm>
            <a:off x="11109492" y="4049231"/>
            <a:ext cx="9753111" cy="5175922"/>
            <a:chOff x="6260247" y="3560276"/>
            <a:chExt cx="9753111" cy="517592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EA33F5-734B-3E11-1E9A-4E3E5EE9D47C}"/>
                </a:ext>
              </a:extLst>
            </p:cNvPr>
            <p:cNvSpPr txBox="1"/>
            <p:nvPr/>
          </p:nvSpPr>
          <p:spPr>
            <a:xfrm>
              <a:off x="6260247" y="3560276"/>
              <a:ext cx="930614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на </a:t>
              </a:r>
              <a:r>
                <a:rPr lang="ru-RU" sz="4400" b="1" dirty="0">
                  <a:solidFill>
                    <a:srgbClr val="EE783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выходе </a:t>
              </a:r>
              <a:r>
                <a:rPr lang="ru-RU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 экспертизы </a:t>
              </a:r>
              <a:endPara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F279F9E-3B2F-5663-E945-6B8E8C15C9A2}"/>
                </a:ext>
              </a:extLst>
            </p:cNvPr>
            <p:cNvSpPr txBox="1"/>
            <p:nvPr/>
          </p:nvSpPr>
          <p:spPr>
            <a:xfrm>
              <a:off x="6315859" y="5563499"/>
              <a:ext cx="930614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на этапе </a:t>
              </a:r>
              <a:r>
                <a:rPr lang="ru-RU" sz="4400" b="1" dirty="0">
                  <a:solidFill>
                    <a:srgbClr val="FFC0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консалтинга</a:t>
              </a:r>
              <a:r>
                <a:rPr lang="ru-RU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ФЦС</a:t>
              </a:r>
              <a:endPara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4791C66-4DA6-6724-CFB2-EC3E69F7A052}"/>
                </a:ext>
              </a:extLst>
            </p:cNvPr>
            <p:cNvSpPr txBox="1"/>
            <p:nvPr/>
          </p:nvSpPr>
          <p:spPr>
            <a:xfrm>
              <a:off x="6707210" y="7289648"/>
              <a:ext cx="9306148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отрицательное</a:t>
              </a:r>
            </a:p>
            <a:p>
              <a:r>
                <a:rPr lang="ru-RU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заключение ТК 465</a:t>
              </a:r>
              <a:endPara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DB6D8C0-75AD-A1FD-0B4B-FD091CD8C440}"/>
              </a:ext>
            </a:extLst>
          </p:cNvPr>
          <p:cNvGrpSpPr/>
          <p:nvPr/>
        </p:nvGrpSpPr>
        <p:grpSpPr>
          <a:xfrm>
            <a:off x="10580528" y="3796213"/>
            <a:ext cx="830584" cy="1155196"/>
            <a:chOff x="5166393" y="4524035"/>
            <a:chExt cx="8937796" cy="1231106"/>
          </a:xfrm>
        </p:grpSpPr>
        <p:sp>
          <p:nvSpPr>
            <p:cNvPr id="24" name="Заголовок 1">
              <a:extLst>
                <a:ext uri="{FF2B5EF4-FFF2-40B4-BE49-F238E27FC236}">
                  <a16:creationId xmlns:a16="http://schemas.microsoft.com/office/drawing/2014/main" id="{6E92644A-B555-E7BD-2626-93073727AD6D}"/>
                </a:ext>
              </a:extLst>
            </p:cNvPr>
            <p:cNvSpPr txBox="1">
              <a:spLocks/>
            </p:cNvSpPr>
            <p:nvPr/>
          </p:nvSpPr>
          <p:spPr>
            <a:xfrm>
              <a:off x="5166393" y="4524035"/>
              <a:ext cx="2102937" cy="123110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8000" b="1" kern="0" dirty="0">
                  <a:solidFill>
                    <a:srgbClr val="EE783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59C3942-DA37-1D6F-71D9-AF968337CAEA}"/>
                </a:ext>
              </a:extLst>
            </p:cNvPr>
            <p:cNvSpPr txBox="1"/>
            <p:nvPr/>
          </p:nvSpPr>
          <p:spPr>
            <a:xfrm>
              <a:off x="7175930" y="4537345"/>
              <a:ext cx="692825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8003D98-6233-B0CB-2CCC-1BDBB59F38B2}"/>
              </a:ext>
            </a:extLst>
          </p:cNvPr>
          <p:cNvGrpSpPr/>
          <p:nvPr/>
        </p:nvGrpSpPr>
        <p:grpSpPr>
          <a:xfrm>
            <a:off x="10044043" y="8692750"/>
            <a:ext cx="8909392" cy="1231106"/>
            <a:chOff x="5194797" y="7968873"/>
            <a:chExt cx="9115539" cy="1231106"/>
          </a:xfrm>
        </p:grpSpPr>
        <p:sp>
          <p:nvSpPr>
            <p:cNvPr id="28" name="Заголовок 1">
              <a:extLst>
                <a:ext uri="{FF2B5EF4-FFF2-40B4-BE49-F238E27FC236}">
                  <a16:creationId xmlns:a16="http://schemas.microsoft.com/office/drawing/2014/main" id="{6D44C853-F3AD-F782-8E9E-C17FA512B43A}"/>
                </a:ext>
              </a:extLst>
            </p:cNvPr>
            <p:cNvSpPr txBox="1">
              <a:spLocks/>
            </p:cNvSpPr>
            <p:nvPr/>
          </p:nvSpPr>
          <p:spPr>
            <a:xfrm>
              <a:off x="5194797" y="7968873"/>
              <a:ext cx="2102937" cy="123110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ru-RU" sz="8000" b="1" kern="0" dirty="0">
                <a:solidFill>
                  <a:srgbClr val="EE7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76FBC05-67F4-519C-A8F3-234E0C95FD62}"/>
                </a:ext>
              </a:extLst>
            </p:cNvPr>
            <p:cNvSpPr txBox="1"/>
            <p:nvPr/>
          </p:nvSpPr>
          <p:spPr>
            <a:xfrm>
              <a:off x="7175930" y="8662370"/>
              <a:ext cx="71344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DAFF675-1D12-71AE-C993-D18BB5D8A275}"/>
              </a:ext>
            </a:extLst>
          </p:cNvPr>
          <p:cNvSpPr txBox="1"/>
          <p:nvPr/>
        </p:nvSpPr>
        <p:spPr>
          <a:xfrm>
            <a:off x="-1976266" y="10666253"/>
            <a:ext cx="12416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ru-RU" sz="1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Федеральный информационный фонд стандартов</a:t>
            </a:r>
            <a:r>
              <a:rPr lang="en-US" sz="1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dirty="0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5BA82E0C-1958-71F5-9DE9-D016048674E4}"/>
              </a:ext>
            </a:extLst>
          </p:cNvPr>
          <p:cNvGrpSpPr/>
          <p:nvPr/>
        </p:nvGrpSpPr>
        <p:grpSpPr>
          <a:xfrm>
            <a:off x="1505847" y="1608716"/>
            <a:ext cx="783691" cy="1231106"/>
            <a:chOff x="5671002" y="4349127"/>
            <a:chExt cx="8433187" cy="1312004"/>
          </a:xfrm>
        </p:grpSpPr>
        <p:sp>
          <p:nvSpPr>
            <p:cNvPr id="36" name="Заголовок 1">
              <a:extLst>
                <a:ext uri="{FF2B5EF4-FFF2-40B4-BE49-F238E27FC236}">
                  <a16:creationId xmlns:a16="http://schemas.microsoft.com/office/drawing/2014/main" id="{91849A2B-BB2C-37E4-8467-E5755B970F64}"/>
                </a:ext>
              </a:extLst>
            </p:cNvPr>
            <p:cNvSpPr txBox="1">
              <a:spLocks/>
            </p:cNvSpPr>
            <p:nvPr/>
          </p:nvSpPr>
          <p:spPr>
            <a:xfrm>
              <a:off x="5671002" y="4349127"/>
              <a:ext cx="2102941" cy="131200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8000" b="1" kern="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E012F3-6B2F-E271-F107-67502DC08FD5}"/>
                </a:ext>
              </a:extLst>
            </p:cNvPr>
            <p:cNvSpPr txBox="1"/>
            <p:nvPr/>
          </p:nvSpPr>
          <p:spPr>
            <a:xfrm>
              <a:off x="7175929" y="4537346"/>
              <a:ext cx="692826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2C1E09CD-D976-5461-5A17-D85F18505435}"/>
              </a:ext>
            </a:extLst>
          </p:cNvPr>
          <p:cNvGrpSpPr/>
          <p:nvPr/>
        </p:nvGrpSpPr>
        <p:grpSpPr>
          <a:xfrm>
            <a:off x="3182577" y="194275"/>
            <a:ext cx="3077970" cy="2068576"/>
            <a:chOff x="-2786646" y="2732950"/>
            <a:chExt cx="16890835" cy="2204505"/>
          </a:xfrm>
        </p:grpSpPr>
        <p:sp>
          <p:nvSpPr>
            <p:cNvPr id="39" name="Заголовок 1">
              <a:extLst>
                <a:ext uri="{FF2B5EF4-FFF2-40B4-BE49-F238E27FC236}">
                  <a16:creationId xmlns:a16="http://schemas.microsoft.com/office/drawing/2014/main" id="{C32A088A-82E4-1D32-8BE2-B70648840FB8}"/>
                </a:ext>
              </a:extLst>
            </p:cNvPr>
            <p:cNvSpPr txBox="1">
              <a:spLocks/>
            </p:cNvSpPr>
            <p:nvPr/>
          </p:nvSpPr>
          <p:spPr>
            <a:xfrm>
              <a:off x="-2786646" y="2732950"/>
              <a:ext cx="8937796" cy="131200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ru-RU" sz="8000" b="1" kern="0" dirty="0">
                <a:solidFill>
                  <a:srgbClr val="EE7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3E3FA95-7DB3-5EAA-0786-6DE3BFE8F965}"/>
                </a:ext>
              </a:extLst>
            </p:cNvPr>
            <p:cNvSpPr txBox="1"/>
            <p:nvPr/>
          </p:nvSpPr>
          <p:spPr>
            <a:xfrm>
              <a:off x="7175930" y="4537345"/>
              <a:ext cx="692825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B637151E-39F5-2AD8-1BC7-093043CDBB8F}"/>
              </a:ext>
            </a:extLst>
          </p:cNvPr>
          <p:cNvGrpSpPr/>
          <p:nvPr/>
        </p:nvGrpSpPr>
        <p:grpSpPr>
          <a:xfrm>
            <a:off x="10580528" y="5798155"/>
            <a:ext cx="830584" cy="1231106"/>
            <a:chOff x="5166393" y="4524035"/>
            <a:chExt cx="8937796" cy="1312004"/>
          </a:xfrm>
        </p:grpSpPr>
        <p:sp>
          <p:nvSpPr>
            <p:cNvPr id="43" name="Заголовок 1">
              <a:extLst>
                <a:ext uri="{FF2B5EF4-FFF2-40B4-BE49-F238E27FC236}">
                  <a16:creationId xmlns:a16="http://schemas.microsoft.com/office/drawing/2014/main" id="{205A0951-5EA6-0CD2-5B7D-B447105A5102}"/>
                </a:ext>
              </a:extLst>
            </p:cNvPr>
            <p:cNvSpPr txBox="1">
              <a:spLocks/>
            </p:cNvSpPr>
            <p:nvPr/>
          </p:nvSpPr>
          <p:spPr>
            <a:xfrm>
              <a:off x="5166393" y="4524035"/>
              <a:ext cx="2102941" cy="131200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8000" b="1" kern="0" dirty="0">
                  <a:solidFill>
                    <a:srgbClr val="FFC0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5F42676-C387-69CE-D917-18FA2DBDF9C8}"/>
                </a:ext>
              </a:extLst>
            </p:cNvPr>
            <p:cNvSpPr txBox="1"/>
            <p:nvPr/>
          </p:nvSpPr>
          <p:spPr>
            <a:xfrm>
              <a:off x="7175930" y="4537345"/>
              <a:ext cx="692825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BD4820C7-5136-0DAA-BE50-D321F46A7B0D}"/>
              </a:ext>
            </a:extLst>
          </p:cNvPr>
          <p:cNvGrpSpPr/>
          <p:nvPr/>
        </p:nvGrpSpPr>
        <p:grpSpPr>
          <a:xfrm>
            <a:off x="10656440" y="7876007"/>
            <a:ext cx="830584" cy="1231106"/>
            <a:chOff x="5166393" y="4524035"/>
            <a:chExt cx="8937796" cy="1312004"/>
          </a:xfrm>
        </p:grpSpPr>
        <p:sp>
          <p:nvSpPr>
            <p:cNvPr id="47" name="Заголовок 1">
              <a:extLst>
                <a:ext uri="{FF2B5EF4-FFF2-40B4-BE49-F238E27FC236}">
                  <a16:creationId xmlns:a16="http://schemas.microsoft.com/office/drawing/2014/main" id="{94B13674-617F-E766-828C-9785BC7A66AF}"/>
                </a:ext>
              </a:extLst>
            </p:cNvPr>
            <p:cNvSpPr txBox="1">
              <a:spLocks/>
            </p:cNvSpPr>
            <p:nvPr/>
          </p:nvSpPr>
          <p:spPr>
            <a:xfrm>
              <a:off x="5166393" y="4524035"/>
              <a:ext cx="2102941" cy="131200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80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6283AA1-9D20-A418-2CE0-545121705C85}"/>
                </a:ext>
              </a:extLst>
            </p:cNvPr>
            <p:cNvSpPr txBox="1"/>
            <p:nvPr/>
          </p:nvSpPr>
          <p:spPr>
            <a:xfrm>
              <a:off x="7175930" y="4537345"/>
              <a:ext cx="692825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9" name="Прямоугольник: скругленные углы 107">
            <a:extLst>
              <a:ext uri="{FF2B5EF4-FFF2-40B4-BE49-F238E27FC236}">
                <a16:creationId xmlns:a16="http://schemas.microsoft.com/office/drawing/2014/main" id="{F56BE9B7-1FA1-1872-E521-7254E063ADB2}"/>
              </a:ext>
            </a:extLst>
          </p:cNvPr>
          <p:cNvSpPr/>
          <p:nvPr/>
        </p:nvSpPr>
        <p:spPr>
          <a:xfrm>
            <a:off x="9748042" y="1570892"/>
            <a:ext cx="9573743" cy="1223673"/>
          </a:xfrm>
          <a:prstGeom prst="roundRect">
            <a:avLst>
              <a:gd name="adj" fmla="val 7063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62B2C97A-64F3-1CD0-10C4-A23B6E016FAB}"/>
              </a:ext>
            </a:extLst>
          </p:cNvPr>
          <p:cNvGrpSpPr/>
          <p:nvPr/>
        </p:nvGrpSpPr>
        <p:grpSpPr>
          <a:xfrm>
            <a:off x="10550706" y="1535720"/>
            <a:ext cx="1019550" cy="1231106"/>
            <a:chOff x="5166393" y="4447391"/>
            <a:chExt cx="8937796" cy="1312004"/>
          </a:xfrm>
        </p:grpSpPr>
        <p:sp>
          <p:nvSpPr>
            <p:cNvPr id="52" name="Заголовок 1">
              <a:extLst>
                <a:ext uri="{FF2B5EF4-FFF2-40B4-BE49-F238E27FC236}">
                  <a16:creationId xmlns:a16="http://schemas.microsoft.com/office/drawing/2014/main" id="{B176F447-FD44-6EFC-6EBC-B0B380311395}"/>
                </a:ext>
              </a:extLst>
            </p:cNvPr>
            <p:cNvSpPr txBox="1">
              <a:spLocks/>
            </p:cNvSpPr>
            <p:nvPr/>
          </p:nvSpPr>
          <p:spPr>
            <a:xfrm>
              <a:off x="5166393" y="4447391"/>
              <a:ext cx="2102940" cy="131200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8000" b="1" kern="0" dirty="0">
                  <a:solidFill>
                    <a:srgbClr val="EE783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8D93731-A5F9-E7CE-4C96-F08D8B056606}"/>
                </a:ext>
              </a:extLst>
            </p:cNvPr>
            <p:cNvSpPr txBox="1"/>
            <p:nvPr/>
          </p:nvSpPr>
          <p:spPr>
            <a:xfrm>
              <a:off x="7175927" y="4449750"/>
              <a:ext cx="692826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5" name="Рисунок 54" descr="Секундомер">
            <a:extLst>
              <a:ext uri="{FF2B5EF4-FFF2-40B4-BE49-F238E27FC236}">
                <a16:creationId xmlns:a16="http://schemas.microsoft.com/office/drawing/2014/main" id="{5D14C797-F9B7-F8E2-2CFC-9030688E3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78434" y="1754183"/>
            <a:ext cx="914400" cy="914400"/>
          </a:xfrm>
          <a:prstGeom prst="rect">
            <a:avLst/>
          </a:prstGeom>
        </p:spPr>
      </p:pic>
      <p:sp>
        <p:nvSpPr>
          <p:cNvPr id="56" name="Заголовок 1">
            <a:extLst>
              <a:ext uri="{FF2B5EF4-FFF2-40B4-BE49-F238E27FC236}">
                <a16:creationId xmlns:a16="http://schemas.microsoft.com/office/drawing/2014/main" id="{78AE8433-F7CF-1B86-1C99-B4403C6D3342}"/>
              </a:ext>
            </a:extLst>
          </p:cNvPr>
          <p:cNvSpPr txBox="1">
            <a:spLocks/>
          </p:cNvSpPr>
          <p:nvPr/>
        </p:nvSpPr>
        <p:spPr>
          <a:xfrm>
            <a:off x="11787078" y="1650511"/>
            <a:ext cx="412049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kern="0" dirty="0">
                <a:solidFill>
                  <a:srgbClr val="FF81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ru-RU" sz="4800" b="1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работе</a:t>
            </a:r>
            <a:endParaRPr lang="ru-RU" sz="4400" b="1" kern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500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Номер слайда 1">
            <a:extLst>
              <a:ext uri="{FF2B5EF4-FFF2-40B4-BE49-F238E27FC236}">
                <a16:creationId xmlns:a16="http://schemas.microsoft.com/office/drawing/2014/main" id="{9E346327-4802-4CBE-BA8B-097829D4B05F}"/>
              </a:ext>
            </a:extLst>
          </p:cNvPr>
          <p:cNvSpPr txBox="1">
            <a:spLocks/>
          </p:cNvSpPr>
          <p:nvPr/>
        </p:nvSpPr>
        <p:spPr>
          <a:xfrm>
            <a:off x="12586539" y="8569658"/>
            <a:ext cx="204963" cy="1435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fld id="{81D60167-4931-47E6-BA6A-407CBD079E47}" type="slidenum">
              <a:rPr lang="ru-RU" sz="12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>
                <a:defRPr/>
              </a:pPr>
              <a:t>8</a:t>
            </a:fld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14AE67A4-B6BF-49A8-85B9-0FD378D08ADD}"/>
              </a:ext>
            </a:extLst>
          </p:cNvPr>
          <p:cNvSpPr>
            <a:spLocks/>
          </p:cNvSpPr>
          <p:nvPr/>
        </p:nvSpPr>
        <p:spPr>
          <a:xfrm>
            <a:off x="3691749" y="5015135"/>
            <a:ext cx="10578014" cy="802489"/>
          </a:xfrm>
          <a:prstGeom prst="roundRect">
            <a:avLst>
              <a:gd name="adj" fmla="val 50000"/>
            </a:avLst>
          </a:prstGeom>
          <a:solidFill>
            <a:srgbClr val="FFFFFF">
              <a:lumMod val="95000"/>
            </a:srgbClr>
          </a:solidFill>
          <a:ln w="3175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marL="0" marR="0" lvl="0" indent="0" algn="ctr" defTabSz="82153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" name="Прямоугольник: скругленные углы 55">
            <a:extLst>
              <a:ext uri="{FF2B5EF4-FFF2-40B4-BE49-F238E27FC236}">
                <a16:creationId xmlns:a16="http://schemas.microsoft.com/office/drawing/2014/main" id="{09E310B5-2C72-4D8C-8F7E-6230929AC152}"/>
              </a:ext>
            </a:extLst>
          </p:cNvPr>
          <p:cNvSpPr/>
          <p:nvPr/>
        </p:nvSpPr>
        <p:spPr>
          <a:xfrm>
            <a:off x="709112" y="2038835"/>
            <a:ext cx="5828407" cy="121197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Заголовок 1">
            <a:extLst>
              <a:ext uri="{FF2B5EF4-FFF2-40B4-BE49-F238E27FC236}">
                <a16:creationId xmlns:a16="http://schemas.microsoft.com/office/drawing/2014/main" id="{ECCA4EE8-C5DC-4F2F-A878-6CA618B2D7E1}"/>
              </a:ext>
            </a:extLst>
          </p:cNvPr>
          <p:cNvSpPr txBox="1">
            <a:spLocks/>
          </p:cNvSpPr>
          <p:nvPr/>
        </p:nvSpPr>
        <p:spPr>
          <a:xfrm>
            <a:off x="347945" y="2332484"/>
            <a:ext cx="653378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 СТО </a:t>
            </a:r>
            <a:r>
              <a:rPr lang="ru-RU" sz="32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ГОСТ 1.5</a:t>
            </a:r>
          </a:p>
        </p:txBody>
      </p:sp>
      <p:sp>
        <p:nvSpPr>
          <p:cNvPr id="53" name="Прямоугольник: скругленные углы 2">
            <a:extLst>
              <a:ext uri="{FF2B5EF4-FFF2-40B4-BE49-F238E27FC236}">
                <a16:creationId xmlns:a16="http://schemas.microsoft.com/office/drawing/2014/main" id="{F30823D0-BBED-4F38-AB97-36704C85B178}"/>
              </a:ext>
            </a:extLst>
          </p:cNvPr>
          <p:cNvSpPr/>
          <p:nvPr/>
        </p:nvSpPr>
        <p:spPr>
          <a:xfrm>
            <a:off x="709112" y="3483137"/>
            <a:ext cx="5828407" cy="7277012"/>
          </a:xfrm>
          <a:prstGeom prst="roundRect">
            <a:avLst>
              <a:gd name="adj" fmla="val 3658"/>
            </a:avLst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: скругленные углы 2">
            <a:extLst>
              <a:ext uri="{FF2B5EF4-FFF2-40B4-BE49-F238E27FC236}">
                <a16:creationId xmlns:a16="http://schemas.microsoft.com/office/drawing/2014/main" id="{3416026D-DBF8-4C29-8918-A6D7E44C3D9D}"/>
              </a:ext>
            </a:extLst>
          </p:cNvPr>
          <p:cNvSpPr/>
          <p:nvPr/>
        </p:nvSpPr>
        <p:spPr>
          <a:xfrm>
            <a:off x="7132224" y="3475425"/>
            <a:ext cx="5828406" cy="7284723"/>
          </a:xfrm>
          <a:prstGeom prst="roundRect">
            <a:avLst>
              <a:gd name="adj" fmla="val 3658"/>
            </a:avLst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: скругленные углы 2">
            <a:extLst>
              <a:ext uri="{FF2B5EF4-FFF2-40B4-BE49-F238E27FC236}">
                <a16:creationId xmlns:a16="http://schemas.microsoft.com/office/drawing/2014/main" id="{DC5BDCA7-6969-4BA1-A680-4B0D2399AE47}"/>
              </a:ext>
            </a:extLst>
          </p:cNvPr>
          <p:cNvSpPr/>
          <p:nvPr/>
        </p:nvSpPr>
        <p:spPr>
          <a:xfrm>
            <a:off x="13758457" y="3475426"/>
            <a:ext cx="5828407" cy="7116974"/>
          </a:xfrm>
          <a:prstGeom prst="roundRect">
            <a:avLst>
              <a:gd name="adj" fmla="val 3658"/>
            </a:avLst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08D9E68C-5296-4FF2-9AF6-5A963F27B087}"/>
              </a:ext>
            </a:extLst>
          </p:cNvPr>
          <p:cNvSpPr/>
          <p:nvPr/>
        </p:nvSpPr>
        <p:spPr>
          <a:xfrm>
            <a:off x="7132222" y="2043401"/>
            <a:ext cx="5828407" cy="120741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Заголовок 1">
            <a:extLst>
              <a:ext uri="{FF2B5EF4-FFF2-40B4-BE49-F238E27FC236}">
                <a16:creationId xmlns:a16="http://schemas.microsoft.com/office/drawing/2014/main" id="{14FC9C2F-D367-43D1-9056-D0387E1C4533}"/>
              </a:ext>
            </a:extLst>
          </p:cNvPr>
          <p:cNvSpPr txBox="1">
            <a:spLocks/>
          </p:cNvSpPr>
          <p:nvPr/>
        </p:nvSpPr>
        <p:spPr>
          <a:xfrm>
            <a:off x="6881726" y="2152380"/>
            <a:ext cx="6533781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ПОЯСНИТЕЛЬНАЯ </a:t>
            </a:r>
          </a:p>
          <a:p>
            <a:pPr algn="ctr"/>
            <a:r>
              <a:rPr lang="ru-RU" sz="32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ЗАПИСКА </a:t>
            </a:r>
            <a:r>
              <a:rPr lang="ru-RU" sz="32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ФОРМЕ</a:t>
            </a:r>
          </a:p>
        </p:txBody>
      </p:sp>
      <p:sp>
        <p:nvSpPr>
          <p:cNvPr id="58" name="Прямоугольник: скругленные углы 55">
            <a:extLst>
              <a:ext uri="{FF2B5EF4-FFF2-40B4-BE49-F238E27FC236}">
                <a16:creationId xmlns:a16="http://schemas.microsoft.com/office/drawing/2014/main" id="{3631A0B6-441A-490E-91C2-B1A2FFD136D2}"/>
              </a:ext>
            </a:extLst>
          </p:cNvPr>
          <p:cNvSpPr/>
          <p:nvPr/>
        </p:nvSpPr>
        <p:spPr>
          <a:xfrm>
            <a:off x="13415507" y="1995222"/>
            <a:ext cx="6353348" cy="120741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Заголовок 1">
            <a:extLst>
              <a:ext uri="{FF2B5EF4-FFF2-40B4-BE49-F238E27FC236}">
                <a16:creationId xmlns:a16="http://schemas.microsoft.com/office/drawing/2014/main" id="{D9B7F7E5-A230-4CBB-AF1F-5707DDC3BB1C}"/>
              </a:ext>
            </a:extLst>
          </p:cNvPr>
          <p:cNvSpPr txBox="1">
            <a:spLocks/>
          </p:cNvSpPr>
          <p:nvPr/>
        </p:nvSpPr>
        <p:spPr>
          <a:xfrm>
            <a:off x="13415507" y="2104201"/>
            <a:ext cx="6533781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СРАВНИТЕЛЬНОГО </a:t>
            </a:r>
          </a:p>
          <a:p>
            <a:pPr algn="ctr"/>
            <a:r>
              <a:rPr lang="ru-RU" sz="32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АНАЛИЗА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DD27D3FB-3B38-4C01-8ECB-862F418D49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21752" r="44172" b="5150"/>
          <a:stretch/>
        </p:blipFill>
        <p:spPr>
          <a:xfrm>
            <a:off x="1254794" y="3765572"/>
            <a:ext cx="4873906" cy="671214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9980D72C-7C5C-4FC6-BAC9-D04EF2598B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1" t="14890" r="30253" b="2328"/>
          <a:stretch/>
        </p:blipFill>
        <p:spPr>
          <a:xfrm>
            <a:off x="7453374" y="3834011"/>
            <a:ext cx="5186101" cy="6518847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CB5F2048-7053-4862-BAFC-E3D453D936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7" t="28829" r="29660"/>
          <a:stretch/>
        </p:blipFill>
        <p:spPr>
          <a:xfrm>
            <a:off x="14058320" y="3797449"/>
            <a:ext cx="5296791" cy="6451452"/>
          </a:xfrm>
          <a:prstGeom prst="rect">
            <a:avLst/>
          </a:prstGeom>
        </p:spPr>
      </p:pic>
      <p:sp>
        <p:nvSpPr>
          <p:cNvPr id="19" name="object 65">
            <a:extLst>
              <a:ext uri="{FF2B5EF4-FFF2-40B4-BE49-F238E27FC236}">
                <a16:creationId xmlns:a16="http://schemas.microsoft.com/office/drawing/2014/main" id="{7C4BD1B2-5133-493E-83FA-1D40734C8448}"/>
              </a:ext>
            </a:extLst>
          </p:cNvPr>
          <p:cNvSpPr/>
          <p:nvPr/>
        </p:nvSpPr>
        <p:spPr>
          <a:xfrm>
            <a:off x="1045704" y="845989"/>
            <a:ext cx="11981832" cy="1092626"/>
          </a:xfrm>
          <a:custGeom>
            <a:avLst/>
            <a:gdLst/>
            <a:ahLst/>
            <a:cxnLst/>
            <a:rect l="l" t="t" r="r" b="b"/>
            <a:pathLst>
              <a:path w="10647045" h="476250">
                <a:moveTo>
                  <a:pt x="10646471" y="0"/>
                </a:moveTo>
                <a:lnTo>
                  <a:pt x="0" y="0"/>
                </a:lnTo>
                <a:lnTo>
                  <a:pt x="0" y="476132"/>
                </a:lnTo>
                <a:lnTo>
                  <a:pt x="10646471" y="476132"/>
                </a:lnTo>
                <a:lnTo>
                  <a:pt x="10646471" y="0"/>
                </a:lnTo>
                <a:close/>
              </a:path>
            </a:pathLst>
          </a:custGeom>
          <a:solidFill>
            <a:srgbClr val="F8B41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516AD58A-1BC3-4DB0-B6F4-0D76AC6F88AB}"/>
              </a:ext>
            </a:extLst>
          </p:cNvPr>
          <p:cNvSpPr txBox="1">
            <a:spLocks/>
          </p:cNvSpPr>
          <p:nvPr/>
        </p:nvSpPr>
        <p:spPr>
          <a:xfrm>
            <a:off x="985392" y="545282"/>
            <a:ext cx="12241360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lvl="0">
              <a:spcBef>
                <a:spcPts val="100"/>
              </a:spcBef>
              <a:defRPr/>
            </a:pPr>
            <a:r>
              <a:rPr lang="ru-RU" sz="4000" kern="0" dirty="0">
                <a:solidFill>
                  <a:srgbClr val="3E3D40"/>
                </a:solidFill>
              </a:rPr>
              <a:t>Комплект документов </a:t>
            </a:r>
          </a:p>
          <a:p>
            <a:pPr marL="12700" marR="5080" lvl="0">
              <a:spcBef>
                <a:spcPts val="100"/>
              </a:spcBef>
              <a:defRPr/>
            </a:pPr>
            <a:r>
              <a:rPr lang="ru-RU" sz="4000" kern="0" dirty="0">
                <a:solidFill>
                  <a:srgbClr val="3E3D40"/>
                </a:solidFill>
              </a:rPr>
              <a:t>для экспертизы СТО</a:t>
            </a:r>
          </a:p>
        </p:txBody>
      </p:sp>
    </p:spTree>
    <p:extLst>
      <p:ext uri="{BB962C8B-B14F-4D97-AF65-F5344CB8AC3E}">
        <p14:creationId xmlns:p14="http://schemas.microsoft.com/office/powerpoint/2010/main" val="1470371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F67FC-6573-4908-ABDB-7D0D2106925D}"/>
              </a:ext>
            </a:extLst>
          </p:cNvPr>
          <p:cNvSpPr txBox="1">
            <a:spLocks/>
          </p:cNvSpPr>
          <p:nvPr/>
        </p:nvSpPr>
        <p:spPr>
          <a:xfrm>
            <a:off x="1057401" y="592032"/>
            <a:ext cx="1930323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kern="0" dirty="0">
                <a:solidFill>
                  <a:srgbClr val="F8B4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Типовые ошибки </a:t>
            </a:r>
            <a:r>
              <a:rPr lang="ru-RU" sz="48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подготовке СТО</a:t>
            </a:r>
            <a:endParaRPr lang="ru-RU" sz="4800" b="1" kern="0" dirty="0">
              <a:solidFill>
                <a:srgbClr val="EE783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Номер слайда 1">
            <a:extLst>
              <a:ext uri="{FF2B5EF4-FFF2-40B4-BE49-F238E27FC236}">
                <a16:creationId xmlns:a16="http://schemas.microsoft.com/office/drawing/2014/main" id="{E333D1F9-3276-2FB8-6054-17011D47EE22}"/>
              </a:ext>
            </a:extLst>
          </p:cNvPr>
          <p:cNvSpPr txBox="1">
            <a:spLocks/>
          </p:cNvSpPr>
          <p:nvPr/>
        </p:nvSpPr>
        <p:spPr>
          <a:xfrm>
            <a:off x="12586539" y="8569658"/>
            <a:ext cx="204963" cy="1435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: скругленные углы 49">
            <a:extLst>
              <a:ext uri="{FF2B5EF4-FFF2-40B4-BE49-F238E27FC236}">
                <a16:creationId xmlns:a16="http://schemas.microsoft.com/office/drawing/2014/main" id="{029AA94C-BE95-DC42-CB44-0A2F73AF547E}"/>
              </a:ext>
            </a:extLst>
          </p:cNvPr>
          <p:cNvSpPr>
            <a:spLocks/>
          </p:cNvSpPr>
          <p:nvPr/>
        </p:nvSpPr>
        <p:spPr>
          <a:xfrm>
            <a:off x="3691749" y="5015135"/>
            <a:ext cx="10578014" cy="802489"/>
          </a:xfrm>
          <a:prstGeom prst="roundRect">
            <a:avLst>
              <a:gd name="adj" fmla="val 50000"/>
            </a:avLst>
          </a:prstGeom>
          <a:solidFill>
            <a:srgbClr val="FFFFFF">
              <a:lumMod val="95000"/>
            </a:srgbClr>
          </a:solidFill>
          <a:ln w="3175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marL="0" marR="0" lvl="0" indent="0" algn="ctr" defTabSz="82153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Прямоугольник: скругленные углы 55">
            <a:extLst>
              <a:ext uri="{FF2B5EF4-FFF2-40B4-BE49-F238E27FC236}">
                <a16:creationId xmlns:a16="http://schemas.microsoft.com/office/drawing/2014/main" id="{5C524996-C014-0D86-AF9F-A6CC8131E8F5}"/>
              </a:ext>
            </a:extLst>
          </p:cNvPr>
          <p:cNvSpPr/>
          <p:nvPr/>
        </p:nvSpPr>
        <p:spPr>
          <a:xfrm>
            <a:off x="820614" y="5625548"/>
            <a:ext cx="4994032" cy="100594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9050">
            <a:solidFill>
              <a:srgbClr val="FFC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B217B789-84A1-5287-5901-750C2102A948}"/>
              </a:ext>
            </a:extLst>
          </p:cNvPr>
          <p:cNvSpPr txBox="1">
            <a:spLocks/>
          </p:cNvSpPr>
          <p:nvPr/>
        </p:nvSpPr>
        <p:spPr>
          <a:xfrm>
            <a:off x="0" y="5762602"/>
            <a:ext cx="653378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sz="44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: скругленные углы 2">
            <a:extLst>
              <a:ext uri="{FF2B5EF4-FFF2-40B4-BE49-F238E27FC236}">
                <a16:creationId xmlns:a16="http://schemas.microsoft.com/office/drawing/2014/main" id="{D6AD191B-AAF5-5331-6355-934573031735}"/>
              </a:ext>
            </a:extLst>
          </p:cNvPr>
          <p:cNvSpPr/>
          <p:nvPr/>
        </p:nvSpPr>
        <p:spPr>
          <a:xfrm>
            <a:off x="797168" y="6957391"/>
            <a:ext cx="5023329" cy="3804798"/>
          </a:xfrm>
          <a:prstGeom prst="roundRect">
            <a:avLst>
              <a:gd name="adj" fmla="val 365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E2E2E2"/>
              </a:highlight>
            </a:endParaRPr>
          </a:p>
        </p:txBody>
      </p:sp>
      <p:sp>
        <p:nvSpPr>
          <p:cNvPr id="32" name="Прямоугольник: скругленные углы 2">
            <a:extLst>
              <a:ext uri="{FF2B5EF4-FFF2-40B4-BE49-F238E27FC236}">
                <a16:creationId xmlns:a16="http://schemas.microsoft.com/office/drawing/2014/main" id="{45C7443F-700B-326D-7641-86494EEF5E26}"/>
              </a:ext>
            </a:extLst>
          </p:cNvPr>
          <p:cNvSpPr/>
          <p:nvPr/>
        </p:nvSpPr>
        <p:spPr>
          <a:xfrm>
            <a:off x="7099507" y="5406886"/>
            <a:ext cx="5153453" cy="5307813"/>
          </a:xfrm>
          <a:prstGeom prst="roundRect">
            <a:avLst>
              <a:gd name="adj" fmla="val 3658"/>
            </a:avLst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C0C0C0"/>
              </a:highlight>
            </a:endParaRPr>
          </a:p>
        </p:txBody>
      </p:sp>
      <p:sp>
        <p:nvSpPr>
          <p:cNvPr id="33" name="Прямоугольник: скругленные углы 2">
            <a:extLst>
              <a:ext uri="{FF2B5EF4-FFF2-40B4-BE49-F238E27FC236}">
                <a16:creationId xmlns:a16="http://schemas.microsoft.com/office/drawing/2014/main" id="{105405DD-15BC-761B-A160-EE750D2ACBAF}"/>
              </a:ext>
            </a:extLst>
          </p:cNvPr>
          <p:cNvSpPr/>
          <p:nvPr/>
        </p:nvSpPr>
        <p:spPr>
          <a:xfrm>
            <a:off x="13555335" y="3475426"/>
            <a:ext cx="6031529" cy="7116974"/>
          </a:xfrm>
          <a:prstGeom prst="roundRect">
            <a:avLst>
              <a:gd name="adj" fmla="val 3658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углы 55">
            <a:extLst>
              <a:ext uri="{FF2B5EF4-FFF2-40B4-BE49-F238E27FC236}">
                <a16:creationId xmlns:a16="http://schemas.microsoft.com/office/drawing/2014/main" id="{BFCDBEF3-3761-5ECB-27D3-BC9B985D71D1}"/>
              </a:ext>
            </a:extLst>
          </p:cNvPr>
          <p:cNvSpPr/>
          <p:nvPr/>
        </p:nvSpPr>
        <p:spPr>
          <a:xfrm>
            <a:off x="7010400" y="4044462"/>
            <a:ext cx="5251939" cy="112541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3C1A30D0-AD5F-8385-3D70-A108C3FF2130}"/>
              </a:ext>
            </a:extLst>
          </p:cNvPr>
          <p:cNvSpPr txBox="1">
            <a:spLocks/>
          </p:cNvSpPr>
          <p:nvPr/>
        </p:nvSpPr>
        <p:spPr>
          <a:xfrm>
            <a:off x="6419374" y="4267984"/>
            <a:ext cx="653378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kern="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6" name="Прямоугольник: скругленные углы 55">
            <a:extLst>
              <a:ext uri="{FF2B5EF4-FFF2-40B4-BE49-F238E27FC236}">
                <a16:creationId xmlns:a16="http://schemas.microsoft.com/office/drawing/2014/main" id="{7EA6F538-1CC0-6551-508E-559ACD433AF0}"/>
              </a:ext>
            </a:extLst>
          </p:cNvPr>
          <p:cNvSpPr/>
          <p:nvPr/>
        </p:nvSpPr>
        <p:spPr>
          <a:xfrm>
            <a:off x="13504984" y="2112453"/>
            <a:ext cx="6095999" cy="1207412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90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8DE1EB04-3A16-EC5A-2B1D-3AE028CEF49B}"/>
              </a:ext>
            </a:extLst>
          </p:cNvPr>
          <p:cNvSpPr txBox="1">
            <a:spLocks/>
          </p:cNvSpPr>
          <p:nvPr/>
        </p:nvSpPr>
        <p:spPr>
          <a:xfrm>
            <a:off x="0" y="8801543"/>
            <a:ext cx="653378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НЕКОМПЛЕКТ</a:t>
            </a:r>
            <a:endParaRPr lang="ru-RU" sz="48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7157FAFE-A82E-44CC-ABDB-00DEBD2AAD93}"/>
              </a:ext>
            </a:extLst>
          </p:cNvPr>
          <p:cNvSpPr txBox="1">
            <a:spLocks/>
          </p:cNvSpPr>
          <p:nvPr/>
        </p:nvSpPr>
        <p:spPr>
          <a:xfrm>
            <a:off x="6359333" y="7362298"/>
            <a:ext cx="6533781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ОФОРМЛЕНИЕ</a:t>
            </a:r>
          </a:p>
          <a:p>
            <a:pPr algn="ctr"/>
            <a:r>
              <a:rPr lang="ru-RU" sz="4800" b="1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</a:p>
          <a:p>
            <a:pPr algn="ctr"/>
            <a:r>
              <a:rPr lang="ru-RU" sz="4800" b="1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ИЗЛОЖЕНИЕ</a:t>
            </a:r>
            <a:endParaRPr lang="ru-RU" sz="48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502D0636-0F42-063F-EB37-91D2C3C91DE4}"/>
              </a:ext>
            </a:extLst>
          </p:cNvPr>
          <p:cNvSpPr txBox="1">
            <a:spLocks/>
          </p:cNvSpPr>
          <p:nvPr/>
        </p:nvSpPr>
        <p:spPr>
          <a:xfrm>
            <a:off x="13289204" y="2401051"/>
            <a:ext cx="653378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kern="0" dirty="0">
                <a:solidFill>
                  <a:srgbClr val="F8B4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6562C686-9468-F599-61DA-2B9FDE1F0296}"/>
              </a:ext>
            </a:extLst>
          </p:cNvPr>
          <p:cNvSpPr txBox="1">
            <a:spLocks/>
          </p:cNvSpPr>
          <p:nvPr/>
        </p:nvSpPr>
        <p:spPr>
          <a:xfrm>
            <a:off x="13449855" y="5803999"/>
            <a:ext cx="6143975" cy="2954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СУТЕВЫЕ ПРОТИВОРЕЧИЯ</a:t>
            </a:r>
          </a:p>
          <a:p>
            <a:pPr algn="ctr"/>
            <a:r>
              <a:rPr lang="ru-RU" sz="4800" b="1" kern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НОРМАТИВНЫМ ДОКУМЕНТАМ</a:t>
            </a:r>
            <a:endParaRPr lang="ru-RU" sz="48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5" name="Рисунок 54" descr="Бумага">
            <a:extLst>
              <a:ext uri="{FF2B5EF4-FFF2-40B4-BE49-F238E27FC236}">
                <a16:creationId xmlns:a16="http://schemas.microsoft.com/office/drawing/2014/main" id="{A7B56BE1-F517-5DF9-490C-8817C572C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43331" y="7595354"/>
            <a:ext cx="914400" cy="914400"/>
          </a:xfrm>
          <a:prstGeom prst="rect">
            <a:avLst/>
          </a:prstGeom>
        </p:spPr>
      </p:pic>
      <p:pic>
        <p:nvPicPr>
          <p:cNvPr id="57" name="Рисунок 56" descr="Документ">
            <a:extLst>
              <a:ext uri="{FF2B5EF4-FFF2-40B4-BE49-F238E27FC236}">
                <a16:creationId xmlns:a16="http://schemas.microsoft.com/office/drawing/2014/main" id="{D1B31CAE-A3C3-A1C2-711F-64835473A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2332" y="6059197"/>
            <a:ext cx="914400" cy="914400"/>
          </a:xfrm>
          <a:prstGeom prst="rect">
            <a:avLst/>
          </a:prstGeom>
        </p:spPr>
      </p:pic>
      <p:pic>
        <p:nvPicPr>
          <p:cNvPr id="59" name="Рисунок 58" descr="Мозговой штурм группы">
            <a:extLst>
              <a:ext uri="{FF2B5EF4-FFF2-40B4-BE49-F238E27FC236}">
                <a16:creationId xmlns:a16="http://schemas.microsoft.com/office/drawing/2014/main" id="{2B5C43DA-7A97-F3EF-046B-5E23F4BE5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168255" y="417541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1684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Другая 2">
      <a:dk1>
        <a:sysClr val="windowText" lastClr="000000"/>
      </a:dk1>
      <a:lt1>
        <a:sysClr val="window" lastClr="FFFFFF"/>
      </a:lt1>
      <a:dk2>
        <a:srgbClr val="F8B413"/>
      </a:dk2>
      <a:lt2>
        <a:srgbClr val="85888E"/>
      </a:lt2>
      <a:accent1>
        <a:srgbClr val="3E3D40"/>
      </a:accent1>
      <a:accent2>
        <a:srgbClr val="7F7F7F"/>
      </a:accent2>
      <a:accent3>
        <a:srgbClr val="292A2B"/>
      </a:accent3>
      <a:accent4>
        <a:srgbClr val="E8E9E9"/>
      </a:accent4>
      <a:accent5>
        <a:srgbClr val="E5EBF7"/>
      </a:accent5>
      <a:accent6>
        <a:srgbClr val="CFCED8"/>
      </a:accent6>
      <a:hlink>
        <a:srgbClr val="D66B00"/>
      </a:hlink>
      <a:folHlink>
        <a:srgbClr val="D63C00"/>
      </a:folHlink>
    </a:clrScheme>
    <a:fontScheme name="Другая 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3663</TotalTime>
  <Words>1293</Words>
  <Application>Microsoft Office PowerPoint</Application>
  <PresentationFormat>Произвольный</PresentationFormat>
  <Paragraphs>245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DIN Pro Regular</vt:lpstr>
      <vt:lpstr>Calibri</vt:lpstr>
      <vt:lpstr>Arial</vt:lpstr>
      <vt:lpstr>Tahoma</vt:lpstr>
      <vt:lpstr>Arial Black</vt:lpstr>
      <vt:lpstr>Helvetica Neue Medium</vt:lpstr>
      <vt:lpstr>Theme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Виктор</dc:creator>
  <cp:lastModifiedBy>Наталья Лапшина</cp:lastModifiedBy>
  <cp:revision>391</cp:revision>
  <dcterms:modified xsi:type="dcterms:W3CDTF">2026-03-06T09:40:03Z</dcterms:modified>
</cp:coreProperties>
</file>