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79" r:id="rId2"/>
  </p:sldMasterIdLst>
  <p:notesMasterIdLst>
    <p:notesMasterId r:id="rId10"/>
  </p:notesMasterIdLst>
  <p:handoutMasterIdLst>
    <p:handoutMasterId r:id="rId11"/>
  </p:handoutMasterIdLst>
  <p:sldIdLst>
    <p:sldId id="310" r:id="rId3"/>
    <p:sldId id="316" r:id="rId4"/>
    <p:sldId id="282" r:id="rId5"/>
    <p:sldId id="315" r:id="rId6"/>
    <p:sldId id="280" r:id="rId7"/>
    <p:sldId id="273" r:id="rId8"/>
    <p:sldId id="31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сновной раздел" id="{EFF2F9C0-E215-476A-A258-920AD28269C8}">
          <p14:sldIdLst>
            <p14:sldId id="310"/>
            <p14:sldId id="316"/>
            <p14:sldId id="282"/>
            <p14:sldId id="315"/>
            <p14:sldId id="280"/>
            <p14:sldId id="273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9" orient="horz" pos="1094" userDrawn="1">
          <p15:clr>
            <a:srgbClr val="A4A3A4"/>
          </p15:clr>
        </p15:guide>
        <p15:guide id="11" orient="horz" pos="2364" userDrawn="1">
          <p15:clr>
            <a:srgbClr val="A4A3A4"/>
          </p15:clr>
        </p15:guide>
        <p15:guide id="1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021"/>
    <a:srgbClr val="E3ECEB"/>
    <a:srgbClr val="D5E3E1"/>
    <a:srgbClr val="777F83"/>
    <a:srgbClr val="E4EDEC"/>
    <a:srgbClr val="D1D5D6"/>
    <a:srgbClr val="151417"/>
    <a:srgbClr val="EAECEE"/>
    <a:srgbClr val="DCE0E4"/>
    <a:srgbClr val="E3E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5487" autoAdjust="0"/>
  </p:normalViewPr>
  <p:slideViewPr>
    <p:cSldViewPr snapToGrid="0" showGuides="1">
      <p:cViewPr>
        <p:scale>
          <a:sx n="66" d="100"/>
          <a:sy n="66" d="100"/>
        </p:scale>
        <p:origin x="1445" y="821"/>
      </p:cViewPr>
      <p:guideLst>
        <p:guide orient="horz" pos="1094"/>
        <p:guide orient="horz" pos="2364"/>
        <p:guide pos="3863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06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417854A-CDAF-5CD1-2400-6A4C06623E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88047D-04A7-10EC-1ADA-1727C601F9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AF343-17B4-445D-9188-728B8DF84F9B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991DBF-D8D6-8710-60C9-1D1A9B697F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9CCBE3-1353-0054-2BAB-2CD640BD5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6C2DC-6390-46BE-B893-8D5186EA76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36622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08600-3220-44C4-8DE0-8CA101AA482D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53FD7-B180-4899-B3C8-42A3B2875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бел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DEB46-B3EB-B2D4-344F-4EA7D6CE8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7762" t="83027" r="1"/>
          <a:stretch/>
        </p:blipFill>
        <p:spPr>
          <a:xfrm>
            <a:off x="10588416" y="353589"/>
            <a:ext cx="991127" cy="2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74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шабло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DEB46-B3EB-B2D4-344F-4EA7D6CE8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7762" t="83027" r="1"/>
          <a:stretch/>
        </p:blipFill>
        <p:spPr>
          <a:xfrm>
            <a:off x="10588416" y="353589"/>
            <a:ext cx="991127" cy="2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88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85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бел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DEB46-B3EB-B2D4-344F-4EA7D6CE8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7762" t="83027" r="1"/>
          <a:stretch/>
        </p:blipFill>
        <p:spPr>
          <a:xfrm>
            <a:off x="10588416" y="353589"/>
            <a:ext cx="991127" cy="2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51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шабло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DEB46-B3EB-B2D4-344F-4EA7D6CE8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7762" t="83027" r="1"/>
          <a:stretch/>
        </p:blipFill>
        <p:spPr>
          <a:xfrm>
            <a:off x="10588416" y="353589"/>
            <a:ext cx="991127" cy="2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45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23" r:id="rId2"/>
    <p:sldLayoutId id="21474837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6856" userDrawn="1">
          <p15:clr>
            <a:srgbClr val="F26B43"/>
          </p15:clr>
        </p15:guide>
        <p15:guide id="5" orient="horz" pos="391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547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5564" userDrawn="1">
          <p15:clr>
            <a:srgbClr val="F26B43"/>
          </p15:clr>
        </p15:guide>
        <p15:guide id="10" pos="5133" userDrawn="1">
          <p15:clr>
            <a:srgbClr val="F26B43"/>
          </p15:clr>
        </p15:guide>
        <p15:guide id="12" pos="1685" userDrawn="1">
          <p15:clr>
            <a:srgbClr val="F26B43"/>
          </p15:clr>
        </p15:guide>
        <p15:guide id="13" pos="1255" userDrawn="1">
          <p15:clr>
            <a:srgbClr val="F26B43"/>
          </p15:clr>
        </p15:guide>
        <p15:guide id="14" pos="824" userDrawn="1">
          <p15:clr>
            <a:srgbClr val="F26B43"/>
          </p15:clr>
        </p15:guide>
        <p15:guide id="16" pos="5995" userDrawn="1">
          <p15:clr>
            <a:srgbClr val="F26B43"/>
          </p15:clr>
        </p15:guide>
        <p15:guide id="17" pos="6425" userDrawn="1">
          <p15:clr>
            <a:srgbClr val="F26B43"/>
          </p15:clr>
        </p15:guide>
        <p15:guide id="18" pos="7287" userDrawn="1">
          <p15:clr>
            <a:srgbClr val="F26B43"/>
          </p15:clr>
        </p15:guide>
        <p15:guide id="19" pos="2978" userDrawn="1">
          <p15:clr>
            <a:srgbClr val="F26B43"/>
          </p15:clr>
        </p15:guide>
        <p15:guide id="20" pos="3409" userDrawn="1">
          <p15:clr>
            <a:srgbClr val="F26B43"/>
          </p15:clr>
        </p15:guide>
        <p15:guide id="21" pos="4702" userDrawn="1">
          <p15:clr>
            <a:srgbClr val="F26B43"/>
          </p15:clr>
        </p15:guide>
        <p15:guide id="22" pos="4271" userDrawn="1">
          <p15:clr>
            <a:srgbClr val="F26B43"/>
          </p15:clr>
        </p15:guide>
        <p15:guide id="23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82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93">
          <p15:clr>
            <a:srgbClr val="F26B43"/>
          </p15:clr>
        </p15:guide>
        <p15:guide id="4" pos="6856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pos="2547">
          <p15:clr>
            <a:srgbClr val="F26B43"/>
          </p15:clr>
        </p15:guide>
        <p15:guide id="8" pos="2116">
          <p15:clr>
            <a:srgbClr val="F26B43"/>
          </p15:clr>
        </p15:guide>
        <p15:guide id="9" pos="5564">
          <p15:clr>
            <a:srgbClr val="F26B43"/>
          </p15:clr>
        </p15:guide>
        <p15:guide id="10" pos="5133">
          <p15:clr>
            <a:srgbClr val="F26B43"/>
          </p15:clr>
        </p15:guide>
        <p15:guide id="12" pos="1685">
          <p15:clr>
            <a:srgbClr val="F26B43"/>
          </p15:clr>
        </p15:guide>
        <p15:guide id="13" pos="1255">
          <p15:clr>
            <a:srgbClr val="F26B43"/>
          </p15:clr>
        </p15:guide>
        <p15:guide id="14" pos="824">
          <p15:clr>
            <a:srgbClr val="F26B43"/>
          </p15:clr>
        </p15:guide>
        <p15:guide id="16" pos="5995">
          <p15:clr>
            <a:srgbClr val="F26B43"/>
          </p15:clr>
        </p15:guide>
        <p15:guide id="17" pos="6425">
          <p15:clr>
            <a:srgbClr val="F26B43"/>
          </p15:clr>
        </p15:guide>
        <p15:guide id="18" pos="7287">
          <p15:clr>
            <a:srgbClr val="F26B43"/>
          </p15:clr>
        </p15:guide>
        <p15:guide id="19" pos="2978">
          <p15:clr>
            <a:srgbClr val="F26B43"/>
          </p15:clr>
        </p15:guide>
        <p15:guide id="20" pos="3409">
          <p15:clr>
            <a:srgbClr val="F26B43"/>
          </p15:clr>
        </p15:guide>
        <p15:guide id="21" pos="4702">
          <p15:clr>
            <a:srgbClr val="F26B43"/>
          </p15:clr>
        </p15:guide>
        <p15:guide id="22" pos="4271">
          <p15:clr>
            <a:srgbClr val="F26B43"/>
          </p15:clr>
        </p15:guide>
        <p15:guide id="23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54D63-F3C6-23A6-D6F5-76BD0D697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E9368B3-5D05-458A-56AC-B154AABFF3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8851" y="-28136"/>
            <a:ext cx="12269702" cy="6878321"/>
            <a:chOff x="-38851" y="-20321"/>
            <a:chExt cx="12269702" cy="687832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BF8FBB9-3212-5394-D961-51761D7592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69" r="2897" b="2699"/>
            <a:stretch/>
          </p:blipFill>
          <p:spPr>
            <a:xfrm>
              <a:off x="-38851" y="-20321"/>
              <a:ext cx="12269702" cy="6878321"/>
            </a:xfrm>
            <a:prstGeom prst="rect">
              <a:avLst/>
            </a:prstGeom>
          </p:spPr>
        </p:pic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70F4BB2A-B2CD-A8F9-8E2B-8D7F0ABAED6B}"/>
                </a:ext>
              </a:extLst>
            </p:cNvPr>
            <p:cNvGrpSpPr/>
            <p:nvPr/>
          </p:nvGrpSpPr>
          <p:grpSpPr>
            <a:xfrm>
              <a:off x="632681" y="601346"/>
              <a:ext cx="1521239" cy="319693"/>
              <a:chOff x="824962" y="5198842"/>
              <a:chExt cx="4098139" cy="861238"/>
            </a:xfrm>
          </p:grpSpPr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6BB3FFEE-945E-ACE6-D089-275BE9E32103}"/>
                  </a:ext>
                </a:extLst>
              </p:cNvPr>
              <p:cNvSpPr/>
              <p:nvPr/>
            </p:nvSpPr>
            <p:spPr>
              <a:xfrm>
                <a:off x="824962" y="5324235"/>
                <a:ext cx="529259" cy="609189"/>
              </a:xfrm>
              <a:custGeom>
                <a:avLst/>
                <a:gdLst>
                  <a:gd name="connsiteX0" fmla="*/ 365848 w 529259"/>
                  <a:gd name="connsiteY0" fmla="*/ 101212 h 609189"/>
                  <a:gd name="connsiteX1" fmla="*/ 263392 w 529259"/>
                  <a:gd name="connsiteY1" fmla="*/ 115804 h 609189"/>
                  <a:gd name="connsiteX2" fmla="*/ 223698 w 529259"/>
                  <a:gd name="connsiteY2" fmla="*/ 158212 h 609189"/>
                  <a:gd name="connsiteX3" fmla="*/ 155507 w 529259"/>
                  <a:gd name="connsiteY3" fmla="*/ 504945 h 609189"/>
                  <a:gd name="connsiteX4" fmla="*/ 120223 w 529259"/>
                  <a:gd name="connsiteY4" fmla="*/ 559232 h 609189"/>
                  <a:gd name="connsiteX5" fmla="*/ 69335 w 529259"/>
                  <a:gd name="connsiteY5" fmla="*/ 537513 h 609189"/>
                  <a:gd name="connsiteX6" fmla="*/ 85619 w 529259"/>
                  <a:gd name="connsiteY6" fmla="*/ 392310 h 609189"/>
                  <a:gd name="connsiteX7" fmla="*/ 137525 w 529259"/>
                  <a:gd name="connsiteY7" fmla="*/ 159568 h 609189"/>
                  <a:gd name="connsiteX8" fmla="*/ 138204 w 529259"/>
                  <a:gd name="connsiteY8" fmla="*/ 148709 h 609189"/>
                  <a:gd name="connsiteX9" fmla="*/ 60175 w 529259"/>
                  <a:gd name="connsiteY9" fmla="*/ 167369 h 609189"/>
                  <a:gd name="connsiteX10" fmla="*/ 40158 w 529259"/>
                  <a:gd name="connsiteY10" fmla="*/ 169408 h 609189"/>
                  <a:gd name="connsiteX11" fmla="*/ 2840 w 529259"/>
                  <a:gd name="connsiteY11" fmla="*/ 121228 h 609189"/>
                  <a:gd name="connsiteX12" fmla="*/ 44908 w 529259"/>
                  <a:gd name="connsiteY12" fmla="*/ 75761 h 609189"/>
                  <a:gd name="connsiteX13" fmla="*/ 397059 w 529259"/>
                  <a:gd name="connsiteY13" fmla="*/ 110 h 609189"/>
                  <a:gd name="connsiteX14" fmla="*/ 489677 w 529259"/>
                  <a:gd name="connsiteY14" fmla="*/ 7574 h 609189"/>
                  <a:gd name="connsiteX15" fmla="*/ 517157 w 529259"/>
                  <a:gd name="connsiteY15" fmla="*/ 86620 h 609189"/>
                  <a:gd name="connsiteX16" fmla="*/ 492731 w 529259"/>
                  <a:gd name="connsiteY16" fmla="*/ 95441 h 609189"/>
                  <a:gd name="connsiteX17" fmla="*/ 469661 w 529259"/>
                  <a:gd name="connsiteY17" fmla="*/ 106300 h 609189"/>
                  <a:gd name="connsiteX18" fmla="*/ 433021 w 529259"/>
                  <a:gd name="connsiteY18" fmla="*/ 234882 h 609189"/>
                  <a:gd name="connsiteX19" fmla="*/ 388917 w 529259"/>
                  <a:gd name="connsiteY19" fmla="*/ 540909 h 609189"/>
                  <a:gd name="connsiteX20" fmla="*/ 348546 w 529259"/>
                  <a:gd name="connsiteY20" fmla="*/ 606056 h 609189"/>
                  <a:gd name="connsiteX21" fmla="*/ 297656 w 529259"/>
                  <a:gd name="connsiteY21" fmla="*/ 579585 h 609189"/>
                  <a:gd name="connsiteX22" fmla="*/ 299692 w 529259"/>
                  <a:gd name="connsiteY22" fmla="*/ 426572 h 609189"/>
                  <a:gd name="connsiteX23" fmla="*/ 360080 w 529259"/>
                  <a:gd name="connsiteY23" fmla="*/ 134800 h 609189"/>
                  <a:gd name="connsiteX24" fmla="*/ 365848 w 529259"/>
                  <a:gd name="connsiteY24" fmla="*/ 101212 h 60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29259" h="609189">
                    <a:moveTo>
                      <a:pt x="365848" y="101212"/>
                    </a:moveTo>
                    <a:cubicBezTo>
                      <a:pt x="328869" y="106300"/>
                      <a:pt x="295960" y="109349"/>
                      <a:pt x="263392" y="115804"/>
                    </a:cubicBezTo>
                    <a:cubicBezTo>
                      <a:pt x="241678" y="119872"/>
                      <a:pt x="225733" y="126653"/>
                      <a:pt x="223698" y="158212"/>
                    </a:cubicBezTo>
                    <a:cubicBezTo>
                      <a:pt x="215555" y="276617"/>
                      <a:pt x="185362" y="390608"/>
                      <a:pt x="155507" y="504945"/>
                    </a:cubicBezTo>
                    <a:cubicBezTo>
                      <a:pt x="149740" y="526664"/>
                      <a:pt x="139222" y="545997"/>
                      <a:pt x="120223" y="559232"/>
                    </a:cubicBezTo>
                    <a:cubicBezTo>
                      <a:pt x="96814" y="574834"/>
                      <a:pt x="74084" y="565340"/>
                      <a:pt x="69335" y="537513"/>
                    </a:cubicBezTo>
                    <a:cubicBezTo>
                      <a:pt x="61192" y="487640"/>
                      <a:pt x="74424" y="440144"/>
                      <a:pt x="85619" y="392310"/>
                    </a:cubicBezTo>
                    <a:cubicBezTo>
                      <a:pt x="103260" y="314957"/>
                      <a:pt x="120563" y="237258"/>
                      <a:pt x="137525" y="159568"/>
                    </a:cubicBezTo>
                    <a:cubicBezTo>
                      <a:pt x="138204" y="156509"/>
                      <a:pt x="138204" y="153124"/>
                      <a:pt x="138204" y="148709"/>
                    </a:cubicBezTo>
                    <a:cubicBezTo>
                      <a:pt x="111403" y="155153"/>
                      <a:pt x="85958" y="161597"/>
                      <a:pt x="60175" y="167369"/>
                    </a:cubicBezTo>
                    <a:cubicBezTo>
                      <a:pt x="53729" y="168725"/>
                      <a:pt x="46604" y="169408"/>
                      <a:pt x="40158" y="169408"/>
                    </a:cubicBezTo>
                    <a:cubicBezTo>
                      <a:pt x="5554" y="169745"/>
                      <a:pt x="-5981" y="154480"/>
                      <a:pt x="2840" y="121228"/>
                    </a:cubicBezTo>
                    <a:cubicBezTo>
                      <a:pt x="8946" y="98499"/>
                      <a:pt x="23874" y="83571"/>
                      <a:pt x="44908" y="75761"/>
                    </a:cubicBezTo>
                    <a:cubicBezTo>
                      <a:pt x="158559" y="34035"/>
                      <a:pt x="273908" y="-2265"/>
                      <a:pt x="397059" y="110"/>
                    </a:cubicBezTo>
                    <a:cubicBezTo>
                      <a:pt x="427932" y="784"/>
                      <a:pt x="459144" y="2486"/>
                      <a:pt x="489677" y="7574"/>
                    </a:cubicBezTo>
                    <a:cubicBezTo>
                      <a:pt x="527335" y="13682"/>
                      <a:pt x="541584" y="56091"/>
                      <a:pt x="517157" y="86620"/>
                    </a:cubicBezTo>
                    <a:cubicBezTo>
                      <a:pt x="511050" y="94084"/>
                      <a:pt x="503926" y="101212"/>
                      <a:pt x="492731" y="95441"/>
                    </a:cubicBezTo>
                    <a:cubicBezTo>
                      <a:pt x="480178" y="88996"/>
                      <a:pt x="473054" y="94768"/>
                      <a:pt x="469661" y="106300"/>
                    </a:cubicBezTo>
                    <a:cubicBezTo>
                      <a:pt x="457109" y="149045"/>
                      <a:pt x="443878" y="191800"/>
                      <a:pt x="433021" y="234882"/>
                    </a:cubicBezTo>
                    <a:cubicBezTo>
                      <a:pt x="407916" y="335310"/>
                      <a:pt x="395363" y="437768"/>
                      <a:pt x="388917" y="540909"/>
                    </a:cubicBezTo>
                    <a:cubicBezTo>
                      <a:pt x="387220" y="569072"/>
                      <a:pt x="377722" y="594513"/>
                      <a:pt x="348546" y="606056"/>
                    </a:cubicBezTo>
                    <a:cubicBezTo>
                      <a:pt x="325475" y="615213"/>
                      <a:pt x="303424" y="603680"/>
                      <a:pt x="297656" y="579585"/>
                    </a:cubicBezTo>
                    <a:cubicBezTo>
                      <a:pt x="285104" y="528356"/>
                      <a:pt x="289853" y="477128"/>
                      <a:pt x="299692" y="426572"/>
                    </a:cubicBezTo>
                    <a:cubicBezTo>
                      <a:pt x="318351" y="328866"/>
                      <a:pt x="340064" y="231833"/>
                      <a:pt x="360080" y="134800"/>
                    </a:cubicBezTo>
                    <a:cubicBezTo>
                      <a:pt x="362116" y="124277"/>
                      <a:pt x="363473" y="113428"/>
                      <a:pt x="365848" y="101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:a16="http://schemas.microsoft.com/office/drawing/2014/main" id="{217952B1-4F52-9EF6-0652-70C4E2E2E831}"/>
                  </a:ext>
                </a:extLst>
              </p:cNvPr>
              <p:cNvSpPr/>
              <p:nvPr/>
            </p:nvSpPr>
            <p:spPr>
              <a:xfrm>
                <a:off x="2857894" y="5466741"/>
                <a:ext cx="404530" cy="466677"/>
              </a:xfrm>
              <a:custGeom>
                <a:avLst/>
                <a:gdLst>
                  <a:gd name="connsiteX0" fmla="*/ 119822 w 404530"/>
                  <a:gd name="connsiteY0" fmla="*/ 269474 h 466677"/>
                  <a:gd name="connsiteX1" fmla="*/ 129998 w 404530"/>
                  <a:gd name="connsiteY1" fmla="*/ 252517 h 466677"/>
                  <a:gd name="connsiteX2" fmla="*/ 316592 w 404530"/>
                  <a:gd name="connsiteY2" fmla="*/ 46909 h 466677"/>
                  <a:gd name="connsiteX3" fmla="*/ 347467 w 404530"/>
                  <a:gd name="connsiteY3" fmla="*/ 20784 h 466677"/>
                  <a:gd name="connsiteX4" fmla="*/ 381390 w 404530"/>
                  <a:gd name="connsiteY4" fmla="*/ 22151 h 466677"/>
                  <a:gd name="connsiteX5" fmla="*/ 387161 w 404530"/>
                  <a:gd name="connsiteY5" fmla="*/ 93732 h 466677"/>
                  <a:gd name="connsiteX6" fmla="*/ 337291 w 404530"/>
                  <a:gd name="connsiteY6" fmla="*/ 230125 h 466677"/>
                  <a:gd name="connsiteX7" fmla="*/ 316592 w 404530"/>
                  <a:gd name="connsiteY7" fmla="*/ 430288 h 466677"/>
                  <a:gd name="connsiteX8" fmla="*/ 268761 w 404530"/>
                  <a:gd name="connsiteY8" fmla="*/ 456412 h 466677"/>
                  <a:gd name="connsiteX9" fmla="*/ 225334 w 404530"/>
                  <a:gd name="connsiteY9" fmla="*/ 375674 h 466677"/>
                  <a:gd name="connsiteX10" fmla="*/ 252477 w 404530"/>
                  <a:gd name="connsiteY10" fmla="*/ 241321 h 466677"/>
                  <a:gd name="connsiteX11" fmla="*/ 252813 w 404530"/>
                  <a:gd name="connsiteY11" fmla="*/ 222997 h 466677"/>
                  <a:gd name="connsiteX12" fmla="*/ 228047 w 404530"/>
                  <a:gd name="connsiteY12" fmla="*/ 251161 h 466677"/>
                  <a:gd name="connsiteX13" fmla="*/ 86235 w 404530"/>
                  <a:gd name="connsiteY13" fmla="*/ 434703 h 466677"/>
                  <a:gd name="connsiteX14" fmla="*/ 37384 w 404530"/>
                  <a:gd name="connsiteY14" fmla="*/ 446583 h 466677"/>
                  <a:gd name="connsiteX15" fmla="*/ 20081 w 404530"/>
                  <a:gd name="connsiteY15" fmla="*/ 435723 h 466677"/>
                  <a:gd name="connsiteX16" fmla="*/ 1422 w 404530"/>
                  <a:gd name="connsiteY16" fmla="*/ 391275 h 466677"/>
                  <a:gd name="connsiteX17" fmla="*/ 69269 w 404530"/>
                  <a:gd name="connsiteY17" fmla="*/ 95771 h 466677"/>
                  <a:gd name="connsiteX18" fmla="*/ 92006 w 404530"/>
                  <a:gd name="connsiteY18" fmla="*/ 17735 h 466677"/>
                  <a:gd name="connsiteX19" fmla="*/ 125247 w 404530"/>
                  <a:gd name="connsiteY19" fmla="*/ 6876 h 466677"/>
                  <a:gd name="connsiteX20" fmla="*/ 126603 w 404530"/>
                  <a:gd name="connsiteY20" fmla="*/ 7896 h 466677"/>
                  <a:gd name="connsiteX21" fmla="*/ 157824 w 404530"/>
                  <a:gd name="connsiteY21" fmla="*/ 90683 h 466677"/>
                  <a:gd name="connsiteX22" fmla="*/ 111675 w 404530"/>
                  <a:gd name="connsiteY22" fmla="*/ 256922 h 466677"/>
                  <a:gd name="connsiteX23" fmla="*/ 112022 w 404530"/>
                  <a:gd name="connsiteY23" fmla="*/ 263367 h 466677"/>
                  <a:gd name="connsiteX24" fmla="*/ 119822 w 404530"/>
                  <a:gd name="connsiteY24" fmla="*/ 269474 h 46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04530" h="466677">
                    <a:moveTo>
                      <a:pt x="119822" y="269474"/>
                    </a:moveTo>
                    <a:cubicBezTo>
                      <a:pt x="123217" y="263713"/>
                      <a:pt x="125930" y="257259"/>
                      <a:pt x="129998" y="252517"/>
                    </a:cubicBezTo>
                    <a:cubicBezTo>
                      <a:pt x="192084" y="183638"/>
                      <a:pt x="254170" y="115105"/>
                      <a:pt x="316592" y="46909"/>
                    </a:cubicBezTo>
                    <a:cubicBezTo>
                      <a:pt x="325749" y="37079"/>
                      <a:pt x="336944" y="29268"/>
                      <a:pt x="347467" y="20784"/>
                    </a:cubicBezTo>
                    <a:cubicBezTo>
                      <a:pt x="358999" y="11627"/>
                      <a:pt x="370531" y="13320"/>
                      <a:pt x="381390" y="22151"/>
                    </a:cubicBezTo>
                    <a:cubicBezTo>
                      <a:pt x="409206" y="44879"/>
                      <a:pt x="412938" y="69301"/>
                      <a:pt x="387161" y="93732"/>
                    </a:cubicBezTo>
                    <a:cubicBezTo>
                      <a:pt x="347467" y="131736"/>
                      <a:pt x="344754" y="182281"/>
                      <a:pt x="337291" y="230125"/>
                    </a:cubicBezTo>
                    <a:cubicBezTo>
                      <a:pt x="326768" y="296282"/>
                      <a:pt x="323036" y="363458"/>
                      <a:pt x="316592" y="430288"/>
                    </a:cubicBezTo>
                    <a:cubicBezTo>
                      <a:pt x="312860" y="469984"/>
                      <a:pt x="304377" y="474736"/>
                      <a:pt x="268761" y="456412"/>
                    </a:cubicBezTo>
                    <a:cubicBezTo>
                      <a:pt x="232115" y="437416"/>
                      <a:pt x="218890" y="416043"/>
                      <a:pt x="225334" y="375674"/>
                    </a:cubicBezTo>
                    <a:cubicBezTo>
                      <a:pt x="232461" y="330543"/>
                      <a:pt x="243311" y="286105"/>
                      <a:pt x="252477" y="241321"/>
                    </a:cubicBezTo>
                    <a:cubicBezTo>
                      <a:pt x="253487" y="235886"/>
                      <a:pt x="254506" y="230461"/>
                      <a:pt x="252813" y="222997"/>
                    </a:cubicBezTo>
                    <a:cubicBezTo>
                      <a:pt x="244667" y="232501"/>
                      <a:pt x="235847" y="241321"/>
                      <a:pt x="228047" y="251161"/>
                    </a:cubicBezTo>
                    <a:cubicBezTo>
                      <a:pt x="180552" y="312229"/>
                      <a:pt x="133057" y="373298"/>
                      <a:pt x="86235" y="434703"/>
                    </a:cubicBezTo>
                    <a:cubicBezTo>
                      <a:pt x="70288" y="455403"/>
                      <a:pt x="60795" y="458452"/>
                      <a:pt x="37384" y="446583"/>
                    </a:cubicBezTo>
                    <a:cubicBezTo>
                      <a:pt x="31277" y="443524"/>
                      <a:pt x="26189" y="439119"/>
                      <a:pt x="20081" y="435723"/>
                    </a:cubicBezTo>
                    <a:cubicBezTo>
                      <a:pt x="2778" y="425547"/>
                      <a:pt x="-2993" y="411292"/>
                      <a:pt x="1422" y="391275"/>
                    </a:cubicBezTo>
                    <a:cubicBezTo>
                      <a:pt x="24150" y="292886"/>
                      <a:pt x="46204" y="194161"/>
                      <a:pt x="69269" y="95771"/>
                    </a:cubicBezTo>
                    <a:cubicBezTo>
                      <a:pt x="75376" y="69301"/>
                      <a:pt x="82840" y="43177"/>
                      <a:pt x="92006" y="17735"/>
                    </a:cubicBezTo>
                    <a:cubicBezTo>
                      <a:pt x="99470" y="-2618"/>
                      <a:pt x="107270" y="-4320"/>
                      <a:pt x="125247" y="6876"/>
                    </a:cubicBezTo>
                    <a:cubicBezTo>
                      <a:pt x="125593" y="7223"/>
                      <a:pt x="126266" y="7559"/>
                      <a:pt x="126603" y="7896"/>
                    </a:cubicBezTo>
                    <a:cubicBezTo>
                      <a:pt x="169356" y="34703"/>
                      <a:pt x="172068" y="42504"/>
                      <a:pt x="157824" y="90683"/>
                    </a:cubicBezTo>
                    <a:cubicBezTo>
                      <a:pt x="141877" y="145981"/>
                      <a:pt x="126949" y="201625"/>
                      <a:pt x="111675" y="256922"/>
                    </a:cubicBezTo>
                    <a:cubicBezTo>
                      <a:pt x="111002" y="258961"/>
                      <a:pt x="111675" y="261337"/>
                      <a:pt x="112022" y="263367"/>
                    </a:cubicBezTo>
                    <a:cubicBezTo>
                      <a:pt x="115407" y="265742"/>
                      <a:pt x="117783" y="267782"/>
                      <a:pt x="119822" y="2694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: фигура 59">
                <a:extLst>
                  <a:ext uri="{FF2B5EF4-FFF2-40B4-BE49-F238E27FC236}">
                    <a16:creationId xmlns:a16="http://schemas.microsoft.com/office/drawing/2014/main" id="{D97849C1-633C-A655-13C5-9131D7B03A1C}"/>
                  </a:ext>
                </a:extLst>
              </p:cNvPr>
              <p:cNvSpPr/>
              <p:nvPr/>
            </p:nvSpPr>
            <p:spPr>
              <a:xfrm>
                <a:off x="2528989" y="5467225"/>
                <a:ext cx="327623" cy="467463"/>
              </a:xfrm>
              <a:custGeom>
                <a:avLst/>
                <a:gdLst>
                  <a:gd name="connsiteX0" fmla="*/ 90418 w 327623"/>
                  <a:gd name="connsiteY0" fmla="*/ 429468 h 467463"/>
                  <a:gd name="connsiteX1" fmla="*/ 85666 w 327623"/>
                  <a:gd name="connsiteY1" fmla="*/ 443039 h 467463"/>
                  <a:gd name="connsiteX2" fmla="*/ 42913 w 327623"/>
                  <a:gd name="connsiteY2" fmla="*/ 456948 h 467463"/>
                  <a:gd name="connsiteX3" fmla="*/ 25273 w 327623"/>
                  <a:gd name="connsiteY3" fmla="*/ 444059 h 467463"/>
                  <a:gd name="connsiteX4" fmla="*/ 7297 w 327623"/>
                  <a:gd name="connsiteY4" fmla="*/ 376546 h 467463"/>
                  <a:gd name="connsiteX5" fmla="*/ 72768 w 327623"/>
                  <a:gd name="connsiteY5" fmla="*/ 111572 h 467463"/>
                  <a:gd name="connsiteX6" fmla="*/ 72768 w 327623"/>
                  <a:gd name="connsiteY6" fmla="*/ 104108 h 467463"/>
                  <a:gd name="connsiteX7" fmla="*/ 22898 w 327623"/>
                  <a:gd name="connsiteY7" fmla="*/ 53552 h 467463"/>
                  <a:gd name="connsiteX8" fmla="*/ 35796 w 327623"/>
                  <a:gd name="connsiteY8" fmla="*/ 25052 h 467463"/>
                  <a:gd name="connsiteX9" fmla="*/ 230190 w 327623"/>
                  <a:gd name="connsiteY9" fmla="*/ 7411 h 467463"/>
                  <a:gd name="connsiteX10" fmla="*/ 316023 w 327623"/>
                  <a:gd name="connsiteY10" fmla="*/ 71192 h 467463"/>
                  <a:gd name="connsiteX11" fmla="*/ 278704 w 327623"/>
                  <a:gd name="connsiteY11" fmla="*/ 209278 h 467463"/>
                  <a:gd name="connsiteX12" fmla="*/ 251561 w 327623"/>
                  <a:gd name="connsiteY12" fmla="*/ 228274 h 467463"/>
                  <a:gd name="connsiteX13" fmla="*/ 299739 w 327623"/>
                  <a:gd name="connsiteY13" fmla="*/ 300886 h 467463"/>
                  <a:gd name="connsiteX14" fmla="*/ 294988 w 327623"/>
                  <a:gd name="connsiteY14" fmla="*/ 340582 h 467463"/>
                  <a:gd name="connsiteX15" fmla="*/ 201008 w 327623"/>
                  <a:gd name="connsiteY15" fmla="*/ 454235 h 467463"/>
                  <a:gd name="connsiteX16" fmla="*/ 102623 w 327623"/>
                  <a:gd name="connsiteY16" fmla="*/ 441000 h 467463"/>
                  <a:gd name="connsiteX17" fmla="*/ 90418 w 327623"/>
                  <a:gd name="connsiteY17" fmla="*/ 429468 h 467463"/>
                  <a:gd name="connsiteX18" fmla="*/ 101267 w 327623"/>
                  <a:gd name="connsiteY18" fmla="*/ 384010 h 467463"/>
                  <a:gd name="connsiteX19" fmla="*/ 207799 w 327623"/>
                  <a:gd name="connsiteY19" fmla="*/ 329039 h 467463"/>
                  <a:gd name="connsiteX20" fmla="*/ 218658 w 327623"/>
                  <a:gd name="connsiteY20" fmla="*/ 301222 h 467463"/>
                  <a:gd name="connsiteX21" fmla="*/ 194900 w 327623"/>
                  <a:gd name="connsiteY21" fmla="*/ 262209 h 467463"/>
                  <a:gd name="connsiteX22" fmla="*/ 141644 w 327623"/>
                  <a:gd name="connsiteY22" fmla="*/ 262209 h 467463"/>
                  <a:gd name="connsiteX23" fmla="*/ 133498 w 327623"/>
                  <a:gd name="connsiteY23" fmla="*/ 269327 h 467463"/>
                  <a:gd name="connsiteX24" fmla="*/ 101267 w 327623"/>
                  <a:gd name="connsiteY24" fmla="*/ 384010 h 467463"/>
                  <a:gd name="connsiteX25" fmla="*/ 149781 w 327623"/>
                  <a:gd name="connsiteY25" fmla="*/ 77300 h 467463"/>
                  <a:gd name="connsiteX26" fmla="*/ 149445 w 327623"/>
                  <a:gd name="connsiteY26" fmla="*/ 199784 h 467463"/>
                  <a:gd name="connsiteX27" fmla="*/ 242405 w 327623"/>
                  <a:gd name="connsiteY27" fmla="*/ 132944 h 467463"/>
                  <a:gd name="connsiteX28" fmla="*/ 221023 w 327623"/>
                  <a:gd name="connsiteY28" fmla="*/ 74251 h 467463"/>
                  <a:gd name="connsiteX29" fmla="*/ 149781 w 327623"/>
                  <a:gd name="connsiteY29" fmla="*/ 77300 h 46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27623" h="467463">
                    <a:moveTo>
                      <a:pt x="90418" y="429468"/>
                    </a:moveTo>
                    <a:cubicBezTo>
                      <a:pt x="88378" y="434892"/>
                      <a:pt x="87022" y="438971"/>
                      <a:pt x="85666" y="443039"/>
                    </a:cubicBezTo>
                    <a:cubicBezTo>
                      <a:pt x="76500" y="469164"/>
                      <a:pt x="66660" y="472559"/>
                      <a:pt x="42913" y="456948"/>
                    </a:cubicBezTo>
                    <a:cubicBezTo>
                      <a:pt x="36805" y="452879"/>
                      <a:pt x="30708" y="448464"/>
                      <a:pt x="25273" y="444059"/>
                    </a:cubicBezTo>
                    <a:cubicBezTo>
                      <a:pt x="-1869" y="422003"/>
                      <a:pt x="-5938" y="409451"/>
                      <a:pt x="7297" y="376546"/>
                    </a:cubicBezTo>
                    <a:cubicBezTo>
                      <a:pt x="41220" y="291382"/>
                      <a:pt x="63275" y="203170"/>
                      <a:pt x="72768" y="111572"/>
                    </a:cubicBezTo>
                    <a:cubicBezTo>
                      <a:pt x="73115" y="109532"/>
                      <a:pt x="72768" y="107156"/>
                      <a:pt x="72768" y="104108"/>
                    </a:cubicBezTo>
                    <a:cubicBezTo>
                      <a:pt x="46991" y="96644"/>
                      <a:pt x="31044" y="79003"/>
                      <a:pt x="22898" y="53552"/>
                    </a:cubicBezTo>
                    <a:cubicBezTo>
                      <a:pt x="18492" y="40317"/>
                      <a:pt x="21541" y="29120"/>
                      <a:pt x="35796" y="25052"/>
                    </a:cubicBezTo>
                    <a:cubicBezTo>
                      <a:pt x="99238" y="6055"/>
                      <a:pt x="163689" y="-9893"/>
                      <a:pt x="230190" y="7411"/>
                    </a:cubicBezTo>
                    <a:cubicBezTo>
                      <a:pt x="267172" y="16915"/>
                      <a:pt x="297700" y="36584"/>
                      <a:pt x="316023" y="71192"/>
                    </a:cubicBezTo>
                    <a:cubicBezTo>
                      <a:pt x="340443" y="118353"/>
                      <a:pt x="325516" y="172294"/>
                      <a:pt x="278704" y="209278"/>
                    </a:cubicBezTo>
                    <a:cubicBezTo>
                      <a:pt x="270221" y="215722"/>
                      <a:pt x="261401" y="221493"/>
                      <a:pt x="251561" y="228274"/>
                    </a:cubicBezTo>
                    <a:cubicBezTo>
                      <a:pt x="277348" y="246598"/>
                      <a:pt x="297700" y="268317"/>
                      <a:pt x="299739" y="300886"/>
                    </a:cubicBezTo>
                    <a:cubicBezTo>
                      <a:pt x="300759" y="314111"/>
                      <a:pt x="299056" y="328029"/>
                      <a:pt x="294988" y="340582"/>
                    </a:cubicBezTo>
                    <a:cubicBezTo>
                      <a:pt x="277685" y="389771"/>
                      <a:pt x="245790" y="427775"/>
                      <a:pt x="201008" y="454235"/>
                    </a:cubicBezTo>
                    <a:cubicBezTo>
                      <a:pt x="164372" y="475944"/>
                      <a:pt x="133161" y="470520"/>
                      <a:pt x="102623" y="441000"/>
                    </a:cubicBezTo>
                    <a:cubicBezTo>
                      <a:pt x="98891" y="437268"/>
                      <a:pt x="95159" y="433882"/>
                      <a:pt x="90418" y="429468"/>
                    </a:cubicBezTo>
                    <a:close/>
                    <a:moveTo>
                      <a:pt x="101267" y="384010"/>
                    </a:moveTo>
                    <a:cubicBezTo>
                      <a:pt x="146396" y="380278"/>
                      <a:pt x="182349" y="364330"/>
                      <a:pt x="207799" y="329039"/>
                    </a:cubicBezTo>
                    <a:cubicBezTo>
                      <a:pt x="213560" y="321239"/>
                      <a:pt x="216955" y="310725"/>
                      <a:pt x="218658" y="301222"/>
                    </a:cubicBezTo>
                    <a:cubicBezTo>
                      <a:pt x="222043" y="282899"/>
                      <a:pt x="212204" y="265258"/>
                      <a:pt x="194900" y="262209"/>
                    </a:cubicBezTo>
                    <a:cubicBezTo>
                      <a:pt x="177607" y="259497"/>
                      <a:pt x="159621" y="261526"/>
                      <a:pt x="141644" y="262209"/>
                    </a:cubicBezTo>
                    <a:cubicBezTo>
                      <a:pt x="138586" y="262209"/>
                      <a:pt x="134517" y="266278"/>
                      <a:pt x="133498" y="269327"/>
                    </a:cubicBezTo>
                    <a:cubicBezTo>
                      <a:pt x="122638" y="306647"/>
                      <a:pt x="112462" y="344314"/>
                      <a:pt x="101267" y="384010"/>
                    </a:cubicBezTo>
                    <a:close/>
                    <a:moveTo>
                      <a:pt x="149781" y="77300"/>
                    </a:moveTo>
                    <a:cubicBezTo>
                      <a:pt x="171499" y="118353"/>
                      <a:pt x="149445" y="158385"/>
                      <a:pt x="149445" y="199784"/>
                    </a:cubicBezTo>
                    <a:cubicBezTo>
                      <a:pt x="186763" y="184509"/>
                      <a:pt x="219667" y="165849"/>
                      <a:pt x="242405" y="132944"/>
                    </a:cubicBezTo>
                    <a:cubicBezTo>
                      <a:pt x="260045" y="107156"/>
                      <a:pt x="251225" y="82725"/>
                      <a:pt x="221023" y="74251"/>
                    </a:cubicBezTo>
                    <a:cubicBezTo>
                      <a:pt x="196940" y="67460"/>
                      <a:pt x="173192" y="70856"/>
                      <a:pt x="149781" y="773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: фигура 60">
                <a:extLst>
                  <a:ext uri="{FF2B5EF4-FFF2-40B4-BE49-F238E27FC236}">
                    <a16:creationId xmlns:a16="http://schemas.microsoft.com/office/drawing/2014/main" id="{9D5CF88D-F57A-E276-38FC-344135D9A3AB}"/>
                  </a:ext>
                </a:extLst>
              </p:cNvPr>
              <p:cNvSpPr/>
              <p:nvPr/>
            </p:nvSpPr>
            <p:spPr>
              <a:xfrm>
                <a:off x="2213713" y="5467192"/>
                <a:ext cx="313015" cy="467028"/>
              </a:xfrm>
              <a:custGeom>
                <a:avLst/>
                <a:gdLst>
                  <a:gd name="connsiteX0" fmla="*/ 215457 w 313015"/>
                  <a:gd name="connsiteY0" fmla="*/ 41052 h 467028"/>
                  <a:gd name="connsiteX1" fmla="*/ 273811 w 313015"/>
                  <a:gd name="connsiteY1" fmla="*/ 57337 h 467028"/>
                  <a:gd name="connsiteX2" fmla="*/ 285680 w 313015"/>
                  <a:gd name="connsiteY2" fmla="*/ 337912 h 467028"/>
                  <a:gd name="connsiteX3" fmla="*/ 219526 w 313015"/>
                  <a:gd name="connsiteY3" fmla="*/ 430876 h 467028"/>
                  <a:gd name="connsiteX4" fmla="*/ 16985 w 313015"/>
                  <a:gd name="connsiteY4" fmla="*/ 380667 h 467028"/>
                  <a:gd name="connsiteX5" fmla="*/ 10877 w 313015"/>
                  <a:gd name="connsiteY5" fmla="*/ 204242 h 467028"/>
                  <a:gd name="connsiteX6" fmla="*/ 113340 w 313015"/>
                  <a:gd name="connsiteY6" fmla="*/ 24768 h 467028"/>
                  <a:gd name="connsiteX7" fmla="*/ 198154 w 313015"/>
                  <a:gd name="connsiteY7" fmla="*/ 24085 h 467028"/>
                  <a:gd name="connsiteX8" fmla="*/ 215457 w 313015"/>
                  <a:gd name="connsiteY8" fmla="*/ 41052 h 467028"/>
                  <a:gd name="connsiteX9" fmla="*/ 85178 w 313015"/>
                  <a:gd name="connsiteY9" fmla="*/ 310778 h 467028"/>
                  <a:gd name="connsiteX10" fmla="*/ 89247 w 313015"/>
                  <a:gd name="connsiteY10" fmla="*/ 351148 h 467028"/>
                  <a:gd name="connsiteX11" fmla="*/ 94681 w 313015"/>
                  <a:gd name="connsiteY11" fmla="*/ 372520 h 467028"/>
                  <a:gd name="connsiteX12" fmla="*/ 145571 w 313015"/>
                  <a:gd name="connsiteY12" fmla="*/ 386092 h 467028"/>
                  <a:gd name="connsiteX13" fmla="*/ 160499 w 313015"/>
                  <a:gd name="connsiteY13" fmla="*/ 370144 h 467028"/>
                  <a:gd name="connsiteX14" fmla="*/ 225970 w 313015"/>
                  <a:gd name="connsiteY14" fmla="*/ 181513 h 467028"/>
                  <a:gd name="connsiteX15" fmla="*/ 211042 w 313015"/>
                  <a:gd name="connsiteY15" fmla="*/ 104160 h 467028"/>
                  <a:gd name="connsiteX16" fmla="*/ 173050 w 313015"/>
                  <a:gd name="connsiteY16" fmla="*/ 93974 h 467028"/>
                  <a:gd name="connsiteX17" fmla="*/ 151679 w 313015"/>
                  <a:gd name="connsiteY17" fmla="*/ 115356 h 467028"/>
                  <a:gd name="connsiteX18" fmla="*/ 85178 w 313015"/>
                  <a:gd name="connsiteY18" fmla="*/ 310778 h 46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3015" h="467028">
                    <a:moveTo>
                      <a:pt x="215457" y="41052"/>
                    </a:moveTo>
                    <a:cubicBezTo>
                      <a:pt x="249717" y="23748"/>
                      <a:pt x="256161" y="24432"/>
                      <a:pt x="273811" y="57337"/>
                    </a:cubicBezTo>
                    <a:cubicBezTo>
                      <a:pt x="322999" y="148598"/>
                      <a:pt x="324691" y="242919"/>
                      <a:pt x="285680" y="337912"/>
                    </a:cubicBezTo>
                    <a:cubicBezTo>
                      <a:pt x="271089" y="373876"/>
                      <a:pt x="249044" y="405089"/>
                      <a:pt x="219526" y="430876"/>
                    </a:cubicBezTo>
                    <a:cubicBezTo>
                      <a:pt x="132673" y="506200"/>
                      <a:pt x="43791" y="451229"/>
                      <a:pt x="16985" y="380667"/>
                    </a:cubicBezTo>
                    <a:cubicBezTo>
                      <a:pt x="-5060" y="322984"/>
                      <a:pt x="-4050" y="263618"/>
                      <a:pt x="10877" y="204242"/>
                    </a:cubicBezTo>
                    <a:cubicBezTo>
                      <a:pt x="28180" y="134690"/>
                      <a:pt x="60074" y="73621"/>
                      <a:pt x="113340" y="24768"/>
                    </a:cubicBezTo>
                    <a:cubicBezTo>
                      <a:pt x="149303" y="-8484"/>
                      <a:pt x="160835" y="-7801"/>
                      <a:pt x="198154" y="24085"/>
                    </a:cubicBezTo>
                    <a:cubicBezTo>
                      <a:pt x="203915" y="29520"/>
                      <a:pt x="209350" y="35281"/>
                      <a:pt x="215457" y="41052"/>
                    </a:cubicBezTo>
                    <a:close/>
                    <a:moveTo>
                      <a:pt x="85178" y="310778"/>
                    </a:moveTo>
                    <a:cubicBezTo>
                      <a:pt x="86534" y="322984"/>
                      <a:pt x="87554" y="337239"/>
                      <a:pt x="89247" y="351148"/>
                    </a:cubicBezTo>
                    <a:cubicBezTo>
                      <a:pt x="90266" y="358275"/>
                      <a:pt x="92305" y="365403"/>
                      <a:pt x="94681" y="372520"/>
                    </a:cubicBezTo>
                    <a:cubicBezTo>
                      <a:pt x="105194" y="401703"/>
                      <a:pt x="122497" y="406455"/>
                      <a:pt x="145571" y="386092"/>
                    </a:cubicBezTo>
                    <a:cubicBezTo>
                      <a:pt x="150996" y="381340"/>
                      <a:pt x="156084" y="375916"/>
                      <a:pt x="160499" y="370144"/>
                    </a:cubicBezTo>
                    <a:cubicBezTo>
                      <a:pt x="203579" y="314847"/>
                      <a:pt x="224614" y="250719"/>
                      <a:pt x="225970" y="181513"/>
                    </a:cubicBezTo>
                    <a:cubicBezTo>
                      <a:pt x="226653" y="155726"/>
                      <a:pt x="219189" y="129265"/>
                      <a:pt x="211042" y="104160"/>
                    </a:cubicBezTo>
                    <a:cubicBezTo>
                      <a:pt x="204262" y="82778"/>
                      <a:pt x="191027" y="80749"/>
                      <a:pt x="173050" y="93974"/>
                    </a:cubicBezTo>
                    <a:cubicBezTo>
                      <a:pt x="164904" y="100082"/>
                      <a:pt x="157776" y="107546"/>
                      <a:pt x="151679" y="115356"/>
                    </a:cubicBezTo>
                    <a:cubicBezTo>
                      <a:pt x="107233" y="172010"/>
                      <a:pt x="89593" y="238167"/>
                      <a:pt x="85178" y="3107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B690AA1D-B1A0-F8B8-F0F0-E889BFFEFC37}"/>
                  </a:ext>
                </a:extLst>
              </p:cNvPr>
              <p:cNvSpPr/>
              <p:nvPr/>
            </p:nvSpPr>
            <p:spPr>
              <a:xfrm>
                <a:off x="1881186" y="5466965"/>
                <a:ext cx="330447" cy="464417"/>
              </a:xfrm>
              <a:custGeom>
                <a:avLst/>
                <a:gdLst>
                  <a:gd name="connsiteX0" fmla="*/ 121521 w 330447"/>
                  <a:gd name="connsiteY0" fmla="*/ 270963 h 464417"/>
                  <a:gd name="connsiteX1" fmla="*/ 98793 w 330447"/>
                  <a:gd name="connsiteY1" fmla="*/ 416165 h 464417"/>
                  <a:gd name="connsiteX2" fmla="*/ 37390 w 330447"/>
                  <a:gd name="connsiteY2" fmla="*/ 458237 h 464417"/>
                  <a:gd name="connsiteX3" fmla="*/ 21106 w 330447"/>
                  <a:gd name="connsiteY3" fmla="*/ 454169 h 464417"/>
                  <a:gd name="connsiteX4" fmla="*/ 408 w 330447"/>
                  <a:gd name="connsiteY4" fmla="*/ 426005 h 464417"/>
                  <a:gd name="connsiteX5" fmla="*/ 12623 w 330447"/>
                  <a:gd name="connsiteY5" fmla="*/ 366629 h 464417"/>
                  <a:gd name="connsiteX6" fmla="*/ 76065 w 330447"/>
                  <a:gd name="connsiteY6" fmla="*/ 117266 h 464417"/>
                  <a:gd name="connsiteX7" fmla="*/ 70294 w 330447"/>
                  <a:gd name="connsiteY7" fmla="*/ 97250 h 464417"/>
                  <a:gd name="connsiteX8" fmla="*/ 47566 w 330447"/>
                  <a:gd name="connsiteY8" fmla="*/ 45685 h 464417"/>
                  <a:gd name="connsiteX9" fmla="*/ 74372 w 330447"/>
                  <a:gd name="connsiteY9" fmla="*/ 17184 h 464417"/>
                  <a:gd name="connsiteX10" fmla="*/ 202266 w 330447"/>
                  <a:gd name="connsiteY10" fmla="*/ 2929 h 464417"/>
                  <a:gd name="connsiteX11" fmla="*/ 301670 w 330447"/>
                  <a:gd name="connsiteY11" fmla="*/ 52802 h 464417"/>
                  <a:gd name="connsiteX12" fmla="*/ 319993 w 330447"/>
                  <a:gd name="connsiteY12" fmla="*/ 158319 h 464417"/>
                  <a:gd name="connsiteX13" fmla="*/ 214481 w 330447"/>
                  <a:gd name="connsiteY13" fmla="*/ 290979 h 464417"/>
                  <a:gd name="connsiteX14" fmla="*/ 198880 w 330447"/>
                  <a:gd name="connsiteY14" fmla="*/ 301156 h 464417"/>
                  <a:gd name="connsiteX15" fmla="*/ 147307 w 330447"/>
                  <a:gd name="connsiteY15" fmla="*/ 294028 h 464417"/>
                  <a:gd name="connsiteX16" fmla="*/ 126618 w 330447"/>
                  <a:gd name="connsiteY16" fmla="*/ 270279 h 464417"/>
                  <a:gd name="connsiteX17" fmla="*/ 121521 w 330447"/>
                  <a:gd name="connsiteY17" fmla="*/ 270963 h 464417"/>
                  <a:gd name="connsiteX18" fmla="*/ 123896 w 330447"/>
                  <a:gd name="connsiteY18" fmla="*/ 226851 h 464417"/>
                  <a:gd name="connsiteX19" fmla="*/ 128984 w 330447"/>
                  <a:gd name="connsiteY19" fmla="*/ 231603 h 464417"/>
                  <a:gd name="connsiteX20" fmla="*/ 199553 w 330447"/>
                  <a:gd name="connsiteY20" fmla="*/ 184106 h 464417"/>
                  <a:gd name="connsiteX21" fmla="*/ 242297 w 330447"/>
                  <a:gd name="connsiteY21" fmla="*/ 132531 h 464417"/>
                  <a:gd name="connsiteX22" fmla="*/ 218213 w 330447"/>
                  <a:gd name="connsiteY22" fmla="*/ 88766 h 464417"/>
                  <a:gd name="connsiteX23" fmla="*/ 173094 w 330447"/>
                  <a:gd name="connsiteY23" fmla="*/ 88766 h 464417"/>
                  <a:gd name="connsiteX24" fmla="*/ 147307 w 330447"/>
                  <a:gd name="connsiteY24" fmla="*/ 111842 h 464417"/>
                  <a:gd name="connsiteX25" fmla="*/ 135092 w 330447"/>
                  <a:gd name="connsiteY25" fmla="*/ 166466 h 464417"/>
                  <a:gd name="connsiteX26" fmla="*/ 123896 w 330447"/>
                  <a:gd name="connsiteY26" fmla="*/ 226851 h 46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0447" h="464417">
                    <a:moveTo>
                      <a:pt x="121521" y="270963"/>
                    </a:moveTo>
                    <a:cubicBezTo>
                      <a:pt x="113720" y="319469"/>
                      <a:pt x="105920" y="367649"/>
                      <a:pt x="98793" y="416165"/>
                    </a:cubicBezTo>
                    <a:cubicBezTo>
                      <a:pt x="91329" y="468414"/>
                      <a:pt x="88617" y="470453"/>
                      <a:pt x="37390" y="458237"/>
                    </a:cubicBezTo>
                    <a:cubicBezTo>
                      <a:pt x="31965" y="456881"/>
                      <a:pt x="26531" y="455525"/>
                      <a:pt x="21106" y="454169"/>
                    </a:cubicBezTo>
                    <a:cubicBezTo>
                      <a:pt x="6179" y="450437"/>
                      <a:pt x="-1968" y="441270"/>
                      <a:pt x="408" y="426005"/>
                    </a:cubicBezTo>
                    <a:cubicBezTo>
                      <a:pt x="3467" y="405989"/>
                      <a:pt x="7535" y="385973"/>
                      <a:pt x="12623" y="366629"/>
                    </a:cubicBezTo>
                    <a:cubicBezTo>
                      <a:pt x="33322" y="283515"/>
                      <a:pt x="54693" y="200391"/>
                      <a:pt x="76065" y="117266"/>
                    </a:cubicBezTo>
                    <a:cubicBezTo>
                      <a:pt x="78441" y="108109"/>
                      <a:pt x="74372" y="104377"/>
                      <a:pt x="70294" y="97250"/>
                    </a:cubicBezTo>
                    <a:cubicBezTo>
                      <a:pt x="60454" y="81302"/>
                      <a:pt x="51298" y="63998"/>
                      <a:pt x="47566" y="45685"/>
                    </a:cubicBezTo>
                    <a:cubicBezTo>
                      <a:pt x="44517" y="29390"/>
                      <a:pt x="61137" y="22273"/>
                      <a:pt x="74372" y="17184"/>
                    </a:cubicBezTo>
                    <a:cubicBezTo>
                      <a:pt x="115759" y="1237"/>
                      <a:pt x="158503" y="-3851"/>
                      <a:pt x="202266" y="2929"/>
                    </a:cubicBezTo>
                    <a:cubicBezTo>
                      <a:pt x="240941" y="8701"/>
                      <a:pt x="274527" y="24302"/>
                      <a:pt x="301670" y="52802"/>
                    </a:cubicBezTo>
                    <a:cubicBezTo>
                      <a:pt x="332208" y="85034"/>
                      <a:pt x="338652" y="117949"/>
                      <a:pt x="319993" y="158319"/>
                    </a:cubicBezTo>
                    <a:cubicBezTo>
                      <a:pt x="295563" y="210904"/>
                      <a:pt x="259946" y="255015"/>
                      <a:pt x="214481" y="290979"/>
                    </a:cubicBezTo>
                    <a:cubicBezTo>
                      <a:pt x="209729" y="294711"/>
                      <a:pt x="204305" y="298096"/>
                      <a:pt x="198880" y="301156"/>
                    </a:cubicBezTo>
                    <a:cubicBezTo>
                      <a:pt x="177499" y="313025"/>
                      <a:pt x="164610" y="311332"/>
                      <a:pt x="147307" y="294028"/>
                    </a:cubicBezTo>
                    <a:cubicBezTo>
                      <a:pt x="139843" y="286564"/>
                      <a:pt x="133399" y="278080"/>
                      <a:pt x="126618" y="270279"/>
                    </a:cubicBezTo>
                    <a:cubicBezTo>
                      <a:pt x="124916" y="270616"/>
                      <a:pt x="123223" y="270963"/>
                      <a:pt x="121521" y="270963"/>
                    </a:cubicBezTo>
                    <a:close/>
                    <a:moveTo>
                      <a:pt x="123896" y="226851"/>
                    </a:moveTo>
                    <a:cubicBezTo>
                      <a:pt x="125599" y="228544"/>
                      <a:pt x="127292" y="229910"/>
                      <a:pt x="128984" y="231603"/>
                    </a:cubicBezTo>
                    <a:cubicBezTo>
                      <a:pt x="152742" y="215992"/>
                      <a:pt x="177845" y="202083"/>
                      <a:pt x="199553" y="184106"/>
                    </a:cubicBezTo>
                    <a:cubicBezTo>
                      <a:pt x="216520" y="169851"/>
                      <a:pt x="231101" y="151538"/>
                      <a:pt x="242297" y="132531"/>
                    </a:cubicBezTo>
                    <a:cubicBezTo>
                      <a:pt x="254858" y="111495"/>
                      <a:pt x="242980" y="91479"/>
                      <a:pt x="218213" y="88766"/>
                    </a:cubicBezTo>
                    <a:cubicBezTo>
                      <a:pt x="203285" y="87073"/>
                      <a:pt x="188021" y="88093"/>
                      <a:pt x="173094" y="88766"/>
                    </a:cubicBezTo>
                    <a:cubicBezTo>
                      <a:pt x="159186" y="89786"/>
                      <a:pt x="150366" y="97933"/>
                      <a:pt x="147307" y="111842"/>
                    </a:cubicBezTo>
                    <a:cubicBezTo>
                      <a:pt x="142902" y="129819"/>
                      <a:pt x="138824" y="148142"/>
                      <a:pt x="135092" y="166466"/>
                    </a:cubicBezTo>
                    <a:cubicBezTo>
                      <a:pt x="131023" y="186482"/>
                      <a:pt x="127628" y="206835"/>
                      <a:pt x="123896" y="2268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DD972B70-E5BC-6CE5-1A63-41FC4FA91F06}"/>
                  </a:ext>
                </a:extLst>
              </p:cNvPr>
              <p:cNvSpPr/>
              <p:nvPr/>
            </p:nvSpPr>
            <p:spPr>
              <a:xfrm>
                <a:off x="1277676" y="5470450"/>
                <a:ext cx="303641" cy="463180"/>
              </a:xfrm>
              <a:custGeom>
                <a:avLst/>
                <a:gdLst>
                  <a:gd name="connsiteX0" fmla="*/ 75659 w 303641"/>
                  <a:gd name="connsiteY0" fmla="*/ 94785 h 463180"/>
                  <a:gd name="connsiteX1" fmla="*/ 42750 w 303641"/>
                  <a:gd name="connsiteY1" fmla="*/ 35756 h 463180"/>
                  <a:gd name="connsiteX2" fmla="*/ 52589 w 303641"/>
                  <a:gd name="connsiteY2" fmla="*/ 21164 h 463180"/>
                  <a:gd name="connsiteX3" fmla="*/ 72605 w 303641"/>
                  <a:gd name="connsiteY3" fmla="*/ 13017 h 463180"/>
                  <a:gd name="connsiteX4" fmla="*/ 230700 w 303641"/>
                  <a:gd name="connsiteY4" fmla="*/ 128 h 463180"/>
                  <a:gd name="connsiteX5" fmla="*/ 273108 w 303641"/>
                  <a:gd name="connsiteY5" fmla="*/ 23540 h 463180"/>
                  <a:gd name="connsiteX6" fmla="*/ 303641 w 303641"/>
                  <a:gd name="connsiteY6" fmla="*/ 74086 h 463180"/>
                  <a:gd name="connsiteX7" fmla="*/ 250377 w 303641"/>
                  <a:gd name="connsiteY7" fmla="*/ 74086 h 463180"/>
                  <a:gd name="connsiteX8" fmla="*/ 194739 w 303641"/>
                  <a:gd name="connsiteY8" fmla="*/ 72393 h 463180"/>
                  <a:gd name="connsiteX9" fmla="*/ 162849 w 303641"/>
                  <a:gd name="connsiteY9" fmla="*/ 92409 h 463180"/>
                  <a:gd name="connsiteX10" fmla="*/ 124173 w 303641"/>
                  <a:gd name="connsiteY10" fmla="*/ 190798 h 463180"/>
                  <a:gd name="connsiteX11" fmla="*/ 193721 w 303641"/>
                  <a:gd name="connsiteY11" fmla="*/ 190798 h 463180"/>
                  <a:gd name="connsiteX12" fmla="*/ 217130 w 303641"/>
                  <a:gd name="connsiteY12" fmla="*/ 193511 h 463180"/>
                  <a:gd name="connsiteX13" fmla="*/ 231379 w 303641"/>
                  <a:gd name="connsiteY13" fmla="*/ 213191 h 463180"/>
                  <a:gd name="connsiteX14" fmla="*/ 189311 w 303641"/>
                  <a:gd name="connsiteY14" fmla="*/ 256282 h 463180"/>
                  <a:gd name="connsiteX15" fmla="*/ 121798 w 303641"/>
                  <a:gd name="connsiteY15" fmla="*/ 258995 h 463180"/>
                  <a:gd name="connsiteX16" fmla="*/ 108907 w 303641"/>
                  <a:gd name="connsiteY16" fmla="*/ 268498 h 463180"/>
                  <a:gd name="connsiteX17" fmla="*/ 86176 w 303641"/>
                  <a:gd name="connsiteY17" fmla="*/ 368916 h 463180"/>
                  <a:gd name="connsiteX18" fmla="*/ 107549 w 303641"/>
                  <a:gd name="connsiteY18" fmla="*/ 393011 h 463180"/>
                  <a:gd name="connsiteX19" fmla="*/ 203899 w 303641"/>
                  <a:gd name="connsiteY19" fmla="*/ 378083 h 463180"/>
                  <a:gd name="connsiteX20" fmla="*/ 250717 w 303641"/>
                  <a:gd name="connsiteY20" fmla="*/ 418116 h 463180"/>
                  <a:gd name="connsiteX21" fmla="*/ 235450 w 303641"/>
                  <a:gd name="connsiteY21" fmla="*/ 437449 h 463180"/>
                  <a:gd name="connsiteX22" fmla="*/ 69213 w 303641"/>
                  <a:gd name="connsiteY22" fmla="*/ 462217 h 463180"/>
                  <a:gd name="connsiteX23" fmla="*/ 4 w 303641"/>
                  <a:gd name="connsiteY23" fmla="*/ 383844 h 463180"/>
                  <a:gd name="connsiteX24" fmla="*/ 34269 w 303641"/>
                  <a:gd name="connsiteY24" fmla="*/ 206746 h 463180"/>
                  <a:gd name="connsiteX25" fmla="*/ 65821 w 303641"/>
                  <a:gd name="connsiteY25" fmla="*/ 120909 h 463180"/>
                  <a:gd name="connsiteX26" fmla="*/ 75659 w 303641"/>
                  <a:gd name="connsiteY26" fmla="*/ 94785 h 463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3641" h="463180">
                    <a:moveTo>
                      <a:pt x="75659" y="94785"/>
                    </a:moveTo>
                    <a:cubicBezTo>
                      <a:pt x="55981" y="84945"/>
                      <a:pt x="39698" y="56109"/>
                      <a:pt x="42750" y="35756"/>
                    </a:cubicBezTo>
                    <a:cubicBezTo>
                      <a:pt x="43430" y="30321"/>
                      <a:pt x="48179" y="24213"/>
                      <a:pt x="52589" y="21164"/>
                    </a:cubicBezTo>
                    <a:cubicBezTo>
                      <a:pt x="58357" y="17096"/>
                      <a:pt x="65821" y="13700"/>
                      <a:pt x="72605" y="13017"/>
                    </a:cubicBezTo>
                    <a:cubicBezTo>
                      <a:pt x="125190" y="8275"/>
                      <a:pt x="177776" y="3860"/>
                      <a:pt x="230700" y="128"/>
                    </a:cubicBezTo>
                    <a:cubicBezTo>
                      <a:pt x="249360" y="-1228"/>
                      <a:pt x="263270" y="8275"/>
                      <a:pt x="273108" y="23540"/>
                    </a:cubicBezTo>
                    <a:cubicBezTo>
                      <a:pt x="282607" y="38468"/>
                      <a:pt x="291428" y="54070"/>
                      <a:pt x="303641" y="74086"/>
                    </a:cubicBezTo>
                    <a:cubicBezTo>
                      <a:pt x="281929" y="74086"/>
                      <a:pt x="266322" y="74432"/>
                      <a:pt x="250377" y="74086"/>
                    </a:cubicBezTo>
                    <a:cubicBezTo>
                      <a:pt x="231718" y="73749"/>
                      <a:pt x="213398" y="72730"/>
                      <a:pt x="194739" y="72393"/>
                    </a:cubicBezTo>
                    <a:cubicBezTo>
                      <a:pt x="179811" y="72056"/>
                      <a:pt x="168616" y="77818"/>
                      <a:pt x="162849" y="92409"/>
                    </a:cubicBezTo>
                    <a:cubicBezTo>
                      <a:pt x="149956" y="125325"/>
                      <a:pt x="136725" y="158230"/>
                      <a:pt x="124173" y="190798"/>
                    </a:cubicBezTo>
                    <a:cubicBezTo>
                      <a:pt x="148939" y="190798"/>
                      <a:pt x="171330" y="190462"/>
                      <a:pt x="193721" y="190798"/>
                    </a:cubicBezTo>
                    <a:cubicBezTo>
                      <a:pt x="201524" y="190798"/>
                      <a:pt x="209666" y="191818"/>
                      <a:pt x="217130" y="193511"/>
                    </a:cubicBezTo>
                    <a:cubicBezTo>
                      <a:pt x="226969" y="195887"/>
                      <a:pt x="231718" y="201658"/>
                      <a:pt x="231379" y="213191"/>
                    </a:cubicBezTo>
                    <a:cubicBezTo>
                      <a:pt x="230361" y="254580"/>
                      <a:pt x="230700" y="254580"/>
                      <a:pt x="189311" y="256282"/>
                    </a:cubicBezTo>
                    <a:cubicBezTo>
                      <a:pt x="166920" y="257302"/>
                      <a:pt x="144189" y="257302"/>
                      <a:pt x="121798" y="258995"/>
                    </a:cubicBezTo>
                    <a:cubicBezTo>
                      <a:pt x="117048" y="259331"/>
                      <a:pt x="109924" y="264419"/>
                      <a:pt x="108907" y="268498"/>
                    </a:cubicBezTo>
                    <a:cubicBezTo>
                      <a:pt x="100425" y="301740"/>
                      <a:pt x="92282" y="335328"/>
                      <a:pt x="86176" y="368916"/>
                    </a:cubicBezTo>
                    <a:cubicBezTo>
                      <a:pt x="82444" y="388933"/>
                      <a:pt x="88211" y="395041"/>
                      <a:pt x="107549" y="393011"/>
                    </a:cubicBezTo>
                    <a:cubicBezTo>
                      <a:pt x="139779" y="389616"/>
                      <a:pt x="172348" y="385884"/>
                      <a:pt x="203899" y="378083"/>
                    </a:cubicBezTo>
                    <a:cubicBezTo>
                      <a:pt x="242236" y="368580"/>
                      <a:pt x="256145" y="378083"/>
                      <a:pt x="250717" y="418116"/>
                    </a:cubicBezTo>
                    <a:cubicBezTo>
                      <a:pt x="249699" y="425243"/>
                      <a:pt x="242236" y="435420"/>
                      <a:pt x="235450" y="437449"/>
                    </a:cubicBezTo>
                    <a:cubicBezTo>
                      <a:pt x="181508" y="455436"/>
                      <a:pt x="125869" y="466632"/>
                      <a:pt x="69213" y="462217"/>
                    </a:cubicBezTo>
                    <a:cubicBezTo>
                      <a:pt x="20021" y="458485"/>
                      <a:pt x="-335" y="433380"/>
                      <a:pt x="4" y="383844"/>
                    </a:cubicBezTo>
                    <a:cubicBezTo>
                      <a:pt x="344" y="322776"/>
                      <a:pt x="17646" y="264419"/>
                      <a:pt x="34269" y="206746"/>
                    </a:cubicBezTo>
                    <a:cubicBezTo>
                      <a:pt x="42750" y="177573"/>
                      <a:pt x="54964" y="149409"/>
                      <a:pt x="65821" y="120909"/>
                    </a:cubicBezTo>
                    <a:cubicBezTo>
                      <a:pt x="68534" y="112089"/>
                      <a:pt x="72266" y="103269"/>
                      <a:pt x="75659" y="947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8870A2D5-2E16-BCB3-15AA-3CFC9CA4BC7E}"/>
                  </a:ext>
                </a:extLst>
              </p:cNvPr>
              <p:cNvSpPr/>
              <p:nvPr/>
            </p:nvSpPr>
            <p:spPr>
              <a:xfrm>
                <a:off x="3270008" y="5467032"/>
                <a:ext cx="301437" cy="465685"/>
              </a:xfrm>
              <a:custGeom>
                <a:avLst/>
                <a:gdLst>
                  <a:gd name="connsiteX0" fmla="*/ 164699 w 301437"/>
                  <a:gd name="connsiteY0" fmla="*/ 249168 h 465685"/>
                  <a:gd name="connsiteX1" fmla="*/ 84638 w 301437"/>
                  <a:gd name="connsiteY1" fmla="*/ 269184 h 465685"/>
                  <a:gd name="connsiteX2" fmla="*/ 36460 w 301437"/>
                  <a:gd name="connsiteY2" fmla="*/ 255275 h 465685"/>
                  <a:gd name="connsiteX3" fmla="*/ 5248 w 301437"/>
                  <a:gd name="connsiteY3" fmla="*/ 149759 h 465685"/>
                  <a:gd name="connsiteX4" fmla="*/ 53763 w 301437"/>
                  <a:gd name="connsiteY4" fmla="*/ 18118 h 465685"/>
                  <a:gd name="connsiteX5" fmla="*/ 89389 w 301437"/>
                  <a:gd name="connsiteY5" fmla="*/ 10654 h 465685"/>
                  <a:gd name="connsiteX6" fmla="*/ 109404 w 301437"/>
                  <a:gd name="connsiteY6" fmla="*/ 90383 h 465685"/>
                  <a:gd name="connsiteX7" fmla="*/ 84974 w 301437"/>
                  <a:gd name="connsiteY7" fmla="*/ 169439 h 465685"/>
                  <a:gd name="connsiteX8" fmla="*/ 113136 w 301437"/>
                  <a:gd name="connsiteY8" fmla="*/ 198612 h 465685"/>
                  <a:gd name="connsiteX9" fmla="*/ 196930 w 301437"/>
                  <a:gd name="connsiteY9" fmla="*/ 126010 h 465685"/>
                  <a:gd name="connsiteX10" fmla="*/ 229497 w 301437"/>
                  <a:gd name="connsiteY10" fmla="*/ 42549 h 465685"/>
                  <a:gd name="connsiteX11" fmla="*/ 265797 w 301437"/>
                  <a:gd name="connsiteY11" fmla="*/ 33046 h 465685"/>
                  <a:gd name="connsiteX12" fmla="*/ 289881 w 301437"/>
                  <a:gd name="connsiteY12" fmla="*/ 108370 h 465685"/>
                  <a:gd name="connsiteX13" fmla="*/ 225766 w 301437"/>
                  <a:gd name="connsiteY13" fmla="*/ 410318 h 465685"/>
                  <a:gd name="connsiteX14" fmla="*/ 219658 w 301437"/>
                  <a:gd name="connsiteY14" fmla="*/ 452053 h 465685"/>
                  <a:gd name="connsiteX15" fmla="*/ 195911 w 301437"/>
                  <a:gd name="connsiteY15" fmla="*/ 461893 h 465685"/>
                  <a:gd name="connsiteX16" fmla="*/ 153167 w 301437"/>
                  <a:gd name="connsiteY16" fmla="*/ 437462 h 465685"/>
                  <a:gd name="connsiteX17" fmla="*/ 136884 w 301437"/>
                  <a:gd name="connsiteY17" fmla="*/ 401844 h 465685"/>
                  <a:gd name="connsiteX18" fmla="*/ 164699 w 301437"/>
                  <a:gd name="connsiteY18" fmla="*/ 249168 h 465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1437" h="465685">
                    <a:moveTo>
                      <a:pt x="164699" y="249168"/>
                    </a:moveTo>
                    <a:cubicBezTo>
                      <a:pt x="137893" y="255949"/>
                      <a:pt x="111434" y="262403"/>
                      <a:pt x="84638" y="269184"/>
                    </a:cubicBezTo>
                    <a:cubicBezTo>
                      <a:pt x="65632" y="274272"/>
                      <a:pt x="50367" y="268164"/>
                      <a:pt x="36460" y="255275"/>
                    </a:cubicBezTo>
                    <a:cubicBezTo>
                      <a:pt x="5248" y="226092"/>
                      <a:pt x="-8323" y="191148"/>
                      <a:pt x="5248" y="149759"/>
                    </a:cubicBezTo>
                    <a:cubicBezTo>
                      <a:pt x="19839" y="105311"/>
                      <a:pt x="35777" y="61210"/>
                      <a:pt x="53763" y="18118"/>
                    </a:cubicBezTo>
                    <a:cubicBezTo>
                      <a:pt x="63266" y="-4611"/>
                      <a:pt x="70383" y="-4611"/>
                      <a:pt x="89389" y="10654"/>
                    </a:cubicBezTo>
                    <a:cubicBezTo>
                      <a:pt x="137893" y="50687"/>
                      <a:pt x="126025" y="46955"/>
                      <a:pt x="109404" y="90383"/>
                    </a:cubicBezTo>
                    <a:cubicBezTo>
                      <a:pt x="99565" y="116170"/>
                      <a:pt x="91418" y="142631"/>
                      <a:pt x="84974" y="169439"/>
                    </a:cubicBezTo>
                    <a:cubicBezTo>
                      <a:pt x="79203" y="193187"/>
                      <a:pt x="89042" y="202344"/>
                      <a:pt x="113136" y="198612"/>
                    </a:cubicBezTo>
                    <a:cubicBezTo>
                      <a:pt x="177934" y="188772"/>
                      <a:pt x="177251" y="188772"/>
                      <a:pt x="196930" y="126010"/>
                    </a:cubicBezTo>
                    <a:cubicBezTo>
                      <a:pt x="205750" y="97510"/>
                      <a:pt x="217282" y="69693"/>
                      <a:pt x="229497" y="42549"/>
                    </a:cubicBezTo>
                    <a:cubicBezTo>
                      <a:pt x="239337" y="20494"/>
                      <a:pt x="246118" y="19821"/>
                      <a:pt x="265797" y="33046"/>
                    </a:cubicBezTo>
                    <a:cubicBezTo>
                      <a:pt x="307867" y="61210"/>
                      <a:pt x="308204" y="61546"/>
                      <a:pt x="289881" y="108370"/>
                    </a:cubicBezTo>
                    <a:cubicBezTo>
                      <a:pt x="251889" y="205403"/>
                      <a:pt x="231873" y="306168"/>
                      <a:pt x="225766" y="410318"/>
                    </a:cubicBezTo>
                    <a:cubicBezTo>
                      <a:pt x="225083" y="424236"/>
                      <a:pt x="223053" y="438481"/>
                      <a:pt x="219658" y="452053"/>
                    </a:cubicBezTo>
                    <a:cubicBezTo>
                      <a:pt x="216263" y="466298"/>
                      <a:pt x="208462" y="469021"/>
                      <a:pt x="195911" y="461893"/>
                    </a:cubicBezTo>
                    <a:cubicBezTo>
                      <a:pt x="181666" y="454093"/>
                      <a:pt x="167412" y="445946"/>
                      <a:pt x="153167" y="437462"/>
                    </a:cubicBezTo>
                    <a:cubicBezTo>
                      <a:pt x="139933" y="429324"/>
                      <a:pt x="133825" y="417782"/>
                      <a:pt x="136884" y="401844"/>
                    </a:cubicBezTo>
                    <a:cubicBezTo>
                      <a:pt x="146040" y="351961"/>
                      <a:pt x="155197" y="301416"/>
                      <a:pt x="164699" y="249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3E060D1D-5A60-E6C1-3341-DA75EF0E98AD}"/>
                  </a:ext>
                </a:extLst>
              </p:cNvPr>
              <p:cNvSpPr/>
              <p:nvPr/>
            </p:nvSpPr>
            <p:spPr>
              <a:xfrm>
                <a:off x="1595086" y="5467081"/>
                <a:ext cx="302586" cy="467057"/>
              </a:xfrm>
              <a:custGeom>
                <a:avLst/>
                <a:gdLst>
                  <a:gd name="connsiteX0" fmla="*/ 108378 w 302586"/>
                  <a:gd name="connsiteY0" fmla="*/ 87631 h 467057"/>
                  <a:gd name="connsiteX1" fmla="*/ 46972 w 302586"/>
                  <a:gd name="connsiteY1" fmla="*/ 91363 h 467057"/>
                  <a:gd name="connsiteX2" fmla="*/ 1512 w 302586"/>
                  <a:gd name="connsiteY2" fmla="*/ 36403 h 467057"/>
                  <a:gd name="connsiteX3" fmla="*/ 22885 w 302586"/>
                  <a:gd name="connsiteY3" fmla="*/ 20791 h 467057"/>
                  <a:gd name="connsiteX4" fmla="*/ 141965 w 302586"/>
                  <a:gd name="connsiteY4" fmla="*/ 6210 h 467057"/>
                  <a:gd name="connsiteX5" fmla="*/ 214563 w 302586"/>
                  <a:gd name="connsiteY5" fmla="*/ 438 h 467057"/>
                  <a:gd name="connsiteX6" fmla="*/ 297011 w 302586"/>
                  <a:gd name="connsiteY6" fmla="*/ 39798 h 467057"/>
                  <a:gd name="connsiteX7" fmla="*/ 280718 w 302586"/>
                  <a:gd name="connsiteY7" fmla="*/ 74396 h 467057"/>
                  <a:gd name="connsiteX8" fmla="*/ 218642 w 302586"/>
                  <a:gd name="connsiteY8" fmla="*/ 80167 h 467057"/>
                  <a:gd name="connsiteX9" fmla="*/ 197604 w 302586"/>
                  <a:gd name="connsiteY9" fmla="*/ 97134 h 467057"/>
                  <a:gd name="connsiteX10" fmla="*/ 123645 w 302586"/>
                  <a:gd name="connsiteY10" fmla="*/ 440818 h 467057"/>
                  <a:gd name="connsiteX11" fmla="*/ 88362 w 302586"/>
                  <a:gd name="connsiteY11" fmla="*/ 462191 h 467057"/>
                  <a:gd name="connsiteX12" fmla="*/ 74453 w 302586"/>
                  <a:gd name="connsiteY12" fmla="*/ 456419 h 467057"/>
                  <a:gd name="connsiteX13" fmla="*/ 41544 w 302586"/>
                  <a:gd name="connsiteY13" fmla="*/ 393994 h 467057"/>
                  <a:gd name="connsiteX14" fmla="*/ 104646 w 302586"/>
                  <a:gd name="connsiteY14" fmla="*/ 106291 h 467057"/>
                  <a:gd name="connsiteX15" fmla="*/ 108378 w 302586"/>
                  <a:gd name="connsiteY15" fmla="*/ 87631 h 4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2586" h="467057">
                    <a:moveTo>
                      <a:pt x="108378" y="87631"/>
                    </a:moveTo>
                    <a:cubicBezTo>
                      <a:pt x="85987" y="88987"/>
                      <a:pt x="66649" y="90344"/>
                      <a:pt x="46972" y="91363"/>
                    </a:cubicBezTo>
                    <a:cubicBezTo>
                      <a:pt x="19492" y="92720"/>
                      <a:pt x="-6631" y="62527"/>
                      <a:pt x="1512" y="36403"/>
                    </a:cubicBezTo>
                    <a:cubicBezTo>
                      <a:pt x="3547" y="29612"/>
                      <a:pt x="15082" y="22148"/>
                      <a:pt x="22885" y="20791"/>
                    </a:cubicBezTo>
                    <a:cubicBezTo>
                      <a:pt x="62238" y="14683"/>
                      <a:pt x="102271" y="10278"/>
                      <a:pt x="141965" y="6210"/>
                    </a:cubicBezTo>
                    <a:cubicBezTo>
                      <a:pt x="166053" y="3487"/>
                      <a:pt x="190140" y="2814"/>
                      <a:pt x="214563" y="438"/>
                    </a:cubicBezTo>
                    <a:cubicBezTo>
                      <a:pt x="247477" y="-2957"/>
                      <a:pt x="282757" y="13674"/>
                      <a:pt x="297011" y="39798"/>
                    </a:cubicBezTo>
                    <a:cubicBezTo>
                      <a:pt x="307860" y="60151"/>
                      <a:pt x="303109" y="71347"/>
                      <a:pt x="280718" y="74396"/>
                    </a:cubicBezTo>
                    <a:cubicBezTo>
                      <a:pt x="260029" y="77455"/>
                      <a:pt x="239330" y="79148"/>
                      <a:pt x="218642" y="80167"/>
                    </a:cubicBezTo>
                    <a:cubicBezTo>
                      <a:pt x="206764" y="80850"/>
                      <a:pt x="201335" y="85255"/>
                      <a:pt x="197604" y="97134"/>
                    </a:cubicBezTo>
                    <a:cubicBezTo>
                      <a:pt x="162660" y="209432"/>
                      <a:pt x="139930" y="324442"/>
                      <a:pt x="123645" y="440818"/>
                    </a:cubicBezTo>
                    <a:cubicBezTo>
                      <a:pt x="119913" y="468635"/>
                      <a:pt x="114485" y="471694"/>
                      <a:pt x="88362" y="462191"/>
                    </a:cubicBezTo>
                    <a:cubicBezTo>
                      <a:pt x="83612" y="460498"/>
                      <a:pt x="78863" y="458459"/>
                      <a:pt x="74453" y="456419"/>
                    </a:cubicBezTo>
                    <a:cubicBezTo>
                      <a:pt x="40866" y="440472"/>
                      <a:pt x="34080" y="429958"/>
                      <a:pt x="41544" y="393994"/>
                    </a:cubicBezTo>
                    <a:cubicBezTo>
                      <a:pt x="61560" y="297981"/>
                      <a:pt x="83273" y="202305"/>
                      <a:pt x="104646" y="106291"/>
                    </a:cubicBezTo>
                    <a:cubicBezTo>
                      <a:pt x="105664" y="100520"/>
                      <a:pt x="106682" y="95095"/>
                      <a:pt x="108378" y="876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1FB3E48D-3338-3424-8D00-5EFD16A62F61}"/>
                  </a:ext>
                </a:extLst>
              </p:cNvPr>
              <p:cNvSpPr/>
              <p:nvPr/>
            </p:nvSpPr>
            <p:spPr>
              <a:xfrm>
                <a:off x="3725041" y="5198842"/>
                <a:ext cx="1198060" cy="861238"/>
              </a:xfrm>
              <a:custGeom>
                <a:avLst/>
                <a:gdLst>
                  <a:gd name="connsiteX0" fmla="*/ 294 w 1198060"/>
                  <a:gd name="connsiteY0" fmla="*/ 427 h 861238"/>
                  <a:gd name="connsiteX1" fmla="*/ 1198355 w 1198060"/>
                  <a:gd name="connsiteY1" fmla="*/ 427 h 861238"/>
                  <a:gd name="connsiteX2" fmla="*/ 1198355 w 1198060"/>
                  <a:gd name="connsiteY2" fmla="*/ 861665 h 861238"/>
                  <a:gd name="connsiteX3" fmla="*/ 294 w 1198060"/>
                  <a:gd name="connsiteY3" fmla="*/ 861665 h 86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060" h="861238">
                    <a:moveTo>
                      <a:pt x="294" y="427"/>
                    </a:moveTo>
                    <a:lnTo>
                      <a:pt x="1198355" y="427"/>
                    </a:lnTo>
                    <a:lnTo>
                      <a:pt x="1198355" y="861665"/>
                    </a:lnTo>
                    <a:lnTo>
                      <a:pt x="294" y="861665"/>
                    </a:lnTo>
                    <a:close/>
                  </a:path>
                </a:pathLst>
              </a:custGeom>
              <a:solidFill>
                <a:srgbClr val="FFFFFF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C74F7E56-BAA7-2DCA-202D-9659FFC59F8B}"/>
                  </a:ext>
                </a:extLst>
              </p:cNvPr>
              <p:cNvSpPr/>
              <p:nvPr/>
            </p:nvSpPr>
            <p:spPr>
              <a:xfrm>
                <a:off x="3786127" y="5379693"/>
                <a:ext cx="328266" cy="488569"/>
              </a:xfrm>
              <a:custGeom>
                <a:avLst/>
                <a:gdLst>
                  <a:gd name="connsiteX0" fmla="*/ 148869 w 328266"/>
                  <a:gd name="connsiteY0" fmla="*/ 116831 h 488569"/>
                  <a:gd name="connsiteX1" fmla="*/ 227783 w 328266"/>
                  <a:gd name="connsiteY1" fmla="*/ 116831 h 488569"/>
                  <a:gd name="connsiteX2" fmla="*/ 303598 w 328266"/>
                  <a:gd name="connsiteY2" fmla="*/ 140560 h 488569"/>
                  <a:gd name="connsiteX3" fmla="*/ 328266 w 328266"/>
                  <a:gd name="connsiteY3" fmla="*/ 213003 h 488569"/>
                  <a:gd name="connsiteX4" fmla="*/ 328266 w 328266"/>
                  <a:gd name="connsiteY4" fmla="*/ 393318 h 488569"/>
                  <a:gd name="connsiteX5" fmla="*/ 303598 w 328266"/>
                  <a:gd name="connsiteY5" fmla="*/ 465445 h 488569"/>
                  <a:gd name="connsiteX6" fmla="*/ 227783 w 328266"/>
                  <a:gd name="connsiteY6" fmla="*/ 488570 h 488569"/>
                  <a:gd name="connsiteX7" fmla="*/ 148869 w 328266"/>
                  <a:gd name="connsiteY7" fmla="*/ 488570 h 488569"/>
                  <a:gd name="connsiteX8" fmla="*/ 98325 w 328266"/>
                  <a:gd name="connsiteY8" fmla="*/ 479324 h 488569"/>
                  <a:gd name="connsiteX9" fmla="*/ 69965 w 328266"/>
                  <a:gd name="connsiteY9" fmla="*/ 450348 h 488569"/>
                  <a:gd name="connsiteX10" fmla="*/ 64105 w 328266"/>
                  <a:gd name="connsiteY10" fmla="*/ 482402 h 488569"/>
                  <a:gd name="connsiteX11" fmla="*/ 0 w 328266"/>
                  <a:gd name="connsiteY11" fmla="*/ 482402 h 488569"/>
                  <a:gd name="connsiteX12" fmla="*/ 4929 w 328266"/>
                  <a:gd name="connsiteY12" fmla="*/ 414899 h 488569"/>
                  <a:gd name="connsiteX13" fmla="*/ 4929 w 328266"/>
                  <a:gd name="connsiteY13" fmla="*/ 0 h 488569"/>
                  <a:gd name="connsiteX14" fmla="*/ 80141 w 328266"/>
                  <a:gd name="connsiteY14" fmla="*/ 0 h 488569"/>
                  <a:gd name="connsiteX15" fmla="*/ 80141 w 328266"/>
                  <a:gd name="connsiteY15" fmla="*/ 140253 h 488569"/>
                  <a:gd name="connsiteX16" fmla="*/ 148869 w 328266"/>
                  <a:gd name="connsiteY16" fmla="*/ 116831 h 488569"/>
                  <a:gd name="connsiteX17" fmla="*/ 253055 w 328266"/>
                  <a:gd name="connsiteY17" fmla="*/ 380687 h 488569"/>
                  <a:gd name="connsiteX18" fmla="*/ 253055 w 328266"/>
                  <a:gd name="connsiteY18" fmla="*/ 224714 h 488569"/>
                  <a:gd name="connsiteX19" fmla="*/ 241038 w 328266"/>
                  <a:gd name="connsiteY19" fmla="*/ 188958 h 488569"/>
                  <a:gd name="connsiteX20" fmla="*/ 202501 w 328266"/>
                  <a:gd name="connsiteY20" fmla="*/ 177554 h 488569"/>
                  <a:gd name="connsiteX21" fmla="*/ 130378 w 328266"/>
                  <a:gd name="connsiteY21" fmla="*/ 177554 h 488569"/>
                  <a:gd name="connsiteX22" fmla="*/ 91852 w 328266"/>
                  <a:gd name="connsiteY22" fmla="*/ 188958 h 488569"/>
                  <a:gd name="connsiteX23" fmla="*/ 80141 w 328266"/>
                  <a:gd name="connsiteY23" fmla="*/ 224714 h 488569"/>
                  <a:gd name="connsiteX24" fmla="*/ 80141 w 328266"/>
                  <a:gd name="connsiteY24" fmla="*/ 380687 h 488569"/>
                  <a:gd name="connsiteX25" fmla="*/ 91852 w 328266"/>
                  <a:gd name="connsiteY25" fmla="*/ 417057 h 488569"/>
                  <a:gd name="connsiteX26" fmla="*/ 130378 w 328266"/>
                  <a:gd name="connsiteY26" fmla="*/ 428154 h 488569"/>
                  <a:gd name="connsiteX27" fmla="*/ 202501 w 328266"/>
                  <a:gd name="connsiteY27" fmla="*/ 428154 h 488569"/>
                  <a:gd name="connsiteX28" fmla="*/ 241038 w 328266"/>
                  <a:gd name="connsiteY28" fmla="*/ 417057 h 488569"/>
                  <a:gd name="connsiteX29" fmla="*/ 253055 w 328266"/>
                  <a:gd name="connsiteY29" fmla="*/ 380687 h 488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28266" h="488569">
                    <a:moveTo>
                      <a:pt x="148869" y="116831"/>
                    </a:moveTo>
                    <a:lnTo>
                      <a:pt x="227783" y="116831"/>
                    </a:lnTo>
                    <a:cubicBezTo>
                      <a:pt x="261894" y="116831"/>
                      <a:pt x="287166" y="124741"/>
                      <a:pt x="303598" y="140560"/>
                    </a:cubicBezTo>
                    <a:cubicBezTo>
                      <a:pt x="320040" y="156181"/>
                      <a:pt x="328266" y="180325"/>
                      <a:pt x="328266" y="213003"/>
                    </a:cubicBezTo>
                    <a:lnTo>
                      <a:pt x="328266" y="393318"/>
                    </a:lnTo>
                    <a:cubicBezTo>
                      <a:pt x="328266" y="425788"/>
                      <a:pt x="320040" y="449834"/>
                      <a:pt x="303598" y="465445"/>
                    </a:cubicBezTo>
                    <a:cubicBezTo>
                      <a:pt x="287166" y="480858"/>
                      <a:pt x="261894" y="488570"/>
                      <a:pt x="227783" y="488570"/>
                    </a:cubicBezTo>
                    <a:lnTo>
                      <a:pt x="148869" y="488570"/>
                    </a:lnTo>
                    <a:cubicBezTo>
                      <a:pt x="127705" y="488570"/>
                      <a:pt x="110858" y="485481"/>
                      <a:pt x="98325" y="479324"/>
                    </a:cubicBezTo>
                    <a:cubicBezTo>
                      <a:pt x="85783" y="473156"/>
                      <a:pt x="76340" y="463494"/>
                      <a:pt x="69965" y="450348"/>
                    </a:cubicBezTo>
                    <a:lnTo>
                      <a:pt x="64105" y="482402"/>
                    </a:lnTo>
                    <a:lnTo>
                      <a:pt x="0" y="482402"/>
                    </a:lnTo>
                    <a:lnTo>
                      <a:pt x="4929" y="414899"/>
                    </a:lnTo>
                    <a:lnTo>
                      <a:pt x="4929" y="0"/>
                    </a:lnTo>
                    <a:lnTo>
                      <a:pt x="80141" y="0"/>
                    </a:lnTo>
                    <a:lnTo>
                      <a:pt x="80141" y="140253"/>
                    </a:lnTo>
                    <a:cubicBezTo>
                      <a:pt x="93901" y="124632"/>
                      <a:pt x="116817" y="116831"/>
                      <a:pt x="148869" y="116831"/>
                    </a:cubicBezTo>
                    <a:close/>
                    <a:moveTo>
                      <a:pt x="253055" y="380687"/>
                    </a:moveTo>
                    <a:lnTo>
                      <a:pt x="253055" y="224714"/>
                    </a:lnTo>
                    <a:cubicBezTo>
                      <a:pt x="253055" y="208271"/>
                      <a:pt x="249046" y="196352"/>
                      <a:pt x="241038" y="188958"/>
                    </a:cubicBezTo>
                    <a:cubicBezTo>
                      <a:pt x="233020" y="181355"/>
                      <a:pt x="220181" y="177554"/>
                      <a:pt x="202501" y="177554"/>
                    </a:cubicBezTo>
                    <a:lnTo>
                      <a:pt x="130378" y="177554"/>
                    </a:lnTo>
                    <a:cubicBezTo>
                      <a:pt x="112708" y="177554"/>
                      <a:pt x="99860" y="181355"/>
                      <a:pt x="91852" y="188958"/>
                    </a:cubicBezTo>
                    <a:cubicBezTo>
                      <a:pt x="84041" y="196352"/>
                      <a:pt x="80141" y="208271"/>
                      <a:pt x="80141" y="224714"/>
                    </a:cubicBezTo>
                    <a:lnTo>
                      <a:pt x="80141" y="380687"/>
                    </a:lnTo>
                    <a:cubicBezTo>
                      <a:pt x="80141" y="397536"/>
                      <a:pt x="84041" y="409662"/>
                      <a:pt x="91852" y="417057"/>
                    </a:cubicBezTo>
                    <a:cubicBezTo>
                      <a:pt x="99860" y="424452"/>
                      <a:pt x="112708" y="428154"/>
                      <a:pt x="130378" y="428154"/>
                    </a:cubicBezTo>
                    <a:lnTo>
                      <a:pt x="202501" y="428154"/>
                    </a:lnTo>
                    <a:cubicBezTo>
                      <a:pt x="220181" y="428154"/>
                      <a:pt x="233020" y="424452"/>
                      <a:pt x="241038" y="417057"/>
                    </a:cubicBezTo>
                    <a:cubicBezTo>
                      <a:pt x="249046" y="409662"/>
                      <a:pt x="253055" y="397536"/>
                      <a:pt x="253055" y="3806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87DD98DD-95A2-6D57-C754-D682427939E5}"/>
                  </a:ext>
                </a:extLst>
              </p:cNvPr>
              <p:cNvSpPr/>
              <p:nvPr/>
            </p:nvSpPr>
            <p:spPr>
              <a:xfrm>
                <a:off x="4150812" y="5408054"/>
                <a:ext cx="357854" cy="454040"/>
              </a:xfrm>
              <a:custGeom>
                <a:avLst/>
                <a:gdLst>
                  <a:gd name="connsiteX0" fmla="*/ 78904 w 357854"/>
                  <a:gd name="connsiteY0" fmla="*/ 352326 h 454040"/>
                  <a:gd name="connsiteX1" fmla="*/ 78904 w 357854"/>
                  <a:gd name="connsiteY1" fmla="*/ 386538 h 454040"/>
                  <a:gd name="connsiteX2" fmla="*/ 357854 w 357854"/>
                  <a:gd name="connsiteY2" fmla="*/ 386538 h 454040"/>
                  <a:gd name="connsiteX3" fmla="*/ 357854 w 357854"/>
                  <a:gd name="connsiteY3" fmla="*/ 454041 h 454040"/>
                  <a:gd name="connsiteX4" fmla="*/ 0 w 357854"/>
                  <a:gd name="connsiteY4" fmla="*/ 454041 h 454040"/>
                  <a:gd name="connsiteX5" fmla="*/ 0 w 357854"/>
                  <a:gd name="connsiteY5" fmla="*/ 331052 h 454040"/>
                  <a:gd name="connsiteX6" fmla="*/ 15719 w 357854"/>
                  <a:gd name="connsiteY6" fmla="*/ 270943 h 454040"/>
                  <a:gd name="connsiteX7" fmla="*/ 40377 w 357854"/>
                  <a:gd name="connsiteY7" fmla="*/ 250907 h 454040"/>
                  <a:gd name="connsiteX8" fmla="*/ 106640 w 357854"/>
                  <a:gd name="connsiteY8" fmla="*/ 226248 h 454040"/>
                  <a:gd name="connsiteX9" fmla="*/ 206817 w 357854"/>
                  <a:gd name="connsiteY9" fmla="*/ 199124 h 454040"/>
                  <a:gd name="connsiteX10" fmla="*/ 255520 w 357854"/>
                  <a:gd name="connsiteY10" fmla="*/ 182177 h 454040"/>
                  <a:gd name="connsiteX11" fmla="*/ 271853 w 357854"/>
                  <a:gd name="connsiteY11" fmla="*/ 164299 h 454040"/>
                  <a:gd name="connsiteX12" fmla="*/ 274318 w 357854"/>
                  <a:gd name="connsiteY12" fmla="*/ 141481 h 454040"/>
                  <a:gd name="connsiteX13" fmla="*/ 274318 w 357854"/>
                  <a:gd name="connsiteY13" fmla="*/ 125761 h 454040"/>
                  <a:gd name="connsiteX14" fmla="*/ 260449 w 357854"/>
                  <a:gd name="connsiteY14" fmla="*/ 81372 h 454040"/>
                  <a:gd name="connsiteX15" fmla="*/ 212054 w 357854"/>
                  <a:gd name="connsiteY15" fmla="*/ 68434 h 454040"/>
                  <a:gd name="connsiteX16" fmla="*/ 146404 w 357854"/>
                  <a:gd name="connsiteY16" fmla="*/ 68434 h 454040"/>
                  <a:gd name="connsiteX17" fmla="*/ 98325 w 357854"/>
                  <a:gd name="connsiteY17" fmla="*/ 81065 h 454040"/>
                  <a:gd name="connsiteX18" fmla="*/ 84447 w 357854"/>
                  <a:gd name="connsiteY18" fmla="*/ 124533 h 454040"/>
                  <a:gd name="connsiteX19" fmla="*/ 84447 w 357854"/>
                  <a:gd name="connsiteY19" fmla="*/ 128849 h 454040"/>
                  <a:gd name="connsiteX20" fmla="*/ 6157 w 357854"/>
                  <a:gd name="connsiteY20" fmla="*/ 119603 h 454040"/>
                  <a:gd name="connsiteX21" fmla="*/ 5543 w 357854"/>
                  <a:gd name="connsiteY21" fmla="*/ 112506 h 454040"/>
                  <a:gd name="connsiteX22" fmla="*/ 34517 w 357854"/>
                  <a:gd name="connsiteY22" fmla="*/ 27738 h 454040"/>
                  <a:gd name="connsiteX23" fmla="*/ 124211 w 357854"/>
                  <a:gd name="connsiteY23" fmla="*/ 0 h 454040"/>
                  <a:gd name="connsiteX24" fmla="*/ 233940 w 357854"/>
                  <a:gd name="connsiteY24" fmla="*/ 0 h 454040"/>
                  <a:gd name="connsiteX25" fmla="*/ 323950 w 357854"/>
                  <a:gd name="connsiteY25" fmla="*/ 27738 h 454040"/>
                  <a:gd name="connsiteX26" fmla="*/ 353231 w 357854"/>
                  <a:gd name="connsiteY26" fmla="*/ 113743 h 454040"/>
                  <a:gd name="connsiteX27" fmla="*/ 353231 w 357854"/>
                  <a:gd name="connsiteY27" fmla="*/ 166140 h 454040"/>
                  <a:gd name="connsiteX28" fmla="*/ 344906 w 357854"/>
                  <a:gd name="connsiteY28" fmla="*/ 212073 h 454040"/>
                  <a:gd name="connsiteX29" fmla="*/ 315012 w 357854"/>
                  <a:gd name="connsiteY29" fmla="*/ 241968 h 454040"/>
                  <a:gd name="connsiteX30" fmla="*/ 241028 w 357854"/>
                  <a:gd name="connsiteY30" fmla="*/ 269093 h 454040"/>
                  <a:gd name="connsiteX31" fmla="*/ 141168 w 357854"/>
                  <a:gd name="connsiteY31" fmla="*/ 296216 h 454040"/>
                  <a:gd name="connsiteX32" fmla="*/ 97088 w 357854"/>
                  <a:gd name="connsiteY32" fmla="*/ 312253 h 454040"/>
                  <a:gd name="connsiteX33" fmla="*/ 81982 w 357854"/>
                  <a:gd name="connsiteY33" fmla="*/ 329815 h 454040"/>
                  <a:gd name="connsiteX34" fmla="*/ 78904 w 357854"/>
                  <a:gd name="connsiteY34" fmla="*/ 352326 h 454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57854" h="454040">
                    <a:moveTo>
                      <a:pt x="78904" y="352326"/>
                    </a:moveTo>
                    <a:lnTo>
                      <a:pt x="78904" y="386538"/>
                    </a:lnTo>
                    <a:lnTo>
                      <a:pt x="357854" y="386538"/>
                    </a:lnTo>
                    <a:lnTo>
                      <a:pt x="357854" y="454041"/>
                    </a:lnTo>
                    <a:lnTo>
                      <a:pt x="0" y="454041"/>
                    </a:lnTo>
                    <a:lnTo>
                      <a:pt x="0" y="331052"/>
                    </a:lnTo>
                    <a:cubicBezTo>
                      <a:pt x="0" y="303928"/>
                      <a:pt x="5236" y="283892"/>
                      <a:pt x="15719" y="270943"/>
                    </a:cubicBezTo>
                    <a:cubicBezTo>
                      <a:pt x="20649" y="264776"/>
                      <a:pt x="28865" y="258104"/>
                      <a:pt x="40377" y="250907"/>
                    </a:cubicBezTo>
                    <a:cubicBezTo>
                      <a:pt x="51058" y="244334"/>
                      <a:pt x="73153" y="236118"/>
                      <a:pt x="106640" y="226248"/>
                    </a:cubicBezTo>
                    <a:lnTo>
                      <a:pt x="206817" y="199124"/>
                    </a:lnTo>
                    <a:cubicBezTo>
                      <a:pt x="230248" y="192759"/>
                      <a:pt x="246482" y="187106"/>
                      <a:pt x="255520" y="182177"/>
                    </a:cubicBezTo>
                    <a:cubicBezTo>
                      <a:pt x="264557" y="177039"/>
                      <a:pt x="270002" y="171080"/>
                      <a:pt x="271853" y="164299"/>
                    </a:cubicBezTo>
                    <a:cubicBezTo>
                      <a:pt x="273496" y="157923"/>
                      <a:pt x="274318" y="150321"/>
                      <a:pt x="274318" y="141481"/>
                    </a:cubicBezTo>
                    <a:lnTo>
                      <a:pt x="274318" y="125761"/>
                    </a:lnTo>
                    <a:cubicBezTo>
                      <a:pt x="274318" y="104596"/>
                      <a:pt x="269695" y="89807"/>
                      <a:pt x="260449" y="81372"/>
                    </a:cubicBezTo>
                    <a:cubicBezTo>
                      <a:pt x="251204" y="72750"/>
                      <a:pt x="235068" y="68434"/>
                      <a:pt x="212054" y="68434"/>
                    </a:cubicBezTo>
                    <a:lnTo>
                      <a:pt x="146404" y="68434"/>
                    </a:lnTo>
                    <a:cubicBezTo>
                      <a:pt x="123805" y="68434"/>
                      <a:pt x="107779" y="72641"/>
                      <a:pt x="98325" y="81065"/>
                    </a:cubicBezTo>
                    <a:cubicBezTo>
                      <a:pt x="89080" y="89490"/>
                      <a:pt x="84447" y="103982"/>
                      <a:pt x="84447" y="124533"/>
                    </a:cubicBezTo>
                    <a:lnTo>
                      <a:pt x="84447" y="128849"/>
                    </a:lnTo>
                    <a:lnTo>
                      <a:pt x="6157" y="119603"/>
                    </a:lnTo>
                    <a:lnTo>
                      <a:pt x="5543" y="112506"/>
                    </a:lnTo>
                    <a:cubicBezTo>
                      <a:pt x="5543" y="74284"/>
                      <a:pt x="15204" y="46032"/>
                      <a:pt x="34517" y="27738"/>
                    </a:cubicBezTo>
                    <a:cubicBezTo>
                      <a:pt x="54038" y="9246"/>
                      <a:pt x="83942" y="0"/>
                      <a:pt x="124211" y="0"/>
                    </a:cubicBezTo>
                    <a:lnTo>
                      <a:pt x="233940" y="0"/>
                    </a:lnTo>
                    <a:cubicBezTo>
                      <a:pt x="274426" y="0"/>
                      <a:pt x="304420" y="9246"/>
                      <a:pt x="323950" y="27738"/>
                    </a:cubicBezTo>
                    <a:cubicBezTo>
                      <a:pt x="343471" y="46240"/>
                      <a:pt x="353231" y="74908"/>
                      <a:pt x="353231" y="113743"/>
                    </a:cubicBezTo>
                    <a:lnTo>
                      <a:pt x="353231" y="166140"/>
                    </a:lnTo>
                    <a:cubicBezTo>
                      <a:pt x="353231" y="185463"/>
                      <a:pt x="350450" y="200768"/>
                      <a:pt x="344906" y="212073"/>
                    </a:cubicBezTo>
                    <a:cubicBezTo>
                      <a:pt x="339561" y="223377"/>
                      <a:pt x="329593" y="233336"/>
                      <a:pt x="315012" y="241968"/>
                    </a:cubicBezTo>
                    <a:cubicBezTo>
                      <a:pt x="301648" y="250195"/>
                      <a:pt x="276990" y="259233"/>
                      <a:pt x="241028" y="269093"/>
                    </a:cubicBezTo>
                    <a:lnTo>
                      <a:pt x="141168" y="296216"/>
                    </a:lnTo>
                    <a:cubicBezTo>
                      <a:pt x="120004" y="301978"/>
                      <a:pt x="105304" y="307314"/>
                      <a:pt x="97088" y="312253"/>
                    </a:cubicBezTo>
                    <a:cubicBezTo>
                      <a:pt x="88872" y="317183"/>
                      <a:pt x="83834" y="323034"/>
                      <a:pt x="81982" y="329815"/>
                    </a:cubicBezTo>
                    <a:cubicBezTo>
                      <a:pt x="79933" y="337625"/>
                      <a:pt x="78904" y="345129"/>
                      <a:pt x="78904" y="3523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9D69E63C-5ECE-3D66-0EA7-EF7EB8D872F5}"/>
                  </a:ext>
                </a:extLst>
              </p:cNvPr>
              <p:cNvSpPr/>
              <p:nvPr/>
            </p:nvSpPr>
            <p:spPr>
              <a:xfrm>
                <a:off x="4538739" y="5379693"/>
                <a:ext cx="328266" cy="488569"/>
              </a:xfrm>
              <a:custGeom>
                <a:avLst/>
                <a:gdLst>
                  <a:gd name="connsiteX0" fmla="*/ 148869 w 328266"/>
                  <a:gd name="connsiteY0" fmla="*/ 116831 h 488569"/>
                  <a:gd name="connsiteX1" fmla="*/ 227783 w 328266"/>
                  <a:gd name="connsiteY1" fmla="*/ 116831 h 488569"/>
                  <a:gd name="connsiteX2" fmla="*/ 303608 w 328266"/>
                  <a:gd name="connsiteY2" fmla="*/ 140560 h 488569"/>
                  <a:gd name="connsiteX3" fmla="*/ 328266 w 328266"/>
                  <a:gd name="connsiteY3" fmla="*/ 213003 h 488569"/>
                  <a:gd name="connsiteX4" fmla="*/ 328266 w 328266"/>
                  <a:gd name="connsiteY4" fmla="*/ 393318 h 488569"/>
                  <a:gd name="connsiteX5" fmla="*/ 303608 w 328266"/>
                  <a:gd name="connsiteY5" fmla="*/ 465445 h 488569"/>
                  <a:gd name="connsiteX6" fmla="*/ 227783 w 328266"/>
                  <a:gd name="connsiteY6" fmla="*/ 488570 h 488569"/>
                  <a:gd name="connsiteX7" fmla="*/ 148869 w 328266"/>
                  <a:gd name="connsiteY7" fmla="*/ 488570 h 488569"/>
                  <a:gd name="connsiteX8" fmla="*/ 98325 w 328266"/>
                  <a:gd name="connsiteY8" fmla="*/ 479324 h 488569"/>
                  <a:gd name="connsiteX9" fmla="*/ 69965 w 328266"/>
                  <a:gd name="connsiteY9" fmla="*/ 450348 h 488569"/>
                  <a:gd name="connsiteX10" fmla="*/ 64105 w 328266"/>
                  <a:gd name="connsiteY10" fmla="*/ 482402 h 488569"/>
                  <a:gd name="connsiteX11" fmla="*/ 0 w 328266"/>
                  <a:gd name="connsiteY11" fmla="*/ 482402 h 488569"/>
                  <a:gd name="connsiteX12" fmla="*/ 4929 w 328266"/>
                  <a:gd name="connsiteY12" fmla="*/ 414899 h 488569"/>
                  <a:gd name="connsiteX13" fmla="*/ 4929 w 328266"/>
                  <a:gd name="connsiteY13" fmla="*/ 0 h 488569"/>
                  <a:gd name="connsiteX14" fmla="*/ 80141 w 328266"/>
                  <a:gd name="connsiteY14" fmla="*/ 0 h 488569"/>
                  <a:gd name="connsiteX15" fmla="*/ 80141 w 328266"/>
                  <a:gd name="connsiteY15" fmla="*/ 140253 h 488569"/>
                  <a:gd name="connsiteX16" fmla="*/ 148869 w 328266"/>
                  <a:gd name="connsiteY16" fmla="*/ 116831 h 488569"/>
                  <a:gd name="connsiteX17" fmla="*/ 253055 w 328266"/>
                  <a:gd name="connsiteY17" fmla="*/ 380687 h 488569"/>
                  <a:gd name="connsiteX18" fmla="*/ 253055 w 328266"/>
                  <a:gd name="connsiteY18" fmla="*/ 224714 h 488569"/>
                  <a:gd name="connsiteX19" fmla="*/ 241038 w 328266"/>
                  <a:gd name="connsiteY19" fmla="*/ 188958 h 488569"/>
                  <a:gd name="connsiteX20" fmla="*/ 202501 w 328266"/>
                  <a:gd name="connsiteY20" fmla="*/ 177554 h 488569"/>
                  <a:gd name="connsiteX21" fmla="*/ 130378 w 328266"/>
                  <a:gd name="connsiteY21" fmla="*/ 177554 h 488569"/>
                  <a:gd name="connsiteX22" fmla="*/ 91852 w 328266"/>
                  <a:gd name="connsiteY22" fmla="*/ 188958 h 488569"/>
                  <a:gd name="connsiteX23" fmla="*/ 80141 w 328266"/>
                  <a:gd name="connsiteY23" fmla="*/ 224714 h 488569"/>
                  <a:gd name="connsiteX24" fmla="*/ 80141 w 328266"/>
                  <a:gd name="connsiteY24" fmla="*/ 380687 h 488569"/>
                  <a:gd name="connsiteX25" fmla="*/ 91852 w 328266"/>
                  <a:gd name="connsiteY25" fmla="*/ 417057 h 488569"/>
                  <a:gd name="connsiteX26" fmla="*/ 130378 w 328266"/>
                  <a:gd name="connsiteY26" fmla="*/ 428154 h 488569"/>
                  <a:gd name="connsiteX27" fmla="*/ 202501 w 328266"/>
                  <a:gd name="connsiteY27" fmla="*/ 428154 h 488569"/>
                  <a:gd name="connsiteX28" fmla="*/ 241038 w 328266"/>
                  <a:gd name="connsiteY28" fmla="*/ 417057 h 488569"/>
                  <a:gd name="connsiteX29" fmla="*/ 253055 w 328266"/>
                  <a:gd name="connsiteY29" fmla="*/ 380687 h 488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28266" h="488569">
                    <a:moveTo>
                      <a:pt x="148869" y="116831"/>
                    </a:moveTo>
                    <a:lnTo>
                      <a:pt x="227783" y="116831"/>
                    </a:lnTo>
                    <a:cubicBezTo>
                      <a:pt x="261894" y="116831"/>
                      <a:pt x="287166" y="124741"/>
                      <a:pt x="303608" y="140560"/>
                    </a:cubicBezTo>
                    <a:cubicBezTo>
                      <a:pt x="320040" y="156181"/>
                      <a:pt x="328266" y="180325"/>
                      <a:pt x="328266" y="213003"/>
                    </a:cubicBezTo>
                    <a:lnTo>
                      <a:pt x="328266" y="393318"/>
                    </a:lnTo>
                    <a:cubicBezTo>
                      <a:pt x="328266" y="425788"/>
                      <a:pt x="320040" y="449834"/>
                      <a:pt x="303608" y="465445"/>
                    </a:cubicBezTo>
                    <a:cubicBezTo>
                      <a:pt x="287166" y="480858"/>
                      <a:pt x="261894" y="488570"/>
                      <a:pt x="227783" y="488570"/>
                    </a:cubicBezTo>
                    <a:lnTo>
                      <a:pt x="148869" y="488570"/>
                    </a:lnTo>
                    <a:cubicBezTo>
                      <a:pt x="127705" y="488570"/>
                      <a:pt x="110858" y="485481"/>
                      <a:pt x="98325" y="479324"/>
                    </a:cubicBezTo>
                    <a:cubicBezTo>
                      <a:pt x="85793" y="473156"/>
                      <a:pt x="76340" y="463494"/>
                      <a:pt x="69965" y="450348"/>
                    </a:cubicBezTo>
                    <a:lnTo>
                      <a:pt x="64105" y="482402"/>
                    </a:lnTo>
                    <a:lnTo>
                      <a:pt x="0" y="482402"/>
                    </a:lnTo>
                    <a:lnTo>
                      <a:pt x="4929" y="414899"/>
                    </a:lnTo>
                    <a:lnTo>
                      <a:pt x="4929" y="0"/>
                    </a:lnTo>
                    <a:lnTo>
                      <a:pt x="80141" y="0"/>
                    </a:lnTo>
                    <a:lnTo>
                      <a:pt x="80141" y="140253"/>
                    </a:lnTo>
                    <a:cubicBezTo>
                      <a:pt x="93901" y="124632"/>
                      <a:pt x="116817" y="116831"/>
                      <a:pt x="148869" y="116831"/>
                    </a:cubicBezTo>
                    <a:close/>
                    <a:moveTo>
                      <a:pt x="253055" y="380687"/>
                    </a:moveTo>
                    <a:lnTo>
                      <a:pt x="253055" y="224714"/>
                    </a:lnTo>
                    <a:cubicBezTo>
                      <a:pt x="253055" y="208271"/>
                      <a:pt x="249046" y="196352"/>
                      <a:pt x="241038" y="188958"/>
                    </a:cubicBezTo>
                    <a:cubicBezTo>
                      <a:pt x="233020" y="181355"/>
                      <a:pt x="220181" y="177554"/>
                      <a:pt x="202501" y="177554"/>
                    </a:cubicBezTo>
                    <a:lnTo>
                      <a:pt x="130378" y="177554"/>
                    </a:lnTo>
                    <a:cubicBezTo>
                      <a:pt x="112708" y="177554"/>
                      <a:pt x="99860" y="181355"/>
                      <a:pt x="91852" y="188958"/>
                    </a:cubicBezTo>
                    <a:cubicBezTo>
                      <a:pt x="84041" y="196352"/>
                      <a:pt x="80141" y="208271"/>
                      <a:pt x="80141" y="224714"/>
                    </a:cubicBezTo>
                    <a:lnTo>
                      <a:pt x="80141" y="380687"/>
                    </a:lnTo>
                    <a:cubicBezTo>
                      <a:pt x="80141" y="397536"/>
                      <a:pt x="84041" y="409662"/>
                      <a:pt x="91852" y="417057"/>
                    </a:cubicBezTo>
                    <a:cubicBezTo>
                      <a:pt x="99860" y="424452"/>
                      <a:pt x="112708" y="428154"/>
                      <a:pt x="130378" y="428154"/>
                    </a:cubicBezTo>
                    <a:lnTo>
                      <a:pt x="202501" y="428154"/>
                    </a:lnTo>
                    <a:cubicBezTo>
                      <a:pt x="220181" y="428154"/>
                      <a:pt x="233020" y="424452"/>
                      <a:pt x="241038" y="417057"/>
                    </a:cubicBezTo>
                    <a:cubicBezTo>
                      <a:pt x="249046" y="409662"/>
                      <a:pt x="253055" y="397536"/>
                      <a:pt x="253055" y="3806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DABBA7-9904-6574-39F6-AEB30C66803D}"/>
              </a:ext>
            </a:extLst>
          </p:cNvPr>
          <p:cNvSpPr txBox="1"/>
          <p:nvPr/>
        </p:nvSpPr>
        <p:spPr>
          <a:xfrm>
            <a:off x="1626724" y="5826162"/>
            <a:ext cx="218027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Директор по развитию стратегических проектов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342A2-3233-1191-87AB-F06987104C0D}"/>
              </a:ext>
            </a:extLst>
          </p:cNvPr>
          <p:cNvSpPr txBox="1"/>
          <p:nvPr/>
        </p:nvSpPr>
        <p:spPr>
          <a:xfrm>
            <a:off x="1626724" y="5540400"/>
            <a:ext cx="180112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t>Скворцов Данил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Medium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539C0-18CC-3A46-672D-0F918345FD27}"/>
              </a:ext>
            </a:extLst>
          </p:cNvPr>
          <p:cNvSpPr txBox="1"/>
          <p:nvPr/>
        </p:nvSpPr>
        <p:spPr>
          <a:xfrm>
            <a:off x="632681" y="3380953"/>
            <a:ext cx="11145104" cy="1218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400" dirty="0" smtClean="0">
                <a:solidFill>
                  <a:schemeClr val="bg1"/>
                </a:solidFill>
              </a:rPr>
              <a:t>Тренды в комплектации строительства: сервисы и </a:t>
            </a:r>
            <a:r>
              <a:rPr lang="ru-RU" sz="4400" dirty="0" err="1" smtClean="0">
                <a:solidFill>
                  <a:schemeClr val="bg1"/>
                </a:solidFill>
              </a:rPr>
              <a:t>цифровизация</a:t>
            </a:r>
            <a:endParaRPr lang="ru-RU" sz="4400" dirty="0">
              <a:solidFill>
                <a:schemeClr val="bg1"/>
              </a:solidFill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3C031AE-04D6-AF14-FA3D-518DF5559B10}"/>
              </a:ext>
            </a:extLst>
          </p:cNvPr>
          <p:cNvGrpSpPr/>
          <p:nvPr/>
        </p:nvGrpSpPr>
        <p:grpSpPr>
          <a:xfrm>
            <a:off x="632681" y="5445288"/>
            <a:ext cx="792000" cy="792000"/>
            <a:chOff x="2278618" y="292097"/>
            <a:chExt cx="3018378" cy="3018378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1B169DEE-9B4C-EA02-B747-1AF55FF7126F}"/>
                </a:ext>
              </a:extLst>
            </p:cNvPr>
            <p:cNvSpPr/>
            <p:nvPr/>
          </p:nvSpPr>
          <p:spPr>
            <a:xfrm>
              <a:off x="2278618" y="292097"/>
              <a:ext cx="3018378" cy="30183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CC5F3B8-BDFB-274B-AED1-09E607AEB2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67"/>
            <a:stretch>
              <a:fillRect/>
            </a:stretch>
          </p:blipFill>
          <p:spPr>
            <a:xfrm>
              <a:off x="2447937" y="433039"/>
              <a:ext cx="2783382" cy="2877436"/>
            </a:xfrm>
            <a:custGeom>
              <a:avLst/>
              <a:gdLst>
                <a:gd name="connsiteX0" fmla="*/ 706046 w 2783382"/>
                <a:gd name="connsiteY0" fmla="*/ 0 h 2877436"/>
                <a:gd name="connsiteX1" fmla="*/ 1973695 w 2783382"/>
                <a:gd name="connsiteY1" fmla="*/ 0 h 2877436"/>
                <a:gd name="connsiteX2" fmla="*/ 2059239 w 2783382"/>
                <a:gd name="connsiteY2" fmla="*/ 41209 h 2877436"/>
                <a:gd name="connsiteX3" fmla="*/ 2781209 w 2783382"/>
                <a:gd name="connsiteY3" fmla="*/ 919460 h 2877436"/>
                <a:gd name="connsiteX4" fmla="*/ 2783382 w 2783382"/>
                <a:gd name="connsiteY4" fmla="*/ 927912 h 2877436"/>
                <a:gd name="connsiteX5" fmla="*/ 2783382 w 2783382"/>
                <a:gd name="connsiteY5" fmla="*/ 1808582 h 2877436"/>
                <a:gd name="connsiteX6" fmla="*/ 2781209 w 2783382"/>
                <a:gd name="connsiteY6" fmla="*/ 1817034 h 2877436"/>
                <a:gd name="connsiteX7" fmla="*/ 1339870 w 2783382"/>
                <a:gd name="connsiteY7" fmla="*/ 2877436 h 2877436"/>
                <a:gd name="connsiteX8" fmla="*/ 12832 w 2783382"/>
                <a:gd name="connsiteY8" fmla="*/ 2087616 h 2877436"/>
                <a:gd name="connsiteX9" fmla="*/ 0 w 2783382"/>
                <a:gd name="connsiteY9" fmla="*/ 2060979 h 2877436"/>
                <a:gd name="connsiteX10" fmla="*/ 0 w 2783382"/>
                <a:gd name="connsiteY10" fmla="*/ 675516 h 2877436"/>
                <a:gd name="connsiteX11" fmla="*/ 12832 w 2783382"/>
                <a:gd name="connsiteY11" fmla="*/ 648878 h 2877436"/>
                <a:gd name="connsiteX12" fmla="*/ 620501 w 2783382"/>
                <a:gd name="connsiteY12" fmla="*/ 41209 h 287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3382" h="2877436">
                  <a:moveTo>
                    <a:pt x="706046" y="0"/>
                  </a:moveTo>
                  <a:lnTo>
                    <a:pt x="1973695" y="0"/>
                  </a:lnTo>
                  <a:lnTo>
                    <a:pt x="2059239" y="41209"/>
                  </a:lnTo>
                  <a:cubicBezTo>
                    <a:pt x="2401386" y="227075"/>
                    <a:pt x="2663621" y="541403"/>
                    <a:pt x="2781209" y="919460"/>
                  </a:cubicBezTo>
                  <a:lnTo>
                    <a:pt x="2783382" y="927912"/>
                  </a:lnTo>
                  <a:lnTo>
                    <a:pt x="2783382" y="1808582"/>
                  </a:lnTo>
                  <a:lnTo>
                    <a:pt x="2781209" y="1817034"/>
                  </a:lnTo>
                  <a:cubicBezTo>
                    <a:pt x="2590128" y="2431377"/>
                    <a:pt x="2017091" y="2877436"/>
                    <a:pt x="1339870" y="2877436"/>
                  </a:cubicBezTo>
                  <a:cubicBezTo>
                    <a:pt x="766838" y="2877436"/>
                    <a:pt x="268397" y="2558068"/>
                    <a:pt x="12832" y="2087616"/>
                  </a:cubicBezTo>
                  <a:lnTo>
                    <a:pt x="0" y="2060979"/>
                  </a:lnTo>
                  <a:lnTo>
                    <a:pt x="0" y="675516"/>
                  </a:lnTo>
                  <a:lnTo>
                    <a:pt x="12832" y="648878"/>
                  </a:lnTo>
                  <a:cubicBezTo>
                    <a:pt x="152231" y="392268"/>
                    <a:pt x="363891" y="180608"/>
                    <a:pt x="620501" y="41209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2620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AA2F5CF-001A-392B-1BCB-A762ADCD9499}"/>
              </a:ext>
            </a:extLst>
          </p:cNvPr>
          <p:cNvSpPr txBox="1"/>
          <p:nvPr/>
        </p:nvSpPr>
        <p:spPr>
          <a:xfrm>
            <a:off x="8050319" y="-369835"/>
            <a:ext cx="4985980" cy="7597670"/>
          </a:xfrm>
          <a:prstGeom prst="rect">
            <a:avLst/>
          </a:prstGeom>
          <a:noFill/>
        </p:spPr>
        <p:txBody>
          <a:bodyPr vert="vert"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0" b="0" i="0" u="none" strike="noStrike" kern="1200" cap="none" spc="0" normalizeH="0" baseline="0" noProof="0" dirty="0">
                <a:ln>
                  <a:noFill/>
                </a:ln>
                <a:solidFill>
                  <a:srgbClr val="DCE0E4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EDI</a:t>
            </a:r>
            <a:endParaRPr kumimoji="0" lang="ru-RU" sz="36000" b="0" i="0" u="none" strike="noStrike" kern="1200" cap="none" spc="0" normalizeH="0" baseline="0" noProof="0" dirty="0">
              <a:ln>
                <a:noFill/>
              </a:ln>
              <a:solidFill>
                <a:srgbClr val="DCE0E4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9D676EE-1D16-1DF4-E4F0-E8A2EC2A3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7762" t="83027" r="1"/>
          <a:stretch/>
        </p:blipFill>
        <p:spPr>
          <a:xfrm>
            <a:off x="10588416" y="353589"/>
            <a:ext cx="991127" cy="204523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8EC45E2-7992-CDD6-6B33-A526CA4B0010}"/>
              </a:ext>
            </a:extLst>
          </p:cNvPr>
          <p:cNvSpPr/>
          <p:nvPr/>
        </p:nvSpPr>
        <p:spPr>
          <a:xfrm>
            <a:off x="620954" y="1743987"/>
            <a:ext cx="3528000" cy="2160000"/>
          </a:xfrm>
          <a:prstGeom prst="roundRect">
            <a:avLst>
              <a:gd name="adj" fmla="val 11963"/>
            </a:avLst>
          </a:prstGeom>
          <a:solidFill>
            <a:srgbClr val="FF7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27A2745-7B1E-6857-F47D-CB756DB303E4}"/>
              </a:ext>
            </a:extLst>
          </p:cNvPr>
          <p:cNvSpPr/>
          <p:nvPr/>
        </p:nvSpPr>
        <p:spPr>
          <a:xfrm>
            <a:off x="621573" y="4077791"/>
            <a:ext cx="3526763" cy="2160000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49EA526-47B0-0616-B5D4-E2E3DBA7C237}"/>
              </a:ext>
            </a:extLst>
          </p:cNvPr>
          <p:cNvSpPr/>
          <p:nvPr/>
        </p:nvSpPr>
        <p:spPr>
          <a:xfrm>
            <a:off x="4328373" y="1743987"/>
            <a:ext cx="3528000" cy="2160000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DEA89AC-4F5F-B4C9-A567-3E0622EBFFCC}"/>
              </a:ext>
            </a:extLst>
          </p:cNvPr>
          <p:cNvSpPr/>
          <p:nvPr/>
        </p:nvSpPr>
        <p:spPr>
          <a:xfrm>
            <a:off x="8048755" y="1743987"/>
            <a:ext cx="3528000" cy="2160000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0E7A0-A83D-8878-A1C6-02B568EB060A}"/>
              </a:ext>
            </a:extLst>
          </p:cNvPr>
          <p:cNvSpPr txBox="1"/>
          <p:nvPr/>
        </p:nvSpPr>
        <p:spPr>
          <a:xfrm>
            <a:off x="961174" y="3041389"/>
            <a:ext cx="29854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Потери материалов на стройплощадке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4A11D1-3B49-5C30-7B70-C9DFCF7D6203}"/>
              </a:ext>
            </a:extLst>
          </p:cNvPr>
          <p:cNvSpPr txBox="1"/>
          <p:nvPr/>
        </p:nvSpPr>
        <p:spPr>
          <a:xfrm>
            <a:off x="4717149" y="3055568"/>
            <a:ext cx="303351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Ограничение в поставках базовых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материалов в сезон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6C927-D95F-A968-647D-B229106D00F3}"/>
              </a:ext>
            </a:extLst>
          </p:cNvPr>
          <p:cNvSpPr txBox="1"/>
          <p:nvPr/>
        </p:nvSpPr>
        <p:spPr>
          <a:xfrm>
            <a:off x="8411378" y="3092859"/>
            <a:ext cx="33181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noProof="0" dirty="0" smtClean="0">
                <a:solidFill>
                  <a:prstClr val="black"/>
                </a:solidFill>
                <a:latin typeface="Roboto"/>
              </a:rPr>
              <a:t>Простои работ в условиях дефицита трудовых ресурсов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B8BDD8-C617-BC89-762A-1C399D495718}"/>
              </a:ext>
            </a:extLst>
          </p:cNvPr>
          <p:cNvSpPr txBox="1"/>
          <p:nvPr/>
        </p:nvSpPr>
        <p:spPr>
          <a:xfrm>
            <a:off x="881345" y="4252634"/>
            <a:ext cx="2884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Рост расходов на управление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D3578-7DD1-F8F6-8637-27F078C68BEC}"/>
              </a:ext>
            </a:extLst>
          </p:cNvPr>
          <p:cNvSpPr txBox="1">
            <a:spLocks/>
          </p:cNvSpPr>
          <p:nvPr/>
        </p:nvSpPr>
        <p:spPr>
          <a:xfrm>
            <a:off x="961174" y="2150027"/>
            <a:ext cx="26660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t>До 30%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36631-2A53-008D-3502-A57D5235D5FC}"/>
              </a:ext>
            </a:extLst>
          </p:cNvPr>
          <p:cNvSpPr txBox="1">
            <a:spLocks/>
          </p:cNvSpPr>
          <p:nvPr/>
        </p:nvSpPr>
        <p:spPr>
          <a:xfrm>
            <a:off x="4717149" y="2150027"/>
            <a:ext cx="26660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t>Дефицит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Mediu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A39C68-2C34-4384-4A2F-00FB8CFAE230}"/>
              </a:ext>
            </a:extLst>
          </p:cNvPr>
          <p:cNvSpPr txBox="1">
            <a:spLocks/>
          </p:cNvSpPr>
          <p:nvPr/>
        </p:nvSpPr>
        <p:spPr>
          <a:xfrm>
            <a:off x="8411378" y="2150027"/>
            <a:ext cx="26660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prstClr val="black"/>
                </a:solidFill>
                <a:latin typeface="Roboto Medium"/>
              </a:rPr>
              <a:t>Сроки поставки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Medium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ADC60C2-F3B3-EC93-F683-255B37AA0040}"/>
              </a:ext>
            </a:extLst>
          </p:cNvPr>
          <p:cNvCxnSpPr>
            <a:cxnSpLocks/>
          </p:cNvCxnSpPr>
          <p:nvPr/>
        </p:nvCxnSpPr>
        <p:spPr>
          <a:xfrm>
            <a:off x="961174" y="2868077"/>
            <a:ext cx="545913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8DF94FD-F77C-A4B8-6AEE-22557A959648}"/>
              </a:ext>
            </a:extLst>
          </p:cNvPr>
          <p:cNvCxnSpPr>
            <a:cxnSpLocks/>
          </p:cNvCxnSpPr>
          <p:nvPr/>
        </p:nvCxnSpPr>
        <p:spPr>
          <a:xfrm>
            <a:off x="4717149" y="2868077"/>
            <a:ext cx="545913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6A79499-376D-50B5-F7A3-58AF6E728930}"/>
              </a:ext>
            </a:extLst>
          </p:cNvPr>
          <p:cNvCxnSpPr>
            <a:cxnSpLocks/>
          </p:cNvCxnSpPr>
          <p:nvPr/>
        </p:nvCxnSpPr>
        <p:spPr>
          <a:xfrm>
            <a:off x="8411378" y="2868077"/>
            <a:ext cx="545913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399503-CBAB-8FE5-749B-7C3D970ADDB4}"/>
              </a:ext>
            </a:extLst>
          </p:cNvPr>
          <p:cNvSpPr txBox="1"/>
          <p:nvPr/>
        </p:nvSpPr>
        <p:spPr>
          <a:xfrm>
            <a:off x="632682" y="776262"/>
            <a:ext cx="40934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t>Вызовы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Medium"/>
              <a:ea typeface="+mn-ea"/>
              <a:cs typeface="+mn-cs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28C719-EFFE-75CD-DCAE-59C78CB0E6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4" r="3297"/>
          <a:stretch/>
        </p:blipFill>
        <p:spPr>
          <a:xfrm>
            <a:off x="4328373" y="4077790"/>
            <a:ext cx="3528000" cy="2160000"/>
          </a:xfrm>
          <a:prstGeom prst="roundRect">
            <a:avLst>
              <a:gd name="adj" fmla="val 11687"/>
            </a:avLst>
          </a:prstGeom>
        </p:spPr>
      </p:pic>
      <p:sp>
        <p:nvSpPr>
          <p:cNvPr id="27" name="Прямоугольник: скругленные углы 2">
            <a:extLst>
              <a:ext uri="{FF2B5EF4-FFF2-40B4-BE49-F238E27FC236}">
                <a16:creationId xmlns:a16="http://schemas.microsoft.com/office/drawing/2014/main" id="{827A2745-7B1E-6857-F47D-CB756DB303E4}"/>
              </a:ext>
            </a:extLst>
          </p:cNvPr>
          <p:cNvSpPr/>
          <p:nvPr/>
        </p:nvSpPr>
        <p:spPr>
          <a:xfrm>
            <a:off x="8036410" y="4077790"/>
            <a:ext cx="3526763" cy="2160000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B8BDD8-C617-BC89-762A-1C399D495718}"/>
              </a:ext>
            </a:extLst>
          </p:cNvPr>
          <p:cNvSpPr txBox="1"/>
          <p:nvPr/>
        </p:nvSpPr>
        <p:spPr>
          <a:xfrm>
            <a:off x="8411378" y="4352471"/>
            <a:ext cx="28844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Ключевая ставка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6A79499-376D-50B5-F7A3-58AF6E728930}"/>
              </a:ext>
            </a:extLst>
          </p:cNvPr>
          <p:cNvCxnSpPr>
            <a:cxnSpLocks/>
          </p:cNvCxnSpPr>
          <p:nvPr/>
        </p:nvCxnSpPr>
        <p:spPr>
          <a:xfrm>
            <a:off x="8411378" y="5157275"/>
            <a:ext cx="545913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26A79499-376D-50B5-F7A3-58AF6E728930}"/>
              </a:ext>
            </a:extLst>
          </p:cNvPr>
          <p:cNvCxnSpPr>
            <a:cxnSpLocks/>
          </p:cNvCxnSpPr>
          <p:nvPr/>
        </p:nvCxnSpPr>
        <p:spPr>
          <a:xfrm>
            <a:off x="920126" y="5242816"/>
            <a:ext cx="545913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19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1D99620-7885-E1CB-4431-D389EDB66A77}"/>
              </a:ext>
            </a:extLst>
          </p:cNvPr>
          <p:cNvSpPr txBox="1"/>
          <p:nvPr/>
        </p:nvSpPr>
        <p:spPr>
          <a:xfrm>
            <a:off x="8050319" y="-369835"/>
            <a:ext cx="4985980" cy="7597670"/>
          </a:xfrm>
          <a:prstGeom prst="rect">
            <a:avLst/>
          </a:prstGeom>
          <a:noFill/>
        </p:spPr>
        <p:txBody>
          <a:bodyPr vert="vert"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6000" dirty="0">
                <a:solidFill>
                  <a:srgbClr val="DCE0E4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EDI</a:t>
            </a:r>
            <a:endParaRPr lang="ru-RU" sz="36000" dirty="0">
              <a:solidFill>
                <a:srgbClr val="DCE0E4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1D51720-361E-8F0E-E5DD-B5F6A22E62C0}"/>
              </a:ext>
            </a:extLst>
          </p:cNvPr>
          <p:cNvGrpSpPr/>
          <p:nvPr/>
        </p:nvGrpSpPr>
        <p:grpSpPr>
          <a:xfrm>
            <a:off x="-17100367" y="1744635"/>
            <a:ext cx="10943479" cy="2160002"/>
            <a:chOff x="632280" y="1744635"/>
            <a:chExt cx="10943479" cy="2160002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2732DED0-7EBB-4189-071E-43A102E564D3}"/>
                </a:ext>
              </a:extLst>
            </p:cNvPr>
            <p:cNvSpPr/>
            <p:nvPr/>
          </p:nvSpPr>
          <p:spPr>
            <a:xfrm>
              <a:off x="6159110" y="1744637"/>
              <a:ext cx="2646000" cy="2160000"/>
            </a:xfrm>
            <a:prstGeom prst="roundRect">
              <a:avLst>
                <a:gd name="adj" fmla="val 7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B897A8A-0AB4-26C8-0984-6BBF0F5BBD4B}"/>
                </a:ext>
              </a:extLst>
            </p:cNvPr>
            <p:cNvSpPr/>
            <p:nvPr/>
          </p:nvSpPr>
          <p:spPr>
            <a:xfrm>
              <a:off x="632280" y="1744635"/>
              <a:ext cx="2646000" cy="2160000"/>
            </a:xfrm>
            <a:prstGeom prst="roundRect">
              <a:avLst>
                <a:gd name="adj" fmla="val 7835"/>
              </a:avLst>
            </a:prstGeom>
            <a:solidFill>
              <a:srgbClr val="FF7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CAD0B71-D341-9D15-13C6-00009070C2FD}"/>
                </a:ext>
              </a:extLst>
            </p:cNvPr>
            <p:cNvSpPr/>
            <p:nvPr/>
          </p:nvSpPr>
          <p:spPr>
            <a:xfrm>
              <a:off x="8929759" y="1744637"/>
              <a:ext cx="2646000" cy="2160000"/>
            </a:xfrm>
            <a:prstGeom prst="roundRect">
              <a:avLst>
                <a:gd name="adj" fmla="val 7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F0ACCC-6DA6-F7ED-8961-E03333CD2D66}"/>
                </a:ext>
              </a:extLst>
            </p:cNvPr>
            <p:cNvSpPr txBox="1"/>
            <p:nvPr/>
          </p:nvSpPr>
          <p:spPr>
            <a:xfrm>
              <a:off x="873817" y="2727759"/>
              <a:ext cx="225628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Интеграционная шина, разработанная компанией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Ediweb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, центральный компонент проекта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D0B7BA-F8E6-59DD-DBC0-DBFC2D58C519}"/>
                </a:ext>
              </a:extLst>
            </p:cNvPr>
            <p:cNvSpPr txBox="1"/>
            <p:nvPr/>
          </p:nvSpPr>
          <p:spPr>
            <a:xfrm>
              <a:off x="873817" y="2359716"/>
              <a:ext cx="1927256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LinkServer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0EF483-C240-B300-F811-BC85D22D0836}"/>
                </a:ext>
              </a:extLst>
            </p:cNvPr>
            <p:cNvSpPr txBox="1"/>
            <p:nvPr/>
          </p:nvSpPr>
          <p:spPr>
            <a:xfrm>
              <a:off x="6398353" y="2727759"/>
              <a:ext cx="213504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Документо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-ориентированная СУБД, используемая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для хранения документов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FE0F54-AE70-314E-5E80-0F6335D6441A}"/>
                </a:ext>
              </a:extLst>
            </p:cNvPr>
            <p:cNvSpPr txBox="1"/>
            <p:nvPr/>
          </p:nvSpPr>
          <p:spPr>
            <a:xfrm>
              <a:off x="6398353" y="2359717"/>
              <a:ext cx="213504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СУБД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MongoDB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C8CBA1-228F-1742-B275-D19D30B8A47F}"/>
                </a:ext>
              </a:extLst>
            </p:cNvPr>
            <p:cNvSpPr txBox="1"/>
            <p:nvPr/>
          </p:nvSpPr>
          <p:spPr>
            <a:xfrm>
              <a:off x="9174870" y="2727759"/>
              <a:ext cx="205613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Для хранения служебной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и мета-информации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2FDE0A-7A13-05CB-E2CB-6C0A94EC4F11}"/>
                </a:ext>
              </a:extLst>
            </p:cNvPr>
            <p:cNvSpPr txBox="1"/>
            <p:nvPr/>
          </p:nvSpPr>
          <p:spPr>
            <a:xfrm>
              <a:off x="9174870" y="2359717"/>
              <a:ext cx="198093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СУБД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PostgreSQL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A3EBBF-D0F3-9350-2DCF-4D1171CD8522}"/>
                </a:ext>
              </a:extLst>
            </p:cNvPr>
            <p:cNvSpPr txBox="1"/>
            <p:nvPr/>
          </p:nvSpPr>
          <p:spPr>
            <a:xfrm>
              <a:off x="873817" y="1992250"/>
              <a:ext cx="619703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[01]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Roboto Medium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D852AA-4786-696B-56A6-0A42D347F9A4}"/>
                </a:ext>
              </a:extLst>
            </p:cNvPr>
            <p:cNvSpPr txBox="1"/>
            <p:nvPr/>
          </p:nvSpPr>
          <p:spPr>
            <a:xfrm>
              <a:off x="6398354" y="1992250"/>
              <a:ext cx="654930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[02]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1113">
                    <a:lumMod val="25000"/>
                    <a:lumOff val="75000"/>
                  </a:srgbClr>
                </a:solidFill>
                <a:effectLst/>
                <a:uLnTx/>
                <a:uFillTx/>
                <a:latin typeface="Roboto Medium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AD3848-56D2-E70E-4D12-C5176B83CE8A}"/>
                </a:ext>
              </a:extLst>
            </p:cNvPr>
            <p:cNvSpPr txBox="1"/>
            <p:nvPr/>
          </p:nvSpPr>
          <p:spPr>
            <a:xfrm>
              <a:off x="9174871" y="1992250"/>
              <a:ext cx="654930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[03]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1113">
                    <a:lumMod val="25000"/>
                    <a:lumOff val="75000"/>
                  </a:srgbClr>
                </a:solidFill>
                <a:effectLst/>
                <a:uLnTx/>
                <a:uFillTx/>
                <a:latin typeface="Roboto Medium"/>
                <a:ea typeface="+mn-ea"/>
                <a:cs typeface="+mn-cs"/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182EF3-A846-47A1-2025-2B1D217336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" r="858" b="19123"/>
            <a:stretch>
              <a:fillRect/>
            </a:stretch>
          </p:blipFill>
          <p:spPr>
            <a:xfrm>
              <a:off x="3398106" y="1744637"/>
              <a:ext cx="2646000" cy="2160000"/>
            </a:xfrm>
            <a:custGeom>
              <a:avLst/>
              <a:gdLst>
                <a:gd name="connsiteX0" fmla="*/ 169236 w 2646000"/>
                <a:gd name="connsiteY0" fmla="*/ 0 h 2160000"/>
                <a:gd name="connsiteX1" fmla="*/ 2476764 w 2646000"/>
                <a:gd name="connsiteY1" fmla="*/ 0 h 2160000"/>
                <a:gd name="connsiteX2" fmla="*/ 2646000 w 2646000"/>
                <a:gd name="connsiteY2" fmla="*/ 169236 h 2160000"/>
                <a:gd name="connsiteX3" fmla="*/ 2646000 w 2646000"/>
                <a:gd name="connsiteY3" fmla="*/ 1990764 h 2160000"/>
                <a:gd name="connsiteX4" fmla="*/ 2476764 w 2646000"/>
                <a:gd name="connsiteY4" fmla="*/ 2160000 h 2160000"/>
                <a:gd name="connsiteX5" fmla="*/ 169236 w 2646000"/>
                <a:gd name="connsiteY5" fmla="*/ 2160000 h 2160000"/>
                <a:gd name="connsiteX6" fmla="*/ 0 w 2646000"/>
                <a:gd name="connsiteY6" fmla="*/ 1990764 h 2160000"/>
                <a:gd name="connsiteX7" fmla="*/ 0 w 2646000"/>
                <a:gd name="connsiteY7" fmla="*/ 169236 h 2160000"/>
                <a:gd name="connsiteX8" fmla="*/ 169236 w 2646000"/>
                <a:gd name="connsiteY8" fmla="*/ 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6000" h="2160000">
                  <a:moveTo>
                    <a:pt x="169236" y="0"/>
                  </a:moveTo>
                  <a:lnTo>
                    <a:pt x="2476764" y="0"/>
                  </a:lnTo>
                  <a:cubicBezTo>
                    <a:pt x="2570230" y="0"/>
                    <a:pt x="2646000" y="75770"/>
                    <a:pt x="2646000" y="169236"/>
                  </a:cubicBezTo>
                  <a:lnTo>
                    <a:pt x="2646000" y="1990764"/>
                  </a:lnTo>
                  <a:cubicBezTo>
                    <a:pt x="2646000" y="2084230"/>
                    <a:pt x="2570230" y="2160000"/>
                    <a:pt x="2476764" y="2160000"/>
                  </a:cubicBezTo>
                  <a:lnTo>
                    <a:pt x="169236" y="2160000"/>
                  </a:lnTo>
                  <a:cubicBezTo>
                    <a:pt x="75770" y="2160000"/>
                    <a:pt x="0" y="2084230"/>
                    <a:pt x="0" y="1990764"/>
                  </a:cubicBezTo>
                  <a:lnTo>
                    <a:pt x="0" y="169236"/>
                  </a:lnTo>
                  <a:cubicBezTo>
                    <a:pt x="0" y="75770"/>
                    <a:pt x="75770" y="0"/>
                    <a:pt x="169236" y="0"/>
                  </a:cubicBezTo>
                  <a:close/>
                </a:path>
              </a:pathLst>
            </a:cu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FB70132-E2EB-D034-26CE-CF249B46440F}"/>
              </a:ext>
            </a:extLst>
          </p:cNvPr>
          <p:cNvGrpSpPr/>
          <p:nvPr/>
        </p:nvGrpSpPr>
        <p:grpSpPr>
          <a:xfrm>
            <a:off x="-11568714" y="4081800"/>
            <a:ext cx="11625667" cy="2169773"/>
            <a:chOff x="632280" y="4081800"/>
            <a:chExt cx="11625667" cy="2169773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A3A8DF8C-9A93-9F14-0418-59846F177E0B}"/>
                </a:ext>
              </a:extLst>
            </p:cNvPr>
            <p:cNvSpPr/>
            <p:nvPr/>
          </p:nvSpPr>
          <p:spPr>
            <a:xfrm>
              <a:off x="3398106" y="4081802"/>
              <a:ext cx="2646000" cy="2160000"/>
            </a:xfrm>
            <a:prstGeom prst="roundRect">
              <a:avLst>
                <a:gd name="adj" fmla="val 7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BBBB83AA-F6D9-6C33-B809-7A24614F29CD}"/>
                </a:ext>
              </a:extLst>
            </p:cNvPr>
            <p:cNvSpPr/>
            <p:nvPr/>
          </p:nvSpPr>
          <p:spPr>
            <a:xfrm>
              <a:off x="632280" y="4081800"/>
              <a:ext cx="2646000" cy="2160000"/>
            </a:xfrm>
            <a:prstGeom prst="roundRect">
              <a:avLst>
                <a:gd name="adj" fmla="val 7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D1526C77-235C-4AC0-BC20-D06BFE632A74}"/>
                </a:ext>
              </a:extLst>
            </p:cNvPr>
            <p:cNvSpPr/>
            <p:nvPr/>
          </p:nvSpPr>
          <p:spPr>
            <a:xfrm>
              <a:off x="6163932" y="4081802"/>
              <a:ext cx="2646000" cy="2160000"/>
            </a:xfrm>
            <a:prstGeom prst="roundRect">
              <a:avLst>
                <a:gd name="adj" fmla="val 7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EC7270E9-1383-EF96-8DE2-A8A67EB70EE5}"/>
                </a:ext>
              </a:extLst>
            </p:cNvPr>
            <p:cNvSpPr/>
            <p:nvPr/>
          </p:nvSpPr>
          <p:spPr>
            <a:xfrm>
              <a:off x="8929759" y="4081802"/>
              <a:ext cx="2646000" cy="2160000"/>
            </a:xfrm>
            <a:prstGeom prst="roundRect">
              <a:avLst>
                <a:gd name="adj" fmla="val 7835"/>
              </a:avLst>
            </a:prstGeom>
            <a:solidFill>
              <a:srgbClr val="FF7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C4FF63-80EA-93D4-C73D-88E6BF459339}"/>
                </a:ext>
              </a:extLst>
            </p:cNvPr>
            <p:cNvSpPr txBox="1"/>
            <p:nvPr/>
          </p:nvSpPr>
          <p:spPr>
            <a:xfrm>
              <a:off x="873817" y="5055087"/>
              <a:ext cx="218027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Решение для асинхронного обмена между компонентами системы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70C330C-872B-C34B-48C2-BC4947AC2705}"/>
                </a:ext>
              </a:extLst>
            </p:cNvPr>
            <p:cNvSpPr txBox="1"/>
            <p:nvPr/>
          </p:nvSpPr>
          <p:spPr>
            <a:xfrm>
              <a:off x="873817" y="4690133"/>
              <a:ext cx="180112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ActiveMQ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761B612-7DA4-E003-0A4B-504EFD076D5D}"/>
                </a:ext>
              </a:extLst>
            </p:cNvPr>
            <p:cNvSpPr txBox="1"/>
            <p:nvPr/>
          </p:nvSpPr>
          <p:spPr>
            <a:xfrm>
              <a:off x="3639982" y="5055087"/>
              <a:ext cx="232187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Разработка компании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Ediweb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для интеграции с различными конфигурациями 1С оптовых покупателей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80FC18-9896-7082-CE75-6FA02A2DA40A}"/>
                </a:ext>
              </a:extLst>
            </p:cNvPr>
            <p:cNvSpPr txBox="1"/>
            <p:nvPr/>
          </p:nvSpPr>
          <p:spPr>
            <a:xfrm>
              <a:off x="3639982" y="4690133"/>
              <a:ext cx="1771806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Коннектор 1С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Medium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7C495D1-6AD7-8C48-CC60-3AD12B199491}"/>
                </a:ext>
              </a:extLst>
            </p:cNvPr>
            <p:cNvSpPr txBox="1"/>
            <p:nvPr/>
          </p:nvSpPr>
          <p:spPr>
            <a:xfrm>
              <a:off x="6398353" y="5055087"/>
              <a:ext cx="2164102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Платформа, разработанная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Ediweb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, для процессинга электронных документов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и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EDI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-сообщений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98628DF-C081-443B-5A1D-FA9F29CC8007}"/>
                </a:ext>
              </a:extLst>
            </p:cNvPr>
            <p:cNvSpPr txBox="1"/>
            <p:nvPr/>
          </p:nvSpPr>
          <p:spPr>
            <a:xfrm>
              <a:off x="6398353" y="4690133"/>
              <a:ext cx="1750285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CorePlat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Medium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6CE2FAC-AFE5-5B25-5476-015C3409DB56}"/>
                </a:ext>
              </a:extLst>
            </p:cNvPr>
            <p:cNvSpPr txBox="1"/>
            <p:nvPr/>
          </p:nvSpPr>
          <p:spPr>
            <a:xfrm>
              <a:off x="873817" y="4335733"/>
              <a:ext cx="726383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400">
                  <a:solidFill>
                    <a:schemeClr val="tx2">
                      <a:lumMod val="25000"/>
                      <a:lumOff val="75000"/>
                    </a:schemeClr>
                  </a:solidFill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[0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4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]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1113">
                    <a:lumMod val="25000"/>
                    <a:lumOff val="75000"/>
                  </a:srgbClr>
                </a:solidFill>
                <a:effectLst/>
                <a:uLnTx/>
                <a:uFillTx/>
                <a:latin typeface="Roboto Medium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C1A092E-A381-26B6-C497-54AA3104137F}"/>
                </a:ext>
              </a:extLst>
            </p:cNvPr>
            <p:cNvSpPr txBox="1"/>
            <p:nvPr/>
          </p:nvSpPr>
          <p:spPr>
            <a:xfrm>
              <a:off x="3639982" y="4335733"/>
              <a:ext cx="696835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[0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5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]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1113">
                    <a:lumMod val="25000"/>
                    <a:lumOff val="75000"/>
                  </a:srgbClr>
                </a:solidFill>
                <a:effectLst/>
                <a:uLnTx/>
                <a:uFillTx/>
                <a:latin typeface="Roboto Medium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2A87AD-CE14-369C-3E52-377B0BC0BEF1}"/>
                </a:ext>
              </a:extLst>
            </p:cNvPr>
            <p:cNvSpPr txBox="1"/>
            <p:nvPr/>
          </p:nvSpPr>
          <p:spPr>
            <a:xfrm>
              <a:off x="6398354" y="4335733"/>
              <a:ext cx="642788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[0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6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113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Roboto Medium"/>
                  <a:ea typeface="+mn-ea"/>
                  <a:cs typeface="+mn-cs"/>
                </a:rPr>
                <a:t>]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F1113">
                    <a:lumMod val="25000"/>
                    <a:lumOff val="75000"/>
                  </a:srgbClr>
                </a:solidFill>
                <a:effectLst/>
                <a:uLnTx/>
                <a:uFillTx/>
                <a:latin typeface="Roboto Medium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5C5B559-4DBB-7D5F-4866-E81DB4942175}"/>
                </a:ext>
              </a:extLst>
            </p:cNvPr>
            <p:cNvSpPr txBox="1"/>
            <p:nvPr/>
          </p:nvSpPr>
          <p:spPr>
            <a:xfrm>
              <a:off x="9108144" y="4595035"/>
              <a:ext cx="1588175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 sz="1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Все решения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Ediweb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, задействованные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в проекте, входят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в реестр рос-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сийского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ПО</a:t>
              </a:r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6668684-545F-053C-0280-5FC16377B0DF}"/>
                </a:ext>
              </a:extLst>
            </p:cNvPr>
            <p:cNvGrpSpPr/>
            <p:nvPr/>
          </p:nvGrpSpPr>
          <p:grpSpPr>
            <a:xfrm>
              <a:off x="9108144" y="4268244"/>
              <a:ext cx="210586" cy="210586"/>
              <a:chOff x="4885765" y="2005952"/>
              <a:chExt cx="329744" cy="329744"/>
            </a:xfrm>
          </p:grpSpPr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ED7C3E37-ACB1-A068-7FB9-DFBDE059A98D}"/>
                  </a:ext>
                </a:extLst>
              </p:cNvPr>
              <p:cNvSpPr/>
              <p:nvPr/>
            </p:nvSpPr>
            <p:spPr>
              <a:xfrm>
                <a:off x="4885765" y="2005952"/>
                <a:ext cx="329744" cy="32974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571CA395-95C7-AB06-AA85-9D35C3653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43957" y="2056524"/>
                <a:ext cx="228600" cy="228600"/>
              </a:xfrm>
              <a:prstGeom prst="rect">
                <a:avLst/>
              </a:prstGeom>
            </p:spPr>
          </p:pic>
        </p:grp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47301EF3-262E-FA67-E042-1F6324C9717B}"/>
                </a:ext>
              </a:extLst>
            </p:cNvPr>
            <p:cNvSpPr/>
            <p:nvPr/>
          </p:nvSpPr>
          <p:spPr>
            <a:xfrm rot="19158862">
              <a:off x="10167084" y="4927859"/>
              <a:ext cx="2090863" cy="1323714"/>
            </a:xfrm>
            <a:custGeom>
              <a:avLst/>
              <a:gdLst>
                <a:gd name="connsiteX0" fmla="*/ 2090863 w 2090863"/>
                <a:gd name="connsiteY0" fmla="*/ 0 h 1323714"/>
                <a:gd name="connsiteX1" fmla="*/ 998270 w 2090863"/>
                <a:gd name="connsiteY1" fmla="*/ 1270902 h 1323714"/>
                <a:gd name="connsiteX2" fmla="*/ 953077 w 2090863"/>
                <a:gd name="connsiteY2" fmla="*/ 1306085 h 1323714"/>
                <a:gd name="connsiteX3" fmla="*/ 767448 w 2090863"/>
                <a:gd name="connsiteY3" fmla="*/ 1282808 h 1323714"/>
                <a:gd name="connsiteX4" fmla="*/ 0 w 2090863"/>
                <a:gd name="connsiteY4" fmla="*/ 623033 h 1323714"/>
                <a:gd name="connsiteX5" fmla="*/ 0 w 2090863"/>
                <a:gd name="connsiteY5" fmla="*/ 169026 h 1323714"/>
                <a:gd name="connsiteX6" fmla="*/ 169027 w 2090863"/>
                <a:gd name="connsiteY6" fmla="*/ 0 h 132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0863" h="1323714">
                  <a:moveTo>
                    <a:pt x="2090863" y="0"/>
                  </a:moveTo>
                  <a:lnTo>
                    <a:pt x="998270" y="1270902"/>
                  </a:lnTo>
                  <a:lnTo>
                    <a:pt x="953077" y="1306085"/>
                  </a:lnTo>
                  <a:cubicBezTo>
                    <a:pt x="893997" y="1335396"/>
                    <a:pt x="820603" y="1328506"/>
                    <a:pt x="767448" y="1282808"/>
                  </a:cubicBezTo>
                  <a:lnTo>
                    <a:pt x="0" y="623033"/>
                  </a:lnTo>
                  <a:lnTo>
                    <a:pt x="0" y="169026"/>
                  </a:lnTo>
                  <a:cubicBezTo>
                    <a:pt x="0" y="75676"/>
                    <a:pt x="75676" y="0"/>
                    <a:pt x="169027" y="0"/>
                  </a:cubicBez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D6B6B15-258E-CF4C-36E1-DC6CA55A75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9" r="45913" b="32946"/>
            <a:stretch/>
          </p:blipFill>
          <p:spPr>
            <a:xfrm>
              <a:off x="10097513" y="4435977"/>
              <a:ext cx="1478246" cy="1805823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3105E6F-B62E-8C0D-C920-DE77B7D88A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7762" t="83027" r="1"/>
          <a:stretch/>
        </p:blipFill>
        <p:spPr>
          <a:xfrm>
            <a:off x="10588416" y="353589"/>
            <a:ext cx="991127" cy="2045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DC4BF5-69AC-5278-3761-6D0C29522E3A}"/>
              </a:ext>
            </a:extLst>
          </p:cNvPr>
          <p:cNvSpPr txBox="1"/>
          <p:nvPr/>
        </p:nvSpPr>
        <p:spPr>
          <a:xfrm>
            <a:off x="632681" y="776262"/>
            <a:ext cx="77340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000" dirty="0" smtClean="0"/>
              <a:t>Тренды в ответ на вызовы</a:t>
            </a:r>
            <a:endParaRPr lang="ru-RU" sz="4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807E480-799B-CBB3-AC6A-4B44A2CFD210}"/>
              </a:ext>
            </a:extLst>
          </p:cNvPr>
          <p:cNvGrpSpPr/>
          <p:nvPr/>
        </p:nvGrpSpPr>
        <p:grpSpPr>
          <a:xfrm>
            <a:off x="623886" y="1736724"/>
            <a:ext cx="10944229" cy="2171676"/>
            <a:chOff x="623886" y="1736724"/>
            <a:chExt cx="10944229" cy="2171676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8F47ED0B-C4E6-3A3C-C766-002C9ADAF2BF}"/>
                </a:ext>
              </a:extLst>
            </p:cNvPr>
            <p:cNvSpPr/>
            <p:nvPr/>
          </p:nvSpPr>
          <p:spPr>
            <a:xfrm>
              <a:off x="3395962" y="1736725"/>
              <a:ext cx="2628000" cy="2131117"/>
            </a:xfrm>
            <a:prstGeom prst="roundRect">
              <a:avLst>
                <a:gd name="adj" fmla="val 7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26A59B3A-55AC-33D5-9737-05C8A8BD30BE}"/>
                </a:ext>
              </a:extLst>
            </p:cNvPr>
            <p:cNvSpPr/>
            <p:nvPr/>
          </p:nvSpPr>
          <p:spPr>
            <a:xfrm>
              <a:off x="623886" y="1736725"/>
              <a:ext cx="2628000" cy="2171675"/>
            </a:xfrm>
            <a:prstGeom prst="roundRect">
              <a:avLst>
                <a:gd name="adj" fmla="val 7835"/>
              </a:avLst>
            </a:prstGeom>
            <a:solidFill>
              <a:srgbClr val="FF7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8E8058B3-9443-6E80-8182-064A52F1070C}"/>
                </a:ext>
              </a:extLst>
            </p:cNvPr>
            <p:cNvSpPr/>
            <p:nvPr/>
          </p:nvSpPr>
          <p:spPr>
            <a:xfrm>
              <a:off x="8940115" y="1736724"/>
              <a:ext cx="2628000" cy="2171675"/>
            </a:xfrm>
            <a:prstGeom prst="roundRect">
              <a:avLst>
                <a:gd name="adj" fmla="val 7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610480B5-ACD1-C5EA-079E-3B7350FA6E6C}"/>
                </a:ext>
              </a:extLst>
            </p:cNvPr>
            <p:cNvSpPr/>
            <p:nvPr/>
          </p:nvSpPr>
          <p:spPr>
            <a:xfrm>
              <a:off x="6168038" y="1736724"/>
              <a:ext cx="2628000" cy="2171675"/>
            </a:xfrm>
            <a:prstGeom prst="roundRect">
              <a:avLst>
                <a:gd name="adj" fmla="val 7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BF0BF08-0077-7201-F5D9-08A7C6563046}"/>
                </a:ext>
              </a:extLst>
            </p:cNvPr>
            <p:cNvSpPr txBox="1"/>
            <p:nvPr/>
          </p:nvSpPr>
          <p:spPr>
            <a:xfrm>
              <a:off x="926296" y="2548997"/>
              <a:ext cx="2193422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chemeClr val="bg1"/>
                  </a:solidFill>
                </a:rPr>
                <a:t>Сквозная </a:t>
              </a:r>
              <a:r>
                <a:rPr lang="ru-RU" sz="2000" dirty="0" err="1" smtClean="0">
                  <a:solidFill>
                    <a:schemeClr val="bg1"/>
                  </a:solidFill>
                </a:rPr>
                <a:t>цифровизация</a:t>
              </a:r>
              <a:r>
                <a:rPr lang="ru-RU" sz="2000" dirty="0" smtClean="0">
                  <a:solidFill>
                    <a:schemeClr val="bg1"/>
                  </a:solidFill>
                </a:rPr>
                <a:t> процессов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4F1FCA-82E7-23DD-09AA-1FD43065CA56}"/>
                </a:ext>
              </a:extLst>
            </p:cNvPr>
            <p:cNvSpPr txBox="1"/>
            <p:nvPr/>
          </p:nvSpPr>
          <p:spPr>
            <a:xfrm>
              <a:off x="3649855" y="2548997"/>
              <a:ext cx="22694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/>
                <a:t>Доставка точно в срок</a:t>
              </a:r>
              <a:endParaRPr lang="ru-RU" sz="20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06FAA5-9666-76AE-A36D-AD77B8C043D7}"/>
                </a:ext>
              </a:extLst>
            </p:cNvPr>
            <p:cNvSpPr txBox="1"/>
            <p:nvPr/>
          </p:nvSpPr>
          <p:spPr>
            <a:xfrm>
              <a:off x="6416021" y="2548997"/>
              <a:ext cx="1493264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/>
                <a:t>Складская программа под объект</a:t>
              </a:r>
              <a:endParaRPr lang="ru-RU" sz="20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145899-C7F0-4028-4179-C0AAB69DD99F}"/>
                </a:ext>
              </a:extLst>
            </p:cNvPr>
            <p:cNvSpPr txBox="1"/>
            <p:nvPr/>
          </p:nvSpPr>
          <p:spPr>
            <a:xfrm>
              <a:off x="9188099" y="2548997"/>
              <a:ext cx="1883314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/>
                <a:t>Финансовые сервисы</a:t>
              </a:r>
              <a:endParaRPr lang="ru-RU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4B1298-B2BC-9B92-21E9-4BE361513347}"/>
                </a:ext>
              </a:extLst>
            </p:cNvPr>
            <p:cNvSpPr txBox="1"/>
            <p:nvPr/>
          </p:nvSpPr>
          <p:spPr>
            <a:xfrm>
              <a:off x="926296" y="1948633"/>
              <a:ext cx="1066017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bg1">
                      <a:alpha val="50000"/>
                    </a:schemeClr>
                  </a:solidFill>
                </a:rPr>
                <a:t>[01]</a:t>
              </a:r>
              <a:endParaRPr lang="ru-RU" sz="1400" dirty="0">
                <a:solidFill>
                  <a:schemeClr val="bg1">
                    <a:alpha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C50C33-B899-765D-5831-170E132E4533}"/>
                </a:ext>
              </a:extLst>
            </p:cNvPr>
            <p:cNvSpPr txBox="1"/>
            <p:nvPr/>
          </p:nvSpPr>
          <p:spPr>
            <a:xfrm>
              <a:off x="3649855" y="1948633"/>
              <a:ext cx="1066017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tx2">
                      <a:lumMod val="25000"/>
                      <a:lumOff val="75000"/>
                    </a:schemeClr>
                  </a:solidFill>
                </a:rPr>
                <a:t>[02]</a:t>
              </a:r>
              <a:endParaRPr lang="ru-RU" sz="1400" dirty="0">
                <a:solidFill>
                  <a:schemeClr val="tx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85FC41-4649-55A7-9249-4C9AB9AF78CB}"/>
                </a:ext>
              </a:extLst>
            </p:cNvPr>
            <p:cNvSpPr txBox="1"/>
            <p:nvPr/>
          </p:nvSpPr>
          <p:spPr>
            <a:xfrm>
              <a:off x="6416021" y="1948633"/>
              <a:ext cx="1066017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tx2">
                      <a:lumMod val="25000"/>
                      <a:lumOff val="75000"/>
                    </a:schemeClr>
                  </a:solidFill>
                </a:rPr>
                <a:t>[03]</a:t>
              </a:r>
              <a:endParaRPr lang="ru-RU" sz="1400" dirty="0">
                <a:solidFill>
                  <a:schemeClr val="tx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51DC92-2764-B0B8-B654-F18519959240}"/>
                </a:ext>
              </a:extLst>
            </p:cNvPr>
            <p:cNvSpPr txBox="1"/>
            <p:nvPr/>
          </p:nvSpPr>
          <p:spPr>
            <a:xfrm>
              <a:off x="9188098" y="1948633"/>
              <a:ext cx="1066017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tx2">
                      <a:lumMod val="25000"/>
                      <a:lumOff val="75000"/>
                    </a:schemeClr>
                  </a:solidFill>
                </a:rPr>
                <a:t>[04]</a:t>
              </a:r>
              <a:endParaRPr lang="ru-RU" sz="1400" dirty="0">
                <a:solidFill>
                  <a:schemeClr val="tx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0CBC620-4037-8C2A-72BD-43E80D26FDE4}"/>
              </a:ext>
            </a:extLst>
          </p:cNvPr>
          <p:cNvGrpSpPr/>
          <p:nvPr/>
        </p:nvGrpSpPr>
        <p:grpSpPr>
          <a:xfrm>
            <a:off x="623886" y="4065613"/>
            <a:ext cx="10944229" cy="2171675"/>
            <a:chOff x="623886" y="4065613"/>
            <a:chExt cx="10944229" cy="217167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761629D5-1494-E5CF-718F-68FE9D8C01FB}"/>
                </a:ext>
              </a:extLst>
            </p:cNvPr>
            <p:cNvSpPr/>
            <p:nvPr/>
          </p:nvSpPr>
          <p:spPr>
            <a:xfrm>
              <a:off x="623886" y="4065613"/>
              <a:ext cx="2628000" cy="2171675"/>
            </a:xfrm>
            <a:prstGeom prst="roundRect">
              <a:avLst>
                <a:gd name="adj" fmla="val 7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2BBADC2-B456-9C09-899B-8DA21AF456C8}"/>
                </a:ext>
              </a:extLst>
            </p:cNvPr>
            <p:cNvSpPr/>
            <p:nvPr/>
          </p:nvSpPr>
          <p:spPr>
            <a:xfrm>
              <a:off x="6164996" y="4065613"/>
              <a:ext cx="5403119" cy="2171675"/>
            </a:xfrm>
            <a:prstGeom prst="roundRect">
              <a:avLst>
                <a:gd name="adj" fmla="val 7835"/>
              </a:avLst>
            </a:prstGeom>
            <a:solidFill>
              <a:srgbClr val="FF7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AC9E3D5-60EC-2C07-5E8D-3A6C6FA5AF94}"/>
                </a:ext>
              </a:extLst>
            </p:cNvPr>
            <p:cNvSpPr txBox="1"/>
            <p:nvPr/>
          </p:nvSpPr>
          <p:spPr>
            <a:xfrm>
              <a:off x="926296" y="4873557"/>
              <a:ext cx="1793323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/>
                <a:t>Экспертиза и менеджмент в поставках</a:t>
              </a:r>
              <a:endParaRPr lang="ru-RU" sz="2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13B31AC-74DD-2A3D-BE9D-CC108FDDACD8}"/>
                </a:ext>
              </a:extLst>
            </p:cNvPr>
            <p:cNvSpPr txBox="1"/>
            <p:nvPr/>
          </p:nvSpPr>
          <p:spPr>
            <a:xfrm>
              <a:off x="6446181" y="4881423"/>
              <a:ext cx="462028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800" dirty="0" smtClean="0">
                  <a:solidFill>
                    <a:schemeClr val="bg1"/>
                  </a:solidFill>
                </a:rPr>
                <a:t>Сервисы создают ценность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A7BC31-C4B1-101D-5FBF-E8EA78110F09}"/>
                </a:ext>
              </a:extLst>
            </p:cNvPr>
            <p:cNvSpPr txBox="1"/>
            <p:nvPr/>
          </p:nvSpPr>
          <p:spPr>
            <a:xfrm>
              <a:off x="926296" y="4272551"/>
              <a:ext cx="1066017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tx2">
                      <a:lumMod val="25000"/>
                      <a:lumOff val="75000"/>
                    </a:schemeClr>
                  </a:solidFill>
                </a:rPr>
                <a:t>[05]</a:t>
              </a:r>
              <a:endParaRPr lang="ru-RU" sz="1400" dirty="0">
                <a:solidFill>
                  <a:schemeClr val="tx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1D4637-3F35-92EF-EA39-8706138F4569}"/>
                </a:ext>
              </a:extLst>
            </p:cNvPr>
            <p:cNvSpPr txBox="1"/>
            <p:nvPr/>
          </p:nvSpPr>
          <p:spPr>
            <a:xfrm>
              <a:off x="6479622" y="4272551"/>
              <a:ext cx="1066017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>
                  <a:latin typeface="+mj-lt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bg1">
                      <a:alpha val="50000"/>
                    </a:schemeClr>
                  </a:solidFill>
                </a:rPr>
                <a:t>[07]</a:t>
              </a:r>
              <a:endParaRPr lang="ru-RU" sz="1400" dirty="0">
                <a:solidFill>
                  <a:schemeClr val="bg1">
                    <a:alpha val="50000"/>
                  </a:schemeClr>
                </a:solidFill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56592A3-A5A9-CDA0-39EB-8CA69001A2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" t="11112" r="5119" b="11731"/>
            <a:stretch/>
          </p:blipFill>
          <p:spPr>
            <a:xfrm>
              <a:off x="3395962" y="4065613"/>
              <a:ext cx="2628000" cy="2171675"/>
            </a:xfrm>
            <a:custGeom>
              <a:avLst/>
              <a:gdLst>
                <a:gd name="connsiteX0" fmla="*/ 170151 w 2628000"/>
                <a:gd name="connsiteY0" fmla="*/ 0 h 2171675"/>
                <a:gd name="connsiteX1" fmla="*/ 2457849 w 2628000"/>
                <a:gd name="connsiteY1" fmla="*/ 0 h 2171675"/>
                <a:gd name="connsiteX2" fmla="*/ 2628000 w 2628000"/>
                <a:gd name="connsiteY2" fmla="*/ 170151 h 2171675"/>
                <a:gd name="connsiteX3" fmla="*/ 2628000 w 2628000"/>
                <a:gd name="connsiteY3" fmla="*/ 2001524 h 2171675"/>
                <a:gd name="connsiteX4" fmla="*/ 2457849 w 2628000"/>
                <a:gd name="connsiteY4" fmla="*/ 2171675 h 2171675"/>
                <a:gd name="connsiteX5" fmla="*/ 170151 w 2628000"/>
                <a:gd name="connsiteY5" fmla="*/ 2171675 h 2171675"/>
                <a:gd name="connsiteX6" fmla="*/ 0 w 2628000"/>
                <a:gd name="connsiteY6" fmla="*/ 2001524 h 2171675"/>
                <a:gd name="connsiteX7" fmla="*/ 0 w 2628000"/>
                <a:gd name="connsiteY7" fmla="*/ 170151 h 2171675"/>
                <a:gd name="connsiteX8" fmla="*/ 170151 w 2628000"/>
                <a:gd name="connsiteY8" fmla="*/ 0 h 21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8000" h="2171675">
                  <a:moveTo>
                    <a:pt x="170151" y="0"/>
                  </a:moveTo>
                  <a:lnTo>
                    <a:pt x="2457849" y="0"/>
                  </a:lnTo>
                  <a:cubicBezTo>
                    <a:pt x="2551821" y="0"/>
                    <a:pt x="2628000" y="76179"/>
                    <a:pt x="2628000" y="170151"/>
                  </a:cubicBezTo>
                  <a:lnTo>
                    <a:pt x="2628000" y="2001524"/>
                  </a:lnTo>
                  <a:cubicBezTo>
                    <a:pt x="2628000" y="2095496"/>
                    <a:pt x="2551821" y="2171675"/>
                    <a:pt x="2457849" y="2171675"/>
                  </a:cubicBezTo>
                  <a:lnTo>
                    <a:pt x="170151" y="2171675"/>
                  </a:lnTo>
                  <a:cubicBezTo>
                    <a:pt x="76179" y="2171675"/>
                    <a:pt x="0" y="2095496"/>
                    <a:pt x="0" y="2001524"/>
                  </a:cubicBezTo>
                  <a:lnTo>
                    <a:pt x="0" y="170151"/>
                  </a:lnTo>
                  <a:cubicBezTo>
                    <a:pt x="0" y="76179"/>
                    <a:pt x="76179" y="0"/>
                    <a:pt x="170151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892007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B6E2C-1D8F-ADE8-3618-EC8FF2AF1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7D83AF46-5E26-A453-8D77-6A0CFD20FB1F}"/>
              </a:ext>
            </a:extLst>
          </p:cNvPr>
          <p:cNvSpPr/>
          <p:nvPr/>
        </p:nvSpPr>
        <p:spPr>
          <a:xfrm>
            <a:off x="7464425" y="1"/>
            <a:ext cx="4727575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4B7C3-64DE-0C13-5310-37613F5D2C2E}"/>
              </a:ext>
            </a:extLst>
          </p:cNvPr>
          <p:cNvSpPr txBox="1"/>
          <p:nvPr/>
        </p:nvSpPr>
        <p:spPr>
          <a:xfrm>
            <a:off x="632682" y="776262"/>
            <a:ext cx="614753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prstClr val="black"/>
                </a:solidFill>
                <a:latin typeface="Roboto Medium"/>
              </a:rPr>
              <a:t>Цифра и эффективность: новая реальность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Medium"/>
              <a:ea typeface="+mn-ea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9A0006C-05E8-750E-EE65-CB956741257C}"/>
              </a:ext>
            </a:extLst>
          </p:cNvPr>
          <p:cNvGrpSpPr/>
          <p:nvPr/>
        </p:nvGrpSpPr>
        <p:grpSpPr>
          <a:xfrm>
            <a:off x="632682" y="4223339"/>
            <a:ext cx="4254199" cy="492443"/>
            <a:chOff x="632682" y="2852443"/>
            <a:chExt cx="4254199" cy="4924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ECE65D-AA3A-7C03-BC99-632826DA6C83}"/>
                </a:ext>
              </a:extLst>
            </p:cNvPr>
            <p:cNvSpPr txBox="1"/>
            <p:nvPr/>
          </p:nvSpPr>
          <p:spPr>
            <a:xfrm>
              <a:off x="1447086" y="2852443"/>
              <a:ext cx="3439795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 sz="16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Электронный обмен с покупателями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(</a:t>
              </a:r>
              <a:r>
                <a:rPr lang="en-US" dirty="0" smtClean="0">
                  <a:solidFill>
                    <a:prstClr val="black"/>
                  </a:solidFill>
                  <a:latin typeface="Roboto"/>
                </a:rPr>
                <a:t>EDI)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DD1B221-4869-81B0-386D-54A8FC944F99}"/>
                </a:ext>
              </a:extLst>
            </p:cNvPr>
            <p:cNvGrpSpPr/>
            <p:nvPr/>
          </p:nvGrpSpPr>
          <p:grpSpPr>
            <a:xfrm>
              <a:off x="632682" y="2900674"/>
              <a:ext cx="403747" cy="403747"/>
              <a:chOff x="479425" y="3356404"/>
              <a:chExt cx="547554" cy="547554"/>
            </a:xfrm>
          </p:grpSpPr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E5412946-C691-1A0D-479A-33B9553768AA}"/>
                  </a:ext>
                </a:extLst>
              </p:cNvPr>
              <p:cNvSpPr/>
              <p:nvPr/>
            </p:nvSpPr>
            <p:spPr>
              <a:xfrm>
                <a:off x="479425" y="3356404"/>
                <a:ext cx="547554" cy="5475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pic>
            <p:nvPicPr>
              <p:cNvPr id="10" name="Рисунок 9" descr="Крышка вправо со сплошной заливкой">
                <a:extLst>
                  <a:ext uri="{FF2B5EF4-FFF2-40B4-BE49-F238E27FC236}">
                    <a16:creationId xmlns:a16="http://schemas.microsoft.com/office/drawing/2014/main" id="{0E2BD17D-88B7-0C0A-9ECE-CEC33955A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72432" y="3434171"/>
                <a:ext cx="392021" cy="392021"/>
              </a:xfrm>
              <a:prstGeom prst="rect">
                <a:avLst/>
              </a:prstGeom>
            </p:spPr>
          </p:pic>
        </p:grp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3F9ABF0-1DE4-1BC3-ED37-8072D030E2D6}"/>
              </a:ext>
            </a:extLst>
          </p:cNvPr>
          <p:cNvGrpSpPr/>
          <p:nvPr/>
        </p:nvGrpSpPr>
        <p:grpSpPr>
          <a:xfrm>
            <a:off x="632682" y="5089323"/>
            <a:ext cx="3622692" cy="492443"/>
            <a:chOff x="632682" y="3816577"/>
            <a:chExt cx="3622692" cy="4924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4DAD70-9A44-9C72-1A05-478812A7633C}"/>
                </a:ext>
              </a:extLst>
            </p:cNvPr>
            <p:cNvSpPr txBox="1"/>
            <p:nvPr/>
          </p:nvSpPr>
          <p:spPr>
            <a:xfrm>
              <a:off x="1447086" y="3816577"/>
              <a:ext cx="2808288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 sz="16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noProof="0" dirty="0" smtClean="0">
                  <a:solidFill>
                    <a:prstClr val="black"/>
                  </a:solidFill>
                  <a:latin typeface="Roboto"/>
                </a:rPr>
                <a:t>Электронное подтверждение поставки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2E16A7F5-5263-20E3-062F-5F743FB50DF1}"/>
                </a:ext>
              </a:extLst>
            </p:cNvPr>
            <p:cNvGrpSpPr/>
            <p:nvPr/>
          </p:nvGrpSpPr>
          <p:grpSpPr>
            <a:xfrm>
              <a:off x="632682" y="3864807"/>
              <a:ext cx="403747" cy="403747"/>
              <a:chOff x="479425" y="3356404"/>
              <a:chExt cx="547554" cy="547554"/>
            </a:xfrm>
          </p:grpSpPr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CCC56DC4-4E4D-7402-7A79-7B188A931D52}"/>
                  </a:ext>
                </a:extLst>
              </p:cNvPr>
              <p:cNvSpPr/>
              <p:nvPr/>
            </p:nvSpPr>
            <p:spPr>
              <a:xfrm>
                <a:off x="479425" y="3356404"/>
                <a:ext cx="547554" cy="5475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pic>
            <p:nvPicPr>
              <p:cNvPr id="25" name="Рисунок 24" descr="Крышка вправо со сплошной заливкой">
                <a:extLst>
                  <a:ext uri="{FF2B5EF4-FFF2-40B4-BE49-F238E27FC236}">
                    <a16:creationId xmlns:a16="http://schemas.microsoft.com/office/drawing/2014/main" id="{D02067A3-8872-4F91-10E9-186478425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72432" y="3434171"/>
                <a:ext cx="392021" cy="392021"/>
              </a:xfrm>
              <a:prstGeom prst="rect">
                <a:avLst/>
              </a:prstGeom>
            </p:spPr>
          </p:pic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894D4A7-6CF9-9654-64CF-CCA04FEDFE53}"/>
              </a:ext>
            </a:extLst>
          </p:cNvPr>
          <p:cNvGrpSpPr/>
          <p:nvPr/>
        </p:nvGrpSpPr>
        <p:grpSpPr>
          <a:xfrm>
            <a:off x="632682" y="3401704"/>
            <a:ext cx="4040838" cy="403747"/>
            <a:chOff x="632682" y="4828941"/>
            <a:chExt cx="4040838" cy="4037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AFF520-71E4-0653-D415-7B5C884801EB}"/>
                </a:ext>
              </a:extLst>
            </p:cNvPr>
            <p:cNvSpPr txBox="1"/>
            <p:nvPr/>
          </p:nvSpPr>
          <p:spPr>
            <a:xfrm>
              <a:off x="1447086" y="4908036"/>
              <a:ext cx="322643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defRPr sz="16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dirty="0" smtClean="0">
                  <a:solidFill>
                    <a:prstClr val="black"/>
                  </a:solidFill>
                  <a:latin typeface="Roboto"/>
                </a:rPr>
                <a:t>Личный кабинет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A64E47AB-723C-21F4-97C3-F270729697AA}"/>
                </a:ext>
              </a:extLst>
            </p:cNvPr>
            <p:cNvGrpSpPr/>
            <p:nvPr/>
          </p:nvGrpSpPr>
          <p:grpSpPr>
            <a:xfrm>
              <a:off x="632682" y="4828941"/>
              <a:ext cx="403747" cy="403747"/>
              <a:chOff x="479425" y="3356404"/>
              <a:chExt cx="547554" cy="547554"/>
            </a:xfrm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F258766F-90AC-F2A2-161E-24BC2CE70990}"/>
                  </a:ext>
                </a:extLst>
              </p:cNvPr>
              <p:cNvSpPr/>
              <p:nvPr/>
            </p:nvSpPr>
            <p:spPr>
              <a:xfrm>
                <a:off x="479425" y="3356404"/>
                <a:ext cx="547554" cy="5475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pic>
            <p:nvPicPr>
              <p:cNvPr id="28" name="Рисунок 27" descr="Крышка вправо со сплошной заливкой">
                <a:extLst>
                  <a:ext uri="{FF2B5EF4-FFF2-40B4-BE49-F238E27FC236}">
                    <a16:creationId xmlns:a16="http://schemas.microsoft.com/office/drawing/2014/main" id="{A20496B2-D06F-E8D3-06A0-04E6748C7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72432" y="3434171"/>
                <a:ext cx="392021" cy="392021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C2B1D53-2FF6-4714-6B8F-3D020C232FAC}"/>
              </a:ext>
            </a:extLst>
          </p:cNvPr>
          <p:cNvSpPr txBox="1"/>
          <p:nvPr/>
        </p:nvSpPr>
        <p:spPr>
          <a:xfrm>
            <a:off x="8050319" y="-369835"/>
            <a:ext cx="4985980" cy="7597670"/>
          </a:xfrm>
          <a:prstGeom prst="rect">
            <a:avLst/>
          </a:prstGeom>
          <a:noFill/>
        </p:spPr>
        <p:txBody>
          <a:bodyPr vert="vert"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0" b="0" i="0" u="none" strike="noStrike" kern="1200" cap="none" spc="0" normalizeH="0" baseline="0" noProof="0" dirty="0">
                <a:ln>
                  <a:noFill/>
                </a:ln>
                <a:solidFill>
                  <a:srgbClr val="0F1113">
                    <a:lumMod val="90000"/>
                    <a:lumOff val="10000"/>
                    <a:alpha val="4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EDI</a:t>
            </a:r>
            <a:endParaRPr kumimoji="0" lang="ru-RU" sz="36000" b="0" i="0" u="none" strike="noStrike" kern="1200" cap="none" spc="0" normalizeH="0" baseline="0" noProof="0" dirty="0">
              <a:ln>
                <a:noFill/>
              </a:ln>
              <a:solidFill>
                <a:srgbClr val="0F1113">
                  <a:lumMod val="90000"/>
                  <a:lumOff val="10000"/>
                  <a:alpha val="4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4122F2E-66D1-42EF-9495-9F02B98E26F4}"/>
              </a:ext>
            </a:extLst>
          </p:cNvPr>
          <p:cNvGrpSpPr/>
          <p:nvPr/>
        </p:nvGrpSpPr>
        <p:grpSpPr>
          <a:xfrm>
            <a:off x="10609026" y="353589"/>
            <a:ext cx="959087" cy="201555"/>
            <a:chOff x="9572171" y="1348872"/>
            <a:chExt cx="970517" cy="203957"/>
          </a:xfrm>
        </p:grpSpPr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AEB43DD1-77DB-60D7-869A-3D32F8D22C90}"/>
                </a:ext>
              </a:extLst>
            </p:cNvPr>
            <p:cNvSpPr/>
            <p:nvPr/>
          </p:nvSpPr>
          <p:spPr>
            <a:xfrm>
              <a:off x="9572171" y="1378567"/>
              <a:ext cx="125338" cy="144267"/>
            </a:xfrm>
            <a:custGeom>
              <a:avLst/>
              <a:gdLst>
                <a:gd name="connsiteX0" fmla="*/ 86640 w 125338"/>
                <a:gd name="connsiteY0" fmla="*/ 23969 h 144267"/>
                <a:gd name="connsiteX1" fmla="*/ 62376 w 125338"/>
                <a:gd name="connsiteY1" fmla="*/ 27424 h 144267"/>
                <a:gd name="connsiteX2" fmla="*/ 52976 w 125338"/>
                <a:gd name="connsiteY2" fmla="*/ 37468 h 144267"/>
                <a:gd name="connsiteX3" fmla="*/ 36827 w 125338"/>
                <a:gd name="connsiteY3" fmla="*/ 119580 h 144267"/>
                <a:gd name="connsiteX4" fmla="*/ 28471 w 125338"/>
                <a:gd name="connsiteY4" fmla="*/ 132437 h 144267"/>
                <a:gd name="connsiteX5" fmla="*/ 16420 w 125338"/>
                <a:gd name="connsiteY5" fmla="*/ 127293 h 144267"/>
                <a:gd name="connsiteX6" fmla="*/ 20276 w 125338"/>
                <a:gd name="connsiteY6" fmla="*/ 92906 h 144267"/>
                <a:gd name="connsiteX7" fmla="*/ 32569 w 125338"/>
                <a:gd name="connsiteY7" fmla="*/ 37789 h 144267"/>
                <a:gd name="connsiteX8" fmla="*/ 32729 w 125338"/>
                <a:gd name="connsiteY8" fmla="*/ 35217 h 144267"/>
                <a:gd name="connsiteX9" fmla="*/ 14251 w 125338"/>
                <a:gd name="connsiteY9" fmla="*/ 39636 h 144267"/>
                <a:gd name="connsiteX10" fmla="*/ 9510 w 125338"/>
                <a:gd name="connsiteY10" fmla="*/ 40119 h 144267"/>
                <a:gd name="connsiteX11" fmla="*/ 672 w 125338"/>
                <a:gd name="connsiteY11" fmla="*/ 28709 h 144267"/>
                <a:gd name="connsiteX12" fmla="*/ 10635 w 125338"/>
                <a:gd name="connsiteY12" fmla="*/ 17942 h 144267"/>
                <a:gd name="connsiteX13" fmla="*/ 94031 w 125338"/>
                <a:gd name="connsiteY13" fmla="*/ 26 h 144267"/>
                <a:gd name="connsiteX14" fmla="*/ 115965 w 125338"/>
                <a:gd name="connsiteY14" fmla="*/ 1794 h 144267"/>
                <a:gd name="connsiteX15" fmla="*/ 122473 w 125338"/>
                <a:gd name="connsiteY15" fmla="*/ 20513 h 144267"/>
                <a:gd name="connsiteX16" fmla="*/ 116688 w 125338"/>
                <a:gd name="connsiteY16" fmla="*/ 22602 h 144267"/>
                <a:gd name="connsiteX17" fmla="*/ 111225 w 125338"/>
                <a:gd name="connsiteY17" fmla="*/ 25174 h 144267"/>
                <a:gd name="connsiteX18" fmla="*/ 102547 w 125338"/>
                <a:gd name="connsiteY18" fmla="*/ 55625 h 144267"/>
                <a:gd name="connsiteX19" fmla="*/ 92103 w 125338"/>
                <a:gd name="connsiteY19" fmla="*/ 128097 h 144267"/>
                <a:gd name="connsiteX20" fmla="*/ 82542 w 125338"/>
                <a:gd name="connsiteY20" fmla="*/ 143525 h 144267"/>
                <a:gd name="connsiteX21" fmla="*/ 70491 w 125338"/>
                <a:gd name="connsiteY21" fmla="*/ 137257 h 144267"/>
                <a:gd name="connsiteX22" fmla="*/ 70973 w 125338"/>
                <a:gd name="connsiteY22" fmla="*/ 101020 h 144267"/>
                <a:gd name="connsiteX23" fmla="*/ 85274 w 125338"/>
                <a:gd name="connsiteY23" fmla="*/ 31923 h 144267"/>
                <a:gd name="connsiteX24" fmla="*/ 86640 w 125338"/>
                <a:gd name="connsiteY24" fmla="*/ 23969 h 14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338" h="144267">
                  <a:moveTo>
                    <a:pt x="86640" y="23969"/>
                  </a:moveTo>
                  <a:cubicBezTo>
                    <a:pt x="77882" y="25174"/>
                    <a:pt x="70089" y="25896"/>
                    <a:pt x="62376" y="27424"/>
                  </a:cubicBezTo>
                  <a:cubicBezTo>
                    <a:pt x="57234" y="28388"/>
                    <a:pt x="53458" y="29994"/>
                    <a:pt x="52976" y="37468"/>
                  </a:cubicBezTo>
                  <a:cubicBezTo>
                    <a:pt x="51048" y="65508"/>
                    <a:pt x="43897" y="92503"/>
                    <a:pt x="36827" y="119580"/>
                  </a:cubicBezTo>
                  <a:cubicBezTo>
                    <a:pt x="35461" y="124724"/>
                    <a:pt x="32970" y="129302"/>
                    <a:pt x="28471" y="132437"/>
                  </a:cubicBezTo>
                  <a:cubicBezTo>
                    <a:pt x="22927" y="136131"/>
                    <a:pt x="17545" y="133883"/>
                    <a:pt x="16420" y="127293"/>
                  </a:cubicBezTo>
                  <a:cubicBezTo>
                    <a:pt x="14492" y="115482"/>
                    <a:pt x="17625" y="104234"/>
                    <a:pt x="20276" y="92906"/>
                  </a:cubicBezTo>
                  <a:cubicBezTo>
                    <a:pt x="24454" y="74588"/>
                    <a:pt x="28552" y="56187"/>
                    <a:pt x="32569" y="37789"/>
                  </a:cubicBezTo>
                  <a:cubicBezTo>
                    <a:pt x="32729" y="37064"/>
                    <a:pt x="32729" y="36263"/>
                    <a:pt x="32729" y="35217"/>
                  </a:cubicBezTo>
                  <a:cubicBezTo>
                    <a:pt x="26382" y="36743"/>
                    <a:pt x="20357" y="38269"/>
                    <a:pt x="14251" y="39636"/>
                  </a:cubicBezTo>
                  <a:cubicBezTo>
                    <a:pt x="12724" y="39957"/>
                    <a:pt x="11037" y="40119"/>
                    <a:pt x="9510" y="40119"/>
                  </a:cubicBezTo>
                  <a:cubicBezTo>
                    <a:pt x="1315" y="40199"/>
                    <a:pt x="-1416" y="36584"/>
                    <a:pt x="672" y="28709"/>
                  </a:cubicBezTo>
                  <a:cubicBezTo>
                    <a:pt x="2119" y="23327"/>
                    <a:pt x="5654" y="19791"/>
                    <a:pt x="10635" y="17942"/>
                  </a:cubicBezTo>
                  <a:cubicBezTo>
                    <a:pt x="37550" y="8060"/>
                    <a:pt x="64867" y="-536"/>
                    <a:pt x="94031" y="26"/>
                  </a:cubicBezTo>
                  <a:cubicBezTo>
                    <a:pt x="101342" y="186"/>
                    <a:pt x="108734" y="589"/>
                    <a:pt x="115965" y="1794"/>
                  </a:cubicBezTo>
                  <a:cubicBezTo>
                    <a:pt x="124883" y="3240"/>
                    <a:pt x="128257" y="13283"/>
                    <a:pt x="122473" y="20513"/>
                  </a:cubicBezTo>
                  <a:cubicBezTo>
                    <a:pt x="121026" y="22281"/>
                    <a:pt x="119339" y="23969"/>
                    <a:pt x="116688" y="22602"/>
                  </a:cubicBezTo>
                  <a:cubicBezTo>
                    <a:pt x="113715" y="21076"/>
                    <a:pt x="112028" y="22443"/>
                    <a:pt x="111225" y="25174"/>
                  </a:cubicBezTo>
                  <a:cubicBezTo>
                    <a:pt x="108252" y="35297"/>
                    <a:pt x="105119" y="45422"/>
                    <a:pt x="102547" y="55625"/>
                  </a:cubicBezTo>
                  <a:cubicBezTo>
                    <a:pt x="96602" y="79408"/>
                    <a:pt x="93630" y="103672"/>
                    <a:pt x="92103" y="128097"/>
                  </a:cubicBezTo>
                  <a:cubicBezTo>
                    <a:pt x="91701" y="134767"/>
                    <a:pt x="89452" y="140792"/>
                    <a:pt x="82542" y="143525"/>
                  </a:cubicBezTo>
                  <a:cubicBezTo>
                    <a:pt x="77079" y="145694"/>
                    <a:pt x="71856" y="142963"/>
                    <a:pt x="70491" y="137257"/>
                  </a:cubicBezTo>
                  <a:cubicBezTo>
                    <a:pt x="67518" y="125125"/>
                    <a:pt x="68643" y="112993"/>
                    <a:pt x="70973" y="101020"/>
                  </a:cubicBezTo>
                  <a:cubicBezTo>
                    <a:pt x="75392" y="77882"/>
                    <a:pt x="80534" y="54902"/>
                    <a:pt x="85274" y="31923"/>
                  </a:cubicBezTo>
                  <a:cubicBezTo>
                    <a:pt x="85756" y="29431"/>
                    <a:pt x="86077" y="26862"/>
                    <a:pt x="86640" y="23969"/>
                  </a:cubicBezTo>
                  <a:close/>
                </a:path>
              </a:pathLst>
            </a:custGeom>
            <a:solidFill>
              <a:schemeClr val="bg1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9132E3C9-815D-D65E-764D-E91A01591609}"/>
                </a:ext>
              </a:extLst>
            </p:cNvPr>
            <p:cNvSpPr/>
            <p:nvPr/>
          </p:nvSpPr>
          <p:spPr>
            <a:xfrm>
              <a:off x="10053608" y="1412316"/>
              <a:ext cx="95800" cy="110518"/>
            </a:xfrm>
            <a:custGeom>
              <a:avLst/>
              <a:gdLst>
                <a:gd name="connsiteX0" fmla="*/ 28376 w 95800"/>
                <a:gd name="connsiteY0" fmla="*/ 63817 h 110518"/>
                <a:gd name="connsiteX1" fmla="*/ 30786 w 95800"/>
                <a:gd name="connsiteY1" fmla="*/ 59801 h 110518"/>
                <a:gd name="connsiteX2" fmla="*/ 74975 w 95800"/>
                <a:gd name="connsiteY2" fmla="*/ 11109 h 110518"/>
                <a:gd name="connsiteX3" fmla="*/ 82287 w 95800"/>
                <a:gd name="connsiteY3" fmla="*/ 4922 h 110518"/>
                <a:gd name="connsiteX4" fmla="*/ 90320 w 95800"/>
                <a:gd name="connsiteY4" fmla="*/ 5246 h 110518"/>
                <a:gd name="connsiteX5" fmla="*/ 91687 w 95800"/>
                <a:gd name="connsiteY5" fmla="*/ 22198 h 110518"/>
                <a:gd name="connsiteX6" fmla="*/ 79877 w 95800"/>
                <a:gd name="connsiteY6" fmla="*/ 54498 h 110518"/>
                <a:gd name="connsiteX7" fmla="*/ 74975 w 95800"/>
                <a:gd name="connsiteY7" fmla="*/ 101900 h 110518"/>
                <a:gd name="connsiteX8" fmla="*/ 63648 w 95800"/>
                <a:gd name="connsiteY8" fmla="*/ 108087 h 110518"/>
                <a:gd name="connsiteX9" fmla="*/ 53363 w 95800"/>
                <a:gd name="connsiteY9" fmla="*/ 88967 h 110518"/>
                <a:gd name="connsiteX10" fmla="*/ 59791 w 95800"/>
                <a:gd name="connsiteY10" fmla="*/ 57149 h 110518"/>
                <a:gd name="connsiteX11" fmla="*/ 59871 w 95800"/>
                <a:gd name="connsiteY11" fmla="*/ 52810 h 110518"/>
                <a:gd name="connsiteX12" fmla="*/ 54006 w 95800"/>
                <a:gd name="connsiteY12" fmla="*/ 59480 h 110518"/>
                <a:gd name="connsiteX13" fmla="*/ 20422 w 95800"/>
                <a:gd name="connsiteY13" fmla="*/ 102946 h 110518"/>
                <a:gd name="connsiteX14" fmla="*/ 8853 w 95800"/>
                <a:gd name="connsiteY14" fmla="*/ 105759 h 110518"/>
                <a:gd name="connsiteX15" fmla="*/ 4756 w 95800"/>
                <a:gd name="connsiteY15" fmla="*/ 103187 h 110518"/>
                <a:gd name="connsiteX16" fmla="*/ 337 w 95800"/>
                <a:gd name="connsiteY16" fmla="*/ 92661 h 110518"/>
                <a:gd name="connsiteX17" fmla="*/ 16404 w 95800"/>
                <a:gd name="connsiteY17" fmla="*/ 22680 h 110518"/>
                <a:gd name="connsiteX18" fmla="*/ 21789 w 95800"/>
                <a:gd name="connsiteY18" fmla="*/ 4200 h 110518"/>
                <a:gd name="connsiteX19" fmla="*/ 29661 w 95800"/>
                <a:gd name="connsiteY19" fmla="*/ 1628 h 110518"/>
                <a:gd name="connsiteX20" fmla="*/ 29982 w 95800"/>
                <a:gd name="connsiteY20" fmla="*/ 1870 h 110518"/>
                <a:gd name="connsiteX21" fmla="*/ 37376 w 95800"/>
                <a:gd name="connsiteY21" fmla="*/ 21476 h 110518"/>
                <a:gd name="connsiteX22" fmla="*/ 26447 w 95800"/>
                <a:gd name="connsiteY22" fmla="*/ 60844 h 110518"/>
                <a:gd name="connsiteX23" fmla="*/ 26529 w 95800"/>
                <a:gd name="connsiteY23" fmla="*/ 62370 h 110518"/>
                <a:gd name="connsiteX24" fmla="*/ 28376 w 95800"/>
                <a:gd name="connsiteY24" fmla="*/ 63817 h 11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5800" h="110518">
                  <a:moveTo>
                    <a:pt x="28376" y="63817"/>
                  </a:moveTo>
                  <a:cubicBezTo>
                    <a:pt x="29180" y="62452"/>
                    <a:pt x="29823" y="60924"/>
                    <a:pt x="30786" y="59801"/>
                  </a:cubicBezTo>
                  <a:cubicBezTo>
                    <a:pt x="45489" y="43489"/>
                    <a:pt x="60192" y="27259"/>
                    <a:pt x="74975" y="11109"/>
                  </a:cubicBezTo>
                  <a:cubicBezTo>
                    <a:pt x="77143" y="8781"/>
                    <a:pt x="79795" y="6931"/>
                    <a:pt x="82287" y="4922"/>
                  </a:cubicBezTo>
                  <a:cubicBezTo>
                    <a:pt x="85018" y="2754"/>
                    <a:pt x="87749" y="3155"/>
                    <a:pt x="90320" y="5246"/>
                  </a:cubicBezTo>
                  <a:cubicBezTo>
                    <a:pt x="96908" y="10628"/>
                    <a:pt x="97791" y="16412"/>
                    <a:pt x="91687" y="22198"/>
                  </a:cubicBezTo>
                  <a:cubicBezTo>
                    <a:pt x="82287" y="31198"/>
                    <a:pt x="81644" y="43168"/>
                    <a:pt x="79877" y="54498"/>
                  </a:cubicBezTo>
                  <a:cubicBezTo>
                    <a:pt x="77385" y="70165"/>
                    <a:pt x="76501" y="86074"/>
                    <a:pt x="74975" y="101900"/>
                  </a:cubicBezTo>
                  <a:cubicBezTo>
                    <a:pt x="74091" y="111301"/>
                    <a:pt x="72082" y="112427"/>
                    <a:pt x="63648" y="108087"/>
                  </a:cubicBezTo>
                  <a:cubicBezTo>
                    <a:pt x="54969" y="103588"/>
                    <a:pt x="51837" y="98527"/>
                    <a:pt x="53363" y="88967"/>
                  </a:cubicBezTo>
                  <a:cubicBezTo>
                    <a:pt x="55051" y="78279"/>
                    <a:pt x="57621" y="67755"/>
                    <a:pt x="59791" y="57149"/>
                  </a:cubicBezTo>
                  <a:cubicBezTo>
                    <a:pt x="60030" y="55862"/>
                    <a:pt x="60272" y="54578"/>
                    <a:pt x="59871" y="52810"/>
                  </a:cubicBezTo>
                  <a:cubicBezTo>
                    <a:pt x="57942" y="55061"/>
                    <a:pt x="55853" y="57149"/>
                    <a:pt x="54006" y="59480"/>
                  </a:cubicBezTo>
                  <a:cubicBezTo>
                    <a:pt x="42758" y="73942"/>
                    <a:pt x="31510" y="88404"/>
                    <a:pt x="20422" y="102946"/>
                  </a:cubicBezTo>
                  <a:cubicBezTo>
                    <a:pt x="16646" y="107848"/>
                    <a:pt x="14397" y="108570"/>
                    <a:pt x="8853" y="105759"/>
                  </a:cubicBezTo>
                  <a:cubicBezTo>
                    <a:pt x="7407" y="105035"/>
                    <a:pt x="6202" y="103992"/>
                    <a:pt x="4756" y="103187"/>
                  </a:cubicBezTo>
                  <a:cubicBezTo>
                    <a:pt x="658" y="100778"/>
                    <a:pt x="-709" y="97402"/>
                    <a:pt x="337" y="92661"/>
                  </a:cubicBezTo>
                  <a:cubicBezTo>
                    <a:pt x="5719" y="69361"/>
                    <a:pt x="10942" y="45981"/>
                    <a:pt x="16404" y="22680"/>
                  </a:cubicBezTo>
                  <a:cubicBezTo>
                    <a:pt x="17851" y="16412"/>
                    <a:pt x="19618" y="10225"/>
                    <a:pt x="21789" y="4200"/>
                  </a:cubicBezTo>
                  <a:cubicBezTo>
                    <a:pt x="23556" y="-620"/>
                    <a:pt x="25404" y="-1023"/>
                    <a:pt x="29661" y="1628"/>
                  </a:cubicBezTo>
                  <a:cubicBezTo>
                    <a:pt x="29743" y="1710"/>
                    <a:pt x="29902" y="1790"/>
                    <a:pt x="29982" y="1870"/>
                  </a:cubicBezTo>
                  <a:cubicBezTo>
                    <a:pt x="40107" y="8218"/>
                    <a:pt x="40749" y="10066"/>
                    <a:pt x="37376" y="21476"/>
                  </a:cubicBezTo>
                  <a:cubicBezTo>
                    <a:pt x="33599" y="34571"/>
                    <a:pt x="30064" y="47749"/>
                    <a:pt x="26447" y="60844"/>
                  </a:cubicBezTo>
                  <a:cubicBezTo>
                    <a:pt x="26287" y="61327"/>
                    <a:pt x="26447" y="61890"/>
                    <a:pt x="26529" y="62370"/>
                  </a:cubicBezTo>
                  <a:cubicBezTo>
                    <a:pt x="27331" y="62933"/>
                    <a:pt x="27893" y="63416"/>
                    <a:pt x="28376" y="63817"/>
                  </a:cubicBezTo>
                  <a:close/>
                </a:path>
              </a:pathLst>
            </a:custGeom>
            <a:solidFill>
              <a:schemeClr val="bg1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CC848E7B-51A6-832A-50C5-FDF23A0FF11E}"/>
                </a:ext>
              </a:extLst>
            </p:cNvPr>
            <p:cNvSpPr/>
            <p:nvPr/>
          </p:nvSpPr>
          <p:spPr>
            <a:xfrm>
              <a:off x="9975717" y="1412430"/>
              <a:ext cx="77587" cy="110704"/>
            </a:xfrm>
            <a:custGeom>
              <a:avLst/>
              <a:gdLst>
                <a:gd name="connsiteX0" fmla="*/ 21413 w 77587"/>
                <a:gd name="connsiteY0" fmla="*/ 101706 h 110704"/>
                <a:gd name="connsiteX1" fmla="*/ 20287 w 77587"/>
                <a:gd name="connsiteY1" fmla="*/ 104920 h 110704"/>
                <a:gd name="connsiteX2" fmla="*/ 10163 w 77587"/>
                <a:gd name="connsiteY2" fmla="*/ 108214 h 110704"/>
                <a:gd name="connsiteX3" fmla="*/ 5985 w 77587"/>
                <a:gd name="connsiteY3" fmla="*/ 105162 h 110704"/>
                <a:gd name="connsiteX4" fmla="*/ 1728 w 77587"/>
                <a:gd name="connsiteY4" fmla="*/ 89173 h 110704"/>
                <a:gd name="connsiteX5" fmla="*/ 17233 w 77587"/>
                <a:gd name="connsiteY5" fmla="*/ 26422 h 110704"/>
                <a:gd name="connsiteX6" fmla="*/ 17233 w 77587"/>
                <a:gd name="connsiteY6" fmla="*/ 24655 h 110704"/>
                <a:gd name="connsiteX7" fmla="*/ 5423 w 77587"/>
                <a:gd name="connsiteY7" fmla="*/ 12682 h 110704"/>
                <a:gd name="connsiteX8" fmla="*/ 8477 w 77587"/>
                <a:gd name="connsiteY8" fmla="*/ 5933 h 110704"/>
                <a:gd name="connsiteX9" fmla="*/ 54513 w 77587"/>
                <a:gd name="connsiteY9" fmla="*/ 1755 h 110704"/>
                <a:gd name="connsiteX10" fmla="*/ 74840 w 77587"/>
                <a:gd name="connsiteY10" fmla="*/ 16860 h 110704"/>
                <a:gd name="connsiteX11" fmla="*/ 66002 w 77587"/>
                <a:gd name="connsiteY11" fmla="*/ 49561 h 110704"/>
                <a:gd name="connsiteX12" fmla="*/ 59575 w 77587"/>
                <a:gd name="connsiteY12" fmla="*/ 54060 h 110704"/>
                <a:gd name="connsiteX13" fmla="*/ 70984 w 77587"/>
                <a:gd name="connsiteY13" fmla="*/ 71255 h 110704"/>
                <a:gd name="connsiteX14" fmla="*/ 69859 w 77587"/>
                <a:gd name="connsiteY14" fmla="*/ 80656 h 110704"/>
                <a:gd name="connsiteX15" fmla="*/ 47602 w 77587"/>
                <a:gd name="connsiteY15" fmla="*/ 107572 h 110704"/>
                <a:gd name="connsiteX16" fmla="*/ 24303 w 77587"/>
                <a:gd name="connsiteY16" fmla="*/ 104437 h 110704"/>
                <a:gd name="connsiteX17" fmla="*/ 21413 w 77587"/>
                <a:gd name="connsiteY17" fmla="*/ 101706 h 110704"/>
                <a:gd name="connsiteX18" fmla="*/ 23982 w 77587"/>
                <a:gd name="connsiteY18" fmla="*/ 90941 h 110704"/>
                <a:gd name="connsiteX19" fmla="*/ 49211 w 77587"/>
                <a:gd name="connsiteY19" fmla="*/ 77923 h 110704"/>
                <a:gd name="connsiteX20" fmla="*/ 51782 w 77587"/>
                <a:gd name="connsiteY20" fmla="*/ 71335 h 110704"/>
                <a:gd name="connsiteX21" fmla="*/ 46156 w 77587"/>
                <a:gd name="connsiteY21" fmla="*/ 62096 h 110704"/>
                <a:gd name="connsiteX22" fmla="*/ 33544 w 77587"/>
                <a:gd name="connsiteY22" fmla="*/ 62096 h 110704"/>
                <a:gd name="connsiteX23" fmla="*/ 31615 w 77587"/>
                <a:gd name="connsiteY23" fmla="*/ 63782 h 110704"/>
                <a:gd name="connsiteX24" fmla="*/ 23982 w 77587"/>
                <a:gd name="connsiteY24" fmla="*/ 90941 h 110704"/>
                <a:gd name="connsiteX25" fmla="*/ 35471 w 77587"/>
                <a:gd name="connsiteY25" fmla="*/ 18306 h 110704"/>
                <a:gd name="connsiteX26" fmla="*/ 35391 w 77587"/>
                <a:gd name="connsiteY26" fmla="*/ 47313 h 110704"/>
                <a:gd name="connsiteX27" fmla="*/ 57406 w 77587"/>
                <a:gd name="connsiteY27" fmla="*/ 31484 h 110704"/>
                <a:gd name="connsiteX28" fmla="*/ 52343 w 77587"/>
                <a:gd name="connsiteY28" fmla="*/ 17584 h 110704"/>
                <a:gd name="connsiteX29" fmla="*/ 35471 w 77587"/>
                <a:gd name="connsiteY29" fmla="*/ 18306 h 1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7587" h="110704">
                  <a:moveTo>
                    <a:pt x="21413" y="101706"/>
                  </a:moveTo>
                  <a:cubicBezTo>
                    <a:pt x="20930" y="102991"/>
                    <a:pt x="20609" y="103957"/>
                    <a:pt x="20287" y="104920"/>
                  </a:cubicBezTo>
                  <a:cubicBezTo>
                    <a:pt x="18117" y="111107"/>
                    <a:pt x="15786" y="111911"/>
                    <a:pt x="10163" y="108214"/>
                  </a:cubicBezTo>
                  <a:cubicBezTo>
                    <a:pt x="8716" y="107250"/>
                    <a:pt x="7272" y="106205"/>
                    <a:pt x="5985" y="105162"/>
                  </a:cubicBezTo>
                  <a:cubicBezTo>
                    <a:pt x="-443" y="99938"/>
                    <a:pt x="-1406" y="96966"/>
                    <a:pt x="1728" y="89173"/>
                  </a:cubicBezTo>
                  <a:cubicBezTo>
                    <a:pt x="9762" y="69005"/>
                    <a:pt x="14985" y="48114"/>
                    <a:pt x="17233" y="26422"/>
                  </a:cubicBezTo>
                  <a:cubicBezTo>
                    <a:pt x="17315" y="25939"/>
                    <a:pt x="17233" y="25377"/>
                    <a:pt x="17233" y="24655"/>
                  </a:cubicBezTo>
                  <a:cubicBezTo>
                    <a:pt x="11128" y="22887"/>
                    <a:pt x="7352" y="18709"/>
                    <a:pt x="5423" y="12682"/>
                  </a:cubicBezTo>
                  <a:cubicBezTo>
                    <a:pt x="4379" y="9548"/>
                    <a:pt x="5101" y="6896"/>
                    <a:pt x="8477" y="5933"/>
                  </a:cubicBezTo>
                  <a:cubicBezTo>
                    <a:pt x="23501" y="1434"/>
                    <a:pt x="38765" y="-2343"/>
                    <a:pt x="54513" y="1755"/>
                  </a:cubicBezTo>
                  <a:cubicBezTo>
                    <a:pt x="63271" y="4006"/>
                    <a:pt x="70501" y="8664"/>
                    <a:pt x="74840" y="16860"/>
                  </a:cubicBezTo>
                  <a:cubicBezTo>
                    <a:pt x="80623" y="28028"/>
                    <a:pt x="77088" y="40802"/>
                    <a:pt x="66002" y="49561"/>
                  </a:cubicBezTo>
                  <a:cubicBezTo>
                    <a:pt x="63993" y="51087"/>
                    <a:pt x="61905" y="52454"/>
                    <a:pt x="59575" y="54060"/>
                  </a:cubicBezTo>
                  <a:cubicBezTo>
                    <a:pt x="65681" y="58399"/>
                    <a:pt x="70501" y="63543"/>
                    <a:pt x="70984" y="71255"/>
                  </a:cubicBezTo>
                  <a:cubicBezTo>
                    <a:pt x="71225" y="74387"/>
                    <a:pt x="70822" y="77684"/>
                    <a:pt x="69859" y="80656"/>
                  </a:cubicBezTo>
                  <a:cubicBezTo>
                    <a:pt x="65761" y="92305"/>
                    <a:pt x="58208" y="101305"/>
                    <a:pt x="47602" y="107572"/>
                  </a:cubicBezTo>
                  <a:cubicBezTo>
                    <a:pt x="38926" y="112713"/>
                    <a:pt x="31535" y="111428"/>
                    <a:pt x="24303" y="104437"/>
                  </a:cubicBezTo>
                  <a:cubicBezTo>
                    <a:pt x="23419" y="103553"/>
                    <a:pt x="22535" y="102752"/>
                    <a:pt x="21413" y="101706"/>
                  </a:cubicBezTo>
                  <a:close/>
                  <a:moveTo>
                    <a:pt x="23982" y="90941"/>
                  </a:moveTo>
                  <a:cubicBezTo>
                    <a:pt x="34669" y="90057"/>
                    <a:pt x="43184" y="86280"/>
                    <a:pt x="49211" y="77923"/>
                  </a:cubicBezTo>
                  <a:cubicBezTo>
                    <a:pt x="50575" y="76075"/>
                    <a:pt x="51379" y="73586"/>
                    <a:pt x="51782" y="71335"/>
                  </a:cubicBezTo>
                  <a:cubicBezTo>
                    <a:pt x="52584" y="66996"/>
                    <a:pt x="50254" y="62818"/>
                    <a:pt x="46156" y="62096"/>
                  </a:cubicBezTo>
                  <a:cubicBezTo>
                    <a:pt x="42061" y="61454"/>
                    <a:pt x="37801" y="61934"/>
                    <a:pt x="33544" y="62096"/>
                  </a:cubicBezTo>
                  <a:cubicBezTo>
                    <a:pt x="32820" y="62096"/>
                    <a:pt x="31856" y="63060"/>
                    <a:pt x="31615" y="63782"/>
                  </a:cubicBezTo>
                  <a:cubicBezTo>
                    <a:pt x="29043" y="72620"/>
                    <a:pt x="26633" y="81540"/>
                    <a:pt x="23982" y="90941"/>
                  </a:cubicBezTo>
                  <a:close/>
                  <a:moveTo>
                    <a:pt x="35471" y="18306"/>
                  </a:moveTo>
                  <a:cubicBezTo>
                    <a:pt x="40614" y="28028"/>
                    <a:pt x="35391" y="37509"/>
                    <a:pt x="35391" y="47313"/>
                  </a:cubicBezTo>
                  <a:cubicBezTo>
                    <a:pt x="44229" y="43695"/>
                    <a:pt x="52021" y="39276"/>
                    <a:pt x="57406" y="31484"/>
                  </a:cubicBezTo>
                  <a:cubicBezTo>
                    <a:pt x="61584" y="25377"/>
                    <a:pt x="59495" y="19591"/>
                    <a:pt x="52343" y="17584"/>
                  </a:cubicBezTo>
                  <a:cubicBezTo>
                    <a:pt x="46639" y="15976"/>
                    <a:pt x="41015" y="16780"/>
                    <a:pt x="35471" y="18306"/>
                  </a:cubicBezTo>
                  <a:close/>
                </a:path>
              </a:pathLst>
            </a:custGeom>
            <a:solidFill>
              <a:schemeClr val="bg1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865361A2-31FE-5CB9-CDDB-4A4BCAB3B5C1}"/>
                </a:ext>
              </a:extLst>
            </p:cNvPr>
            <p:cNvSpPr/>
            <p:nvPr/>
          </p:nvSpPr>
          <p:spPr>
            <a:xfrm>
              <a:off x="9901054" y="1412422"/>
              <a:ext cx="74128" cy="110601"/>
            </a:xfrm>
            <a:custGeom>
              <a:avLst/>
              <a:gdLst>
                <a:gd name="connsiteX0" fmla="*/ 51024 w 74128"/>
                <a:gd name="connsiteY0" fmla="*/ 9722 h 110601"/>
                <a:gd name="connsiteX1" fmla="*/ 64844 w 74128"/>
                <a:gd name="connsiteY1" fmla="*/ 13578 h 110601"/>
                <a:gd name="connsiteX2" fmla="*/ 67654 w 74128"/>
                <a:gd name="connsiteY2" fmla="*/ 80024 h 110601"/>
                <a:gd name="connsiteX3" fmla="*/ 51988 w 74128"/>
                <a:gd name="connsiteY3" fmla="*/ 102040 h 110601"/>
                <a:gd name="connsiteX4" fmla="*/ 4022 w 74128"/>
                <a:gd name="connsiteY4" fmla="*/ 90149 h 110601"/>
                <a:gd name="connsiteX5" fmla="*/ 2576 w 74128"/>
                <a:gd name="connsiteY5" fmla="*/ 48368 h 110601"/>
                <a:gd name="connsiteX6" fmla="*/ 26841 w 74128"/>
                <a:gd name="connsiteY6" fmla="*/ 5866 h 110601"/>
                <a:gd name="connsiteX7" fmla="*/ 46927 w 74128"/>
                <a:gd name="connsiteY7" fmla="*/ 5704 h 110601"/>
                <a:gd name="connsiteX8" fmla="*/ 51024 w 74128"/>
                <a:gd name="connsiteY8" fmla="*/ 9722 h 110601"/>
                <a:gd name="connsiteX9" fmla="*/ 20172 w 74128"/>
                <a:gd name="connsiteY9" fmla="*/ 73598 h 110601"/>
                <a:gd name="connsiteX10" fmla="*/ 21135 w 74128"/>
                <a:gd name="connsiteY10" fmla="*/ 83158 h 110601"/>
                <a:gd name="connsiteX11" fmla="*/ 22422 w 74128"/>
                <a:gd name="connsiteY11" fmla="*/ 88220 h 110601"/>
                <a:gd name="connsiteX12" fmla="*/ 34474 w 74128"/>
                <a:gd name="connsiteY12" fmla="*/ 91434 h 110601"/>
                <a:gd name="connsiteX13" fmla="*/ 38009 w 74128"/>
                <a:gd name="connsiteY13" fmla="*/ 87657 h 110601"/>
                <a:gd name="connsiteX14" fmla="*/ 53514 w 74128"/>
                <a:gd name="connsiteY14" fmla="*/ 42986 h 110601"/>
                <a:gd name="connsiteX15" fmla="*/ 49979 w 74128"/>
                <a:gd name="connsiteY15" fmla="*/ 24667 h 110601"/>
                <a:gd name="connsiteX16" fmla="*/ 40982 w 74128"/>
                <a:gd name="connsiteY16" fmla="*/ 22255 h 110601"/>
                <a:gd name="connsiteX17" fmla="*/ 35920 w 74128"/>
                <a:gd name="connsiteY17" fmla="*/ 27319 h 110601"/>
                <a:gd name="connsiteX18" fmla="*/ 20172 w 74128"/>
                <a:gd name="connsiteY18" fmla="*/ 73598 h 11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4128" h="110601">
                  <a:moveTo>
                    <a:pt x="51024" y="9722"/>
                  </a:moveTo>
                  <a:cubicBezTo>
                    <a:pt x="59138" y="5624"/>
                    <a:pt x="60664" y="5786"/>
                    <a:pt x="64844" y="13578"/>
                  </a:cubicBezTo>
                  <a:cubicBezTo>
                    <a:pt x="76492" y="35191"/>
                    <a:pt x="76893" y="57528"/>
                    <a:pt x="67654" y="80024"/>
                  </a:cubicBezTo>
                  <a:cubicBezTo>
                    <a:pt x="64199" y="88541"/>
                    <a:pt x="58978" y="95933"/>
                    <a:pt x="51988" y="102040"/>
                  </a:cubicBezTo>
                  <a:cubicBezTo>
                    <a:pt x="31419" y="119878"/>
                    <a:pt x="10371" y="106860"/>
                    <a:pt x="4022" y="90149"/>
                  </a:cubicBezTo>
                  <a:cubicBezTo>
                    <a:pt x="-1198" y="76489"/>
                    <a:pt x="-959" y="62430"/>
                    <a:pt x="2576" y="48368"/>
                  </a:cubicBezTo>
                  <a:cubicBezTo>
                    <a:pt x="6674" y="31897"/>
                    <a:pt x="14227" y="17435"/>
                    <a:pt x="26841" y="5866"/>
                  </a:cubicBezTo>
                  <a:cubicBezTo>
                    <a:pt x="35358" y="-2009"/>
                    <a:pt x="38089" y="-1847"/>
                    <a:pt x="46927" y="5704"/>
                  </a:cubicBezTo>
                  <a:cubicBezTo>
                    <a:pt x="48291" y="6991"/>
                    <a:pt x="49578" y="8355"/>
                    <a:pt x="51024" y="9722"/>
                  </a:cubicBezTo>
                  <a:close/>
                  <a:moveTo>
                    <a:pt x="20172" y="73598"/>
                  </a:moveTo>
                  <a:cubicBezTo>
                    <a:pt x="20493" y="76489"/>
                    <a:pt x="20734" y="79865"/>
                    <a:pt x="21135" y="83158"/>
                  </a:cubicBezTo>
                  <a:cubicBezTo>
                    <a:pt x="21377" y="84846"/>
                    <a:pt x="21860" y="86534"/>
                    <a:pt x="22422" y="88220"/>
                  </a:cubicBezTo>
                  <a:cubicBezTo>
                    <a:pt x="24912" y="95131"/>
                    <a:pt x="29010" y="96256"/>
                    <a:pt x="34474" y="91434"/>
                  </a:cubicBezTo>
                  <a:cubicBezTo>
                    <a:pt x="35759" y="90309"/>
                    <a:pt x="36964" y="89024"/>
                    <a:pt x="38009" y="87657"/>
                  </a:cubicBezTo>
                  <a:cubicBezTo>
                    <a:pt x="48211" y="74562"/>
                    <a:pt x="53193" y="59375"/>
                    <a:pt x="53514" y="42986"/>
                  </a:cubicBezTo>
                  <a:cubicBezTo>
                    <a:pt x="53676" y="36879"/>
                    <a:pt x="51908" y="30612"/>
                    <a:pt x="49979" y="24667"/>
                  </a:cubicBezTo>
                  <a:cubicBezTo>
                    <a:pt x="48373" y="19603"/>
                    <a:pt x="45239" y="19123"/>
                    <a:pt x="40982" y="22255"/>
                  </a:cubicBezTo>
                  <a:cubicBezTo>
                    <a:pt x="39052" y="23701"/>
                    <a:pt x="37364" y="25469"/>
                    <a:pt x="35920" y="27319"/>
                  </a:cubicBezTo>
                  <a:cubicBezTo>
                    <a:pt x="25395" y="40735"/>
                    <a:pt x="21217" y="56402"/>
                    <a:pt x="20172" y="73598"/>
                  </a:cubicBezTo>
                  <a:close/>
                </a:path>
              </a:pathLst>
            </a:custGeom>
            <a:solidFill>
              <a:schemeClr val="bg1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10F93F61-CE74-9DD0-3546-43975CEAA9EF}"/>
                </a:ext>
              </a:extLst>
            </p:cNvPr>
            <p:cNvSpPr/>
            <p:nvPr/>
          </p:nvSpPr>
          <p:spPr>
            <a:xfrm>
              <a:off x="9822305" y="1412369"/>
              <a:ext cx="78256" cy="109982"/>
            </a:xfrm>
            <a:custGeom>
              <a:avLst/>
              <a:gdLst>
                <a:gd name="connsiteX0" fmla="*/ 28778 w 78256"/>
                <a:gd name="connsiteY0" fmla="*/ 64169 h 109982"/>
                <a:gd name="connsiteX1" fmla="*/ 23396 w 78256"/>
                <a:gd name="connsiteY1" fmla="*/ 98556 h 109982"/>
                <a:gd name="connsiteX2" fmla="*/ 8855 w 78256"/>
                <a:gd name="connsiteY2" fmla="*/ 108519 h 109982"/>
                <a:gd name="connsiteX3" fmla="*/ 4998 w 78256"/>
                <a:gd name="connsiteY3" fmla="*/ 107556 h 109982"/>
                <a:gd name="connsiteX4" fmla="*/ 97 w 78256"/>
                <a:gd name="connsiteY4" fmla="*/ 100886 h 109982"/>
                <a:gd name="connsiteX5" fmla="*/ 2989 w 78256"/>
                <a:gd name="connsiteY5" fmla="*/ 86825 h 109982"/>
                <a:gd name="connsiteX6" fmla="*/ 18014 w 78256"/>
                <a:gd name="connsiteY6" fmla="*/ 27771 h 109982"/>
                <a:gd name="connsiteX7" fmla="*/ 16647 w 78256"/>
                <a:gd name="connsiteY7" fmla="*/ 23031 h 109982"/>
                <a:gd name="connsiteX8" fmla="*/ 11265 w 78256"/>
                <a:gd name="connsiteY8" fmla="*/ 10819 h 109982"/>
                <a:gd name="connsiteX9" fmla="*/ 17613 w 78256"/>
                <a:gd name="connsiteY9" fmla="*/ 4070 h 109982"/>
                <a:gd name="connsiteX10" fmla="*/ 47900 w 78256"/>
                <a:gd name="connsiteY10" fmla="*/ 694 h 109982"/>
                <a:gd name="connsiteX11" fmla="*/ 71441 w 78256"/>
                <a:gd name="connsiteY11" fmla="*/ 12505 h 109982"/>
                <a:gd name="connsiteX12" fmla="*/ 75780 w 78256"/>
                <a:gd name="connsiteY12" fmla="*/ 37493 h 109982"/>
                <a:gd name="connsiteX13" fmla="*/ 50793 w 78256"/>
                <a:gd name="connsiteY13" fmla="*/ 68909 h 109982"/>
                <a:gd name="connsiteX14" fmla="*/ 47099 w 78256"/>
                <a:gd name="connsiteY14" fmla="*/ 71319 h 109982"/>
                <a:gd name="connsiteX15" fmla="*/ 34885 w 78256"/>
                <a:gd name="connsiteY15" fmla="*/ 69631 h 109982"/>
                <a:gd name="connsiteX16" fmla="*/ 29986 w 78256"/>
                <a:gd name="connsiteY16" fmla="*/ 64007 h 109982"/>
                <a:gd name="connsiteX17" fmla="*/ 28778 w 78256"/>
                <a:gd name="connsiteY17" fmla="*/ 64169 h 109982"/>
                <a:gd name="connsiteX18" fmla="*/ 29341 w 78256"/>
                <a:gd name="connsiteY18" fmla="*/ 53723 h 109982"/>
                <a:gd name="connsiteX19" fmla="*/ 30546 w 78256"/>
                <a:gd name="connsiteY19" fmla="*/ 54848 h 109982"/>
                <a:gd name="connsiteX20" fmla="*/ 47258 w 78256"/>
                <a:gd name="connsiteY20" fmla="*/ 43600 h 109982"/>
                <a:gd name="connsiteX21" fmla="*/ 57380 w 78256"/>
                <a:gd name="connsiteY21" fmla="*/ 31386 h 109982"/>
                <a:gd name="connsiteX22" fmla="*/ 51677 w 78256"/>
                <a:gd name="connsiteY22" fmla="*/ 21022 h 109982"/>
                <a:gd name="connsiteX23" fmla="*/ 40992 w 78256"/>
                <a:gd name="connsiteY23" fmla="*/ 21022 h 109982"/>
                <a:gd name="connsiteX24" fmla="*/ 34885 w 78256"/>
                <a:gd name="connsiteY24" fmla="*/ 26486 h 109982"/>
                <a:gd name="connsiteX25" fmla="*/ 31992 w 78256"/>
                <a:gd name="connsiteY25" fmla="*/ 39422 h 109982"/>
                <a:gd name="connsiteX26" fmla="*/ 29341 w 78256"/>
                <a:gd name="connsiteY26" fmla="*/ 53723 h 10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256" h="109982">
                  <a:moveTo>
                    <a:pt x="28778" y="64169"/>
                  </a:moveTo>
                  <a:cubicBezTo>
                    <a:pt x="26931" y="75656"/>
                    <a:pt x="25084" y="87066"/>
                    <a:pt x="23396" y="98556"/>
                  </a:cubicBezTo>
                  <a:cubicBezTo>
                    <a:pt x="21628" y="110929"/>
                    <a:pt x="20986" y="111412"/>
                    <a:pt x="8855" y="108519"/>
                  </a:cubicBezTo>
                  <a:cubicBezTo>
                    <a:pt x="7570" y="108198"/>
                    <a:pt x="6283" y="107877"/>
                    <a:pt x="4998" y="107556"/>
                  </a:cubicBezTo>
                  <a:cubicBezTo>
                    <a:pt x="1463" y="106672"/>
                    <a:pt x="-466" y="104501"/>
                    <a:pt x="97" y="100886"/>
                  </a:cubicBezTo>
                  <a:cubicBezTo>
                    <a:pt x="821" y="96146"/>
                    <a:pt x="1784" y="91406"/>
                    <a:pt x="2989" y="86825"/>
                  </a:cubicBezTo>
                  <a:cubicBezTo>
                    <a:pt x="7891" y="67142"/>
                    <a:pt x="12952" y="47456"/>
                    <a:pt x="18014" y="27771"/>
                  </a:cubicBezTo>
                  <a:cubicBezTo>
                    <a:pt x="18576" y="25602"/>
                    <a:pt x="17613" y="24719"/>
                    <a:pt x="16647" y="23031"/>
                  </a:cubicBezTo>
                  <a:cubicBezTo>
                    <a:pt x="14317" y="19254"/>
                    <a:pt x="12148" y="15156"/>
                    <a:pt x="11265" y="10819"/>
                  </a:cubicBezTo>
                  <a:cubicBezTo>
                    <a:pt x="10543" y="6960"/>
                    <a:pt x="14479" y="5275"/>
                    <a:pt x="17613" y="4070"/>
                  </a:cubicBezTo>
                  <a:cubicBezTo>
                    <a:pt x="27414" y="293"/>
                    <a:pt x="37536" y="-912"/>
                    <a:pt x="47900" y="694"/>
                  </a:cubicBezTo>
                  <a:cubicBezTo>
                    <a:pt x="57059" y="2061"/>
                    <a:pt x="65013" y="5755"/>
                    <a:pt x="71441" y="12505"/>
                  </a:cubicBezTo>
                  <a:cubicBezTo>
                    <a:pt x="78673" y="20138"/>
                    <a:pt x="80199" y="27933"/>
                    <a:pt x="75780" y="37493"/>
                  </a:cubicBezTo>
                  <a:cubicBezTo>
                    <a:pt x="69995" y="49946"/>
                    <a:pt x="61560" y="60392"/>
                    <a:pt x="50793" y="68909"/>
                  </a:cubicBezTo>
                  <a:cubicBezTo>
                    <a:pt x="49668" y="69793"/>
                    <a:pt x="48383" y="70595"/>
                    <a:pt x="47099" y="71319"/>
                  </a:cubicBezTo>
                  <a:cubicBezTo>
                    <a:pt x="42035" y="74130"/>
                    <a:pt x="38983" y="73729"/>
                    <a:pt x="34885" y="69631"/>
                  </a:cubicBezTo>
                  <a:cubicBezTo>
                    <a:pt x="33118" y="67864"/>
                    <a:pt x="31591" y="65855"/>
                    <a:pt x="29986" y="64007"/>
                  </a:cubicBezTo>
                  <a:cubicBezTo>
                    <a:pt x="29582" y="64087"/>
                    <a:pt x="29182" y="64169"/>
                    <a:pt x="28778" y="64169"/>
                  </a:cubicBezTo>
                  <a:close/>
                  <a:moveTo>
                    <a:pt x="29341" y="53723"/>
                  </a:moveTo>
                  <a:cubicBezTo>
                    <a:pt x="29744" y="54124"/>
                    <a:pt x="30145" y="54447"/>
                    <a:pt x="30546" y="54848"/>
                  </a:cubicBezTo>
                  <a:cubicBezTo>
                    <a:pt x="36172" y="51151"/>
                    <a:pt x="42117" y="47857"/>
                    <a:pt x="47258" y="43600"/>
                  </a:cubicBezTo>
                  <a:cubicBezTo>
                    <a:pt x="51276" y="40224"/>
                    <a:pt x="54729" y="35887"/>
                    <a:pt x="57380" y="31386"/>
                  </a:cubicBezTo>
                  <a:cubicBezTo>
                    <a:pt x="60355" y="26404"/>
                    <a:pt x="57542" y="21664"/>
                    <a:pt x="51677" y="21022"/>
                  </a:cubicBezTo>
                  <a:cubicBezTo>
                    <a:pt x="48142" y="20621"/>
                    <a:pt x="44527" y="20862"/>
                    <a:pt x="40992" y="21022"/>
                  </a:cubicBezTo>
                  <a:cubicBezTo>
                    <a:pt x="37698" y="21263"/>
                    <a:pt x="35609" y="23192"/>
                    <a:pt x="34885" y="26486"/>
                  </a:cubicBezTo>
                  <a:cubicBezTo>
                    <a:pt x="33842" y="30743"/>
                    <a:pt x="32876" y="35083"/>
                    <a:pt x="31992" y="39422"/>
                  </a:cubicBezTo>
                  <a:cubicBezTo>
                    <a:pt x="31029" y="44162"/>
                    <a:pt x="30225" y="48982"/>
                    <a:pt x="29341" y="53723"/>
                  </a:cubicBezTo>
                  <a:close/>
                </a:path>
              </a:pathLst>
            </a:custGeom>
            <a:solidFill>
              <a:schemeClr val="bg1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0BD6D14C-35A1-D3AB-A597-37B162431C8B}"/>
                </a:ext>
              </a:extLst>
            </p:cNvPr>
            <p:cNvSpPr/>
            <p:nvPr/>
          </p:nvSpPr>
          <p:spPr>
            <a:xfrm>
              <a:off x="9679383" y="1413194"/>
              <a:ext cx="71907" cy="109689"/>
            </a:xfrm>
            <a:custGeom>
              <a:avLst/>
              <a:gdLst>
                <a:gd name="connsiteX0" fmla="*/ 17918 w 71907"/>
                <a:gd name="connsiteY0" fmla="*/ 22447 h 109689"/>
                <a:gd name="connsiteX1" fmla="*/ 10124 w 71907"/>
                <a:gd name="connsiteY1" fmla="*/ 8468 h 109689"/>
                <a:gd name="connsiteX2" fmla="*/ 12454 w 71907"/>
                <a:gd name="connsiteY2" fmla="*/ 5012 h 109689"/>
                <a:gd name="connsiteX3" fmla="*/ 17194 w 71907"/>
                <a:gd name="connsiteY3" fmla="*/ 3083 h 109689"/>
                <a:gd name="connsiteX4" fmla="*/ 54634 w 71907"/>
                <a:gd name="connsiteY4" fmla="*/ 30 h 109689"/>
                <a:gd name="connsiteX5" fmla="*/ 64677 w 71907"/>
                <a:gd name="connsiteY5" fmla="*/ 5575 h 109689"/>
                <a:gd name="connsiteX6" fmla="*/ 71908 w 71907"/>
                <a:gd name="connsiteY6" fmla="*/ 17545 h 109689"/>
                <a:gd name="connsiteX7" fmla="*/ 59294 w 71907"/>
                <a:gd name="connsiteY7" fmla="*/ 17545 h 109689"/>
                <a:gd name="connsiteX8" fmla="*/ 46118 w 71907"/>
                <a:gd name="connsiteY8" fmla="*/ 17144 h 109689"/>
                <a:gd name="connsiteX9" fmla="*/ 38566 w 71907"/>
                <a:gd name="connsiteY9" fmla="*/ 21884 h 109689"/>
                <a:gd name="connsiteX10" fmla="*/ 29406 w 71907"/>
                <a:gd name="connsiteY10" fmla="*/ 45185 h 109689"/>
                <a:gd name="connsiteX11" fmla="*/ 45877 w 71907"/>
                <a:gd name="connsiteY11" fmla="*/ 45185 h 109689"/>
                <a:gd name="connsiteX12" fmla="*/ 51421 w 71907"/>
                <a:gd name="connsiteY12" fmla="*/ 45827 h 109689"/>
                <a:gd name="connsiteX13" fmla="*/ 54795 w 71907"/>
                <a:gd name="connsiteY13" fmla="*/ 50488 h 109689"/>
                <a:gd name="connsiteX14" fmla="*/ 44832 w 71907"/>
                <a:gd name="connsiteY14" fmla="*/ 60693 h 109689"/>
                <a:gd name="connsiteX15" fmla="*/ 28844 w 71907"/>
                <a:gd name="connsiteY15" fmla="*/ 61335 h 109689"/>
                <a:gd name="connsiteX16" fmla="*/ 25791 w 71907"/>
                <a:gd name="connsiteY16" fmla="*/ 63585 h 109689"/>
                <a:gd name="connsiteX17" fmla="*/ 20408 w 71907"/>
                <a:gd name="connsiteY17" fmla="*/ 87366 h 109689"/>
                <a:gd name="connsiteX18" fmla="*/ 25470 w 71907"/>
                <a:gd name="connsiteY18" fmla="*/ 93072 h 109689"/>
                <a:gd name="connsiteX19" fmla="*/ 48287 w 71907"/>
                <a:gd name="connsiteY19" fmla="*/ 89537 h 109689"/>
                <a:gd name="connsiteX20" fmla="*/ 59375 w 71907"/>
                <a:gd name="connsiteY20" fmla="*/ 99018 h 109689"/>
                <a:gd name="connsiteX21" fmla="*/ 55759 w 71907"/>
                <a:gd name="connsiteY21" fmla="*/ 103596 h 109689"/>
                <a:gd name="connsiteX22" fmla="*/ 16391 w 71907"/>
                <a:gd name="connsiteY22" fmla="*/ 109462 h 109689"/>
                <a:gd name="connsiteX23" fmla="*/ 1 w 71907"/>
                <a:gd name="connsiteY23" fmla="*/ 90902 h 109689"/>
                <a:gd name="connsiteX24" fmla="*/ 8116 w 71907"/>
                <a:gd name="connsiteY24" fmla="*/ 48961 h 109689"/>
                <a:gd name="connsiteX25" fmla="*/ 15588 w 71907"/>
                <a:gd name="connsiteY25" fmla="*/ 28634 h 109689"/>
                <a:gd name="connsiteX26" fmla="*/ 17918 w 71907"/>
                <a:gd name="connsiteY26" fmla="*/ 22447 h 10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907" h="109689">
                  <a:moveTo>
                    <a:pt x="17918" y="22447"/>
                  </a:moveTo>
                  <a:cubicBezTo>
                    <a:pt x="13257" y="20117"/>
                    <a:pt x="9401" y="13288"/>
                    <a:pt x="10124" y="8468"/>
                  </a:cubicBezTo>
                  <a:cubicBezTo>
                    <a:pt x="10285" y="7181"/>
                    <a:pt x="11410" y="5734"/>
                    <a:pt x="12454" y="5012"/>
                  </a:cubicBezTo>
                  <a:cubicBezTo>
                    <a:pt x="13820" y="4049"/>
                    <a:pt x="15588" y="3244"/>
                    <a:pt x="17194" y="3083"/>
                  </a:cubicBezTo>
                  <a:cubicBezTo>
                    <a:pt x="29647" y="1960"/>
                    <a:pt x="42101" y="914"/>
                    <a:pt x="54634" y="30"/>
                  </a:cubicBezTo>
                  <a:cubicBezTo>
                    <a:pt x="59053" y="-291"/>
                    <a:pt x="62347" y="1960"/>
                    <a:pt x="64677" y="5575"/>
                  </a:cubicBezTo>
                  <a:cubicBezTo>
                    <a:pt x="66927" y="9110"/>
                    <a:pt x="69016" y="12805"/>
                    <a:pt x="71908" y="17545"/>
                  </a:cubicBezTo>
                  <a:cubicBezTo>
                    <a:pt x="66766" y="17545"/>
                    <a:pt x="63070" y="17627"/>
                    <a:pt x="59294" y="17545"/>
                  </a:cubicBezTo>
                  <a:cubicBezTo>
                    <a:pt x="54875" y="17465"/>
                    <a:pt x="50537" y="17224"/>
                    <a:pt x="46118" y="17144"/>
                  </a:cubicBezTo>
                  <a:cubicBezTo>
                    <a:pt x="42583" y="17064"/>
                    <a:pt x="39931" y="18429"/>
                    <a:pt x="38566" y="21884"/>
                  </a:cubicBezTo>
                  <a:cubicBezTo>
                    <a:pt x="35512" y="29679"/>
                    <a:pt x="32379" y="37472"/>
                    <a:pt x="29406" y="45185"/>
                  </a:cubicBezTo>
                  <a:cubicBezTo>
                    <a:pt x="35271" y="45185"/>
                    <a:pt x="40574" y="45105"/>
                    <a:pt x="45877" y="45185"/>
                  </a:cubicBezTo>
                  <a:cubicBezTo>
                    <a:pt x="47725" y="45185"/>
                    <a:pt x="49653" y="45426"/>
                    <a:pt x="51421" y="45827"/>
                  </a:cubicBezTo>
                  <a:cubicBezTo>
                    <a:pt x="53750" y="46390"/>
                    <a:pt x="54875" y="47756"/>
                    <a:pt x="54795" y="50488"/>
                  </a:cubicBezTo>
                  <a:cubicBezTo>
                    <a:pt x="54554" y="60289"/>
                    <a:pt x="54634" y="60289"/>
                    <a:pt x="44832" y="60693"/>
                  </a:cubicBezTo>
                  <a:cubicBezTo>
                    <a:pt x="39530" y="60934"/>
                    <a:pt x="34147" y="60934"/>
                    <a:pt x="28844" y="61335"/>
                  </a:cubicBezTo>
                  <a:cubicBezTo>
                    <a:pt x="27719" y="61415"/>
                    <a:pt x="26032" y="62620"/>
                    <a:pt x="25791" y="63585"/>
                  </a:cubicBezTo>
                  <a:cubicBezTo>
                    <a:pt x="23783" y="71458"/>
                    <a:pt x="21854" y="79412"/>
                    <a:pt x="20408" y="87366"/>
                  </a:cubicBezTo>
                  <a:cubicBezTo>
                    <a:pt x="19524" y="92107"/>
                    <a:pt x="20890" y="93553"/>
                    <a:pt x="25470" y="93072"/>
                  </a:cubicBezTo>
                  <a:cubicBezTo>
                    <a:pt x="33102" y="92268"/>
                    <a:pt x="40815" y="91385"/>
                    <a:pt x="48287" y="89537"/>
                  </a:cubicBezTo>
                  <a:cubicBezTo>
                    <a:pt x="57366" y="87287"/>
                    <a:pt x="60660" y="89537"/>
                    <a:pt x="59375" y="99018"/>
                  </a:cubicBezTo>
                  <a:cubicBezTo>
                    <a:pt x="59134" y="100706"/>
                    <a:pt x="57366" y="103116"/>
                    <a:pt x="55759" y="103596"/>
                  </a:cubicBezTo>
                  <a:cubicBezTo>
                    <a:pt x="42985" y="107856"/>
                    <a:pt x="29808" y="110507"/>
                    <a:pt x="16391" y="109462"/>
                  </a:cubicBezTo>
                  <a:cubicBezTo>
                    <a:pt x="4741" y="108578"/>
                    <a:pt x="-79" y="102633"/>
                    <a:pt x="1" y="90902"/>
                  </a:cubicBezTo>
                  <a:cubicBezTo>
                    <a:pt x="81" y="76439"/>
                    <a:pt x="4179" y="62620"/>
                    <a:pt x="8116" y="48961"/>
                  </a:cubicBezTo>
                  <a:cubicBezTo>
                    <a:pt x="10124" y="42053"/>
                    <a:pt x="13016" y="35383"/>
                    <a:pt x="15588" y="28634"/>
                  </a:cubicBezTo>
                  <a:cubicBezTo>
                    <a:pt x="16230" y="26545"/>
                    <a:pt x="17114" y="24456"/>
                    <a:pt x="17918" y="22447"/>
                  </a:cubicBezTo>
                  <a:close/>
                </a:path>
              </a:pathLst>
            </a:custGeom>
            <a:solidFill>
              <a:schemeClr val="bg1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ED3B2699-427B-8AFF-9E35-B7A12A4BEE02}"/>
                </a:ext>
              </a:extLst>
            </p:cNvPr>
            <p:cNvSpPr/>
            <p:nvPr/>
          </p:nvSpPr>
          <p:spPr>
            <a:xfrm>
              <a:off x="10151204" y="1412384"/>
              <a:ext cx="71386" cy="110283"/>
            </a:xfrm>
            <a:custGeom>
              <a:avLst/>
              <a:gdLst>
                <a:gd name="connsiteX0" fmla="*/ 39004 w 71386"/>
                <a:gd name="connsiteY0" fmla="*/ 59008 h 110283"/>
                <a:gd name="connsiteX1" fmla="*/ 20044 w 71386"/>
                <a:gd name="connsiteY1" fmla="*/ 63748 h 110283"/>
                <a:gd name="connsiteX2" fmla="*/ 8634 w 71386"/>
                <a:gd name="connsiteY2" fmla="*/ 60454 h 110283"/>
                <a:gd name="connsiteX3" fmla="*/ 1243 w 71386"/>
                <a:gd name="connsiteY3" fmla="*/ 35466 h 110283"/>
                <a:gd name="connsiteX4" fmla="*/ 12732 w 71386"/>
                <a:gd name="connsiteY4" fmla="*/ 4291 h 110283"/>
                <a:gd name="connsiteX5" fmla="*/ 21169 w 71386"/>
                <a:gd name="connsiteY5" fmla="*/ 2523 h 110283"/>
                <a:gd name="connsiteX6" fmla="*/ 25909 w 71386"/>
                <a:gd name="connsiteY6" fmla="*/ 21404 h 110283"/>
                <a:gd name="connsiteX7" fmla="*/ 20123 w 71386"/>
                <a:gd name="connsiteY7" fmla="*/ 40126 h 110283"/>
                <a:gd name="connsiteX8" fmla="*/ 26793 w 71386"/>
                <a:gd name="connsiteY8" fmla="*/ 47035 h 110283"/>
                <a:gd name="connsiteX9" fmla="*/ 46637 w 71386"/>
                <a:gd name="connsiteY9" fmla="*/ 29842 h 110283"/>
                <a:gd name="connsiteX10" fmla="*/ 54349 w 71386"/>
                <a:gd name="connsiteY10" fmla="*/ 10077 h 110283"/>
                <a:gd name="connsiteX11" fmla="*/ 62946 w 71386"/>
                <a:gd name="connsiteY11" fmla="*/ 7826 h 110283"/>
                <a:gd name="connsiteX12" fmla="*/ 68649 w 71386"/>
                <a:gd name="connsiteY12" fmla="*/ 25664 h 110283"/>
                <a:gd name="connsiteX13" fmla="*/ 53466 w 71386"/>
                <a:gd name="connsiteY13" fmla="*/ 97171 h 110283"/>
                <a:gd name="connsiteX14" fmla="*/ 52019 w 71386"/>
                <a:gd name="connsiteY14" fmla="*/ 107055 h 110283"/>
                <a:gd name="connsiteX15" fmla="*/ 46395 w 71386"/>
                <a:gd name="connsiteY15" fmla="*/ 109385 h 110283"/>
                <a:gd name="connsiteX16" fmla="*/ 36273 w 71386"/>
                <a:gd name="connsiteY16" fmla="*/ 103599 h 110283"/>
                <a:gd name="connsiteX17" fmla="*/ 32417 w 71386"/>
                <a:gd name="connsiteY17" fmla="*/ 95164 h 110283"/>
                <a:gd name="connsiteX18" fmla="*/ 39004 w 71386"/>
                <a:gd name="connsiteY18" fmla="*/ 59008 h 110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386" h="110283">
                  <a:moveTo>
                    <a:pt x="39004" y="59008"/>
                  </a:moveTo>
                  <a:cubicBezTo>
                    <a:pt x="32656" y="60613"/>
                    <a:pt x="26390" y="62142"/>
                    <a:pt x="20044" y="63748"/>
                  </a:cubicBezTo>
                  <a:cubicBezTo>
                    <a:pt x="15543" y="64953"/>
                    <a:pt x="11928" y="63506"/>
                    <a:pt x="8634" y="60454"/>
                  </a:cubicBezTo>
                  <a:cubicBezTo>
                    <a:pt x="1243" y="53543"/>
                    <a:pt x="-1971" y="45267"/>
                    <a:pt x="1243" y="35466"/>
                  </a:cubicBezTo>
                  <a:cubicBezTo>
                    <a:pt x="4698" y="24940"/>
                    <a:pt x="8473" y="14496"/>
                    <a:pt x="12732" y="4291"/>
                  </a:cubicBezTo>
                  <a:cubicBezTo>
                    <a:pt x="14983" y="-1092"/>
                    <a:pt x="16668" y="-1092"/>
                    <a:pt x="21169" y="2523"/>
                  </a:cubicBezTo>
                  <a:cubicBezTo>
                    <a:pt x="32656" y="12004"/>
                    <a:pt x="29845" y="11120"/>
                    <a:pt x="25909" y="21404"/>
                  </a:cubicBezTo>
                  <a:cubicBezTo>
                    <a:pt x="23579" y="27511"/>
                    <a:pt x="21650" y="33778"/>
                    <a:pt x="20123" y="40126"/>
                  </a:cubicBezTo>
                  <a:cubicBezTo>
                    <a:pt x="18757" y="45750"/>
                    <a:pt x="21087" y="47919"/>
                    <a:pt x="26793" y="47035"/>
                  </a:cubicBezTo>
                  <a:cubicBezTo>
                    <a:pt x="42138" y="44705"/>
                    <a:pt x="41976" y="44705"/>
                    <a:pt x="46637" y="29842"/>
                  </a:cubicBezTo>
                  <a:cubicBezTo>
                    <a:pt x="48726" y="23092"/>
                    <a:pt x="51457" y="16505"/>
                    <a:pt x="54349" y="10077"/>
                  </a:cubicBezTo>
                  <a:cubicBezTo>
                    <a:pt x="56680" y="4853"/>
                    <a:pt x="58285" y="4694"/>
                    <a:pt x="62946" y="7826"/>
                  </a:cubicBezTo>
                  <a:cubicBezTo>
                    <a:pt x="72909" y="14496"/>
                    <a:pt x="72988" y="14575"/>
                    <a:pt x="68649" y="25664"/>
                  </a:cubicBezTo>
                  <a:cubicBezTo>
                    <a:pt x="59652" y="48643"/>
                    <a:pt x="54912" y="72506"/>
                    <a:pt x="53466" y="97171"/>
                  </a:cubicBezTo>
                  <a:cubicBezTo>
                    <a:pt x="53304" y="100467"/>
                    <a:pt x="52823" y="103841"/>
                    <a:pt x="52019" y="107055"/>
                  </a:cubicBezTo>
                  <a:cubicBezTo>
                    <a:pt x="51215" y="110428"/>
                    <a:pt x="49368" y="111073"/>
                    <a:pt x="46395" y="109385"/>
                  </a:cubicBezTo>
                  <a:cubicBezTo>
                    <a:pt x="43022" y="107538"/>
                    <a:pt x="39646" y="105608"/>
                    <a:pt x="36273" y="103599"/>
                  </a:cubicBezTo>
                  <a:cubicBezTo>
                    <a:pt x="33139" y="101672"/>
                    <a:pt x="31692" y="98939"/>
                    <a:pt x="32417" y="95164"/>
                  </a:cubicBezTo>
                  <a:cubicBezTo>
                    <a:pt x="34585" y="83351"/>
                    <a:pt x="36753" y="71381"/>
                    <a:pt x="39004" y="59008"/>
                  </a:cubicBezTo>
                  <a:close/>
                </a:path>
              </a:pathLst>
            </a:custGeom>
            <a:solidFill>
              <a:schemeClr val="bg1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AFF8BB7D-8C4B-EE65-3DF2-B2C2A149E0FB}"/>
                </a:ext>
              </a:extLst>
            </p:cNvPr>
            <p:cNvSpPr/>
            <p:nvPr/>
          </p:nvSpPr>
          <p:spPr>
            <a:xfrm>
              <a:off x="9754551" y="1412396"/>
              <a:ext cx="71658" cy="110607"/>
            </a:xfrm>
            <a:custGeom>
              <a:avLst/>
              <a:gdLst>
                <a:gd name="connsiteX0" fmla="*/ 25666 w 71658"/>
                <a:gd name="connsiteY0" fmla="*/ 20753 h 110607"/>
                <a:gd name="connsiteX1" fmla="*/ 11124 w 71658"/>
                <a:gd name="connsiteY1" fmla="*/ 21637 h 110607"/>
                <a:gd name="connsiteX2" fmla="*/ 358 w 71658"/>
                <a:gd name="connsiteY2" fmla="*/ 8621 h 110607"/>
                <a:gd name="connsiteX3" fmla="*/ 5419 w 71658"/>
                <a:gd name="connsiteY3" fmla="*/ 4924 h 110607"/>
                <a:gd name="connsiteX4" fmla="*/ 33620 w 71658"/>
                <a:gd name="connsiteY4" fmla="*/ 1471 h 110607"/>
                <a:gd name="connsiteX5" fmla="*/ 50813 w 71658"/>
                <a:gd name="connsiteY5" fmla="*/ 104 h 110607"/>
                <a:gd name="connsiteX6" fmla="*/ 70338 w 71658"/>
                <a:gd name="connsiteY6" fmla="*/ 9425 h 110607"/>
                <a:gd name="connsiteX7" fmla="*/ 66479 w 71658"/>
                <a:gd name="connsiteY7" fmla="*/ 17618 h 110607"/>
                <a:gd name="connsiteX8" fmla="*/ 51778 w 71658"/>
                <a:gd name="connsiteY8" fmla="*/ 18985 h 110607"/>
                <a:gd name="connsiteX9" fmla="*/ 46796 w 71658"/>
                <a:gd name="connsiteY9" fmla="*/ 23003 h 110607"/>
                <a:gd name="connsiteX10" fmla="*/ 29282 w 71658"/>
                <a:gd name="connsiteY10" fmla="*/ 104394 h 110607"/>
                <a:gd name="connsiteX11" fmla="*/ 20926 w 71658"/>
                <a:gd name="connsiteY11" fmla="*/ 109456 h 110607"/>
                <a:gd name="connsiteX12" fmla="*/ 17632 w 71658"/>
                <a:gd name="connsiteY12" fmla="*/ 108089 h 110607"/>
                <a:gd name="connsiteX13" fmla="*/ 9838 w 71658"/>
                <a:gd name="connsiteY13" fmla="*/ 93305 h 110607"/>
                <a:gd name="connsiteX14" fmla="*/ 24782 w 71658"/>
                <a:gd name="connsiteY14" fmla="*/ 25172 h 110607"/>
                <a:gd name="connsiteX15" fmla="*/ 25666 w 71658"/>
                <a:gd name="connsiteY15" fmla="*/ 20753 h 110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658" h="110607">
                  <a:moveTo>
                    <a:pt x="25666" y="20753"/>
                  </a:moveTo>
                  <a:cubicBezTo>
                    <a:pt x="20363" y="21074"/>
                    <a:pt x="15784" y="21395"/>
                    <a:pt x="11124" y="21637"/>
                  </a:cubicBezTo>
                  <a:cubicBezTo>
                    <a:pt x="4616" y="21958"/>
                    <a:pt x="-1570" y="14808"/>
                    <a:pt x="358" y="8621"/>
                  </a:cubicBezTo>
                  <a:cubicBezTo>
                    <a:pt x="840" y="7013"/>
                    <a:pt x="3572" y="5245"/>
                    <a:pt x="5419" y="4924"/>
                  </a:cubicBezTo>
                  <a:cubicBezTo>
                    <a:pt x="14739" y="3477"/>
                    <a:pt x="24220" y="2434"/>
                    <a:pt x="33620" y="1471"/>
                  </a:cubicBezTo>
                  <a:cubicBezTo>
                    <a:pt x="39324" y="826"/>
                    <a:pt x="45029" y="666"/>
                    <a:pt x="50813" y="104"/>
                  </a:cubicBezTo>
                  <a:cubicBezTo>
                    <a:pt x="58607" y="-700"/>
                    <a:pt x="66962" y="3238"/>
                    <a:pt x="70338" y="9425"/>
                  </a:cubicBezTo>
                  <a:cubicBezTo>
                    <a:pt x="72907" y="14245"/>
                    <a:pt x="71782" y="16896"/>
                    <a:pt x="66479" y="17618"/>
                  </a:cubicBezTo>
                  <a:cubicBezTo>
                    <a:pt x="61580" y="18343"/>
                    <a:pt x="56678" y="18744"/>
                    <a:pt x="51778" y="18985"/>
                  </a:cubicBezTo>
                  <a:cubicBezTo>
                    <a:pt x="48966" y="19147"/>
                    <a:pt x="47680" y="20190"/>
                    <a:pt x="46796" y="23003"/>
                  </a:cubicBezTo>
                  <a:cubicBezTo>
                    <a:pt x="38521" y="49598"/>
                    <a:pt x="33138" y="76834"/>
                    <a:pt x="29282" y="104394"/>
                  </a:cubicBezTo>
                  <a:cubicBezTo>
                    <a:pt x="28398" y="110982"/>
                    <a:pt x="27112" y="111706"/>
                    <a:pt x="20926" y="109456"/>
                  </a:cubicBezTo>
                  <a:cubicBezTo>
                    <a:pt x="19801" y="109055"/>
                    <a:pt x="18676" y="108572"/>
                    <a:pt x="17632" y="108089"/>
                  </a:cubicBezTo>
                  <a:cubicBezTo>
                    <a:pt x="9678" y="104312"/>
                    <a:pt x="8071" y="101822"/>
                    <a:pt x="9838" y="93305"/>
                  </a:cubicBezTo>
                  <a:cubicBezTo>
                    <a:pt x="14579" y="70568"/>
                    <a:pt x="19721" y="47910"/>
                    <a:pt x="24782" y="25172"/>
                  </a:cubicBezTo>
                  <a:cubicBezTo>
                    <a:pt x="25023" y="23805"/>
                    <a:pt x="25264" y="22520"/>
                    <a:pt x="25666" y="20753"/>
                  </a:cubicBezTo>
                  <a:close/>
                </a:path>
              </a:pathLst>
            </a:custGeom>
            <a:solidFill>
              <a:schemeClr val="bg1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24AA37A0-623F-12C3-ABCD-1232F3CF582A}"/>
                </a:ext>
              </a:extLst>
            </p:cNvPr>
            <p:cNvSpPr/>
            <p:nvPr/>
          </p:nvSpPr>
          <p:spPr>
            <a:xfrm>
              <a:off x="10258965" y="1348872"/>
              <a:ext cx="283723" cy="203957"/>
            </a:xfrm>
            <a:custGeom>
              <a:avLst/>
              <a:gdLst>
                <a:gd name="connsiteX0" fmla="*/ 294 w 283723"/>
                <a:gd name="connsiteY0" fmla="*/ 427 h 203957"/>
                <a:gd name="connsiteX1" fmla="*/ 284018 w 283723"/>
                <a:gd name="connsiteY1" fmla="*/ 427 h 203957"/>
                <a:gd name="connsiteX2" fmla="*/ 284018 w 283723"/>
                <a:gd name="connsiteY2" fmla="*/ 204384 h 203957"/>
                <a:gd name="connsiteX3" fmla="*/ 294 w 283723"/>
                <a:gd name="connsiteY3" fmla="*/ 204384 h 20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723" h="203957">
                  <a:moveTo>
                    <a:pt x="294" y="427"/>
                  </a:moveTo>
                  <a:lnTo>
                    <a:pt x="284018" y="427"/>
                  </a:lnTo>
                  <a:lnTo>
                    <a:pt x="284018" y="204384"/>
                  </a:lnTo>
                  <a:lnTo>
                    <a:pt x="294" y="204384"/>
                  </a:lnTo>
                  <a:close/>
                </a:path>
              </a:pathLst>
            </a:custGeom>
            <a:solidFill>
              <a:schemeClr val="bg1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F0F5C381-9475-BFAE-E45B-33F2F98238B3}"/>
                </a:ext>
              </a:extLst>
            </p:cNvPr>
            <p:cNvSpPr/>
            <p:nvPr/>
          </p:nvSpPr>
          <p:spPr>
            <a:xfrm>
              <a:off x="10273431" y="1391701"/>
              <a:ext cx="77739" cy="115702"/>
            </a:xfrm>
            <a:custGeom>
              <a:avLst/>
              <a:gdLst>
                <a:gd name="connsiteX0" fmla="*/ 35255 w 77739"/>
                <a:gd name="connsiteY0" fmla="*/ 27668 h 115702"/>
                <a:gd name="connsiteX1" fmla="*/ 53943 w 77739"/>
                <a:gd name="connsiteY1" fmla="*/ 27668 h 115702"/>
                <a:gd name="connsiteX2" fmla="*/ 71898 w 77739"/>
                <a:gd name="connsiteY2" fmla="*/ 33287 h 115702"/>
                <a:gd name="connsiteX3" fmla="*/ 77740 w 77739"/>
                <a:gd name="connsiteY3" fmla="*/ 50443 h 115702"/>
                <a:gd name="connsiteX4" fmla="*/ 77740 w 77739"/>
                <a:gd name="connsiteY4" fmla="*/ 93145 h 115702"/>
                <a:gd name="connsiteX5" fmla="*/ 71898 w 77739"/>
                <a:gd name="connsiteY5" fmla="*/ 110226 h 115702"/>
                <a:gd name="connsiteX6" fmla="*/ 53943 w 77739"/>
                <a:gd name="connsiteY6" fmla="*/ 115703 h 115702"/>
                <a:gd name="connsiteX7" fmla="*/ 35255 w 77739"/>
                <a:gd name="connsiteY7" fmla="*/ 115703 h 115702"/>
                <a:gd name="connsiteX8" fmla="*/ 23285 w 77739"/>
                <a:gd name="connsiteY8" fmla="*/ 113513 h 115702"/>
                <a:gd name="connsiteX9" fmla="*/ 16569 w 77739"/>
                <a:gd name="connsiteY9" fmla="*/ 106651 h 115702"/>
                <a:gd name="connsiteX10" fmla="*/ 15181 w 77739"/>
                <a:gd name="connsiteY10" fmla="*/ 114242 h 115702"/>
                <a:gd name="connsiteX11" fmla="*/ 0 w 77739"/>
                <a:gd name="connsiteY11" fmla="*/ 114242 h 115702"/>
                <a:gd name="connsiteX12" fmla="*/ 1167 w 77739"/>
                <a:gd name="connsiteY12" fmla="*/ 98256 h 115702"/>
                <a:gd name="connsiteX13" fmla="*/ 1167 w 77739"/>
                <a:gd name="connsiteY13" fmla="*/ 0 h 115702"/>
                <a:gd name="connsiteX14" fmla="*/ 18979 w 77739"/>
                <a:gd name="connsiteY14" fmla="*/ 0 h 115702"/>
                <a:gd name="connsiteX15" fmla="*/ 18979 w 77739"/>
                <a:gd name="connsiteY15" fmla="*/ 33215 h 115702"/>
                <a:gd name="connsiteX16" fmla="*/ 35255 w 77739"/>
                <a:gd name="connsiteY16" fmla="*/ 27668 h 115702"/>
                <a:gd name="connsiteX17" fmla="*/ 59928 w 77739"/>
                <a:gd name="connsiteY17" fmla="*/ 90154 h 115702"/>
                <a:gd name="connsiteX18" fmla="*/ 59928 w 77739"/>
                <a:gd name="connsiteY18" fmla="*/ 53217 h 115702"/>
                <a:gd name="connsiteX19" fmla="*/ 57082 w 77739"/>
                <a:gd name="connsiteY19" fmla="*/ 44749 h 115702"/>
                <a:gd name="connsiteX20" fmla="*/ 47956 w 77739"/>
                <a:gd name="connsiteY20" fmla="*/ 42048 h 115702"/>
                <a:gd name="connsiteX21" fmla="*/ 30876 w 77739"/>
                <a:gd name="connsiteY21" fmla="*/ 42048 h 115702"/>
                <a:gd name="connsiteX22" fmla="*/ 21752 w 77739"/>
                <a:gd name="connsiteY22" fmla="*/ 44749 h 115702"/>
                <a:gd name="connsiteX23" fmla="*/ 18979 w 77739"/>
                <a:gd name="connsiteY23" fmla="*/ 53217 h 115702"/>
                <a:gd name="connsiteX24" fmla="*/ 18979 w 77739"/>
                <a:gd name="connsiteY24" fmla="*/ 90154 h 115702"/>
                <a:gd name="connsiteX25" fmla="*/ 21752 w 77739"/>
                <a:gd name="connsiteY25" fmla="*/ 98767 h 115702"/>
                <a:gd name="connsiteX26" fmla="*/ 30876 w 77739"/>
                <a:gd name="connsiteY26" fmla="*/ 101395 h 115702"/>
                <a:gd name="connsiteX27" fmla="*/ 47956 w 77739"/>
                <a:gd name="connsiteY27" fmla="*/ 101395 h 115702"/>
                <a:gd name="connsiteX28" fmla="*/ 57082 w 77739"/>
                <a:gd name="connsiteY28" fmla="*/ 98767 h 115702"/>
                <a:gd name="connsiteX29" fmla="*/ 59928 w 77739"/>
                <a:gd name="connsiteY29" fmla="*/ 90154 h 11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7739" h="115702">
                  <a:moveTo>
                    <a:pt x="35255" y="27668"/>
                  </a:moveTo>
                  <a:lnTo>
                    <a:pt x="53943" y="27668"/>
                  </a:lnTo>
                  <a:cubicBezTo>
                    <a:pt x="62022" y="27668"/>
                    <a:pt x="68006" y="29541"/>
                    <a:pt x="71898" y="33287"/>
                  </a:cubicBezTo>
                  <a:cubicBezTo>
                    <a:pt x="75792" y="36987"/>
                    <a:pt x="77740" y="42704"/>
                    <a:pt x="77740" y="50443"/>
                  </a:cubicBezTo>
                  <a:lnTo>
                    <a:pt x="77740" y="93145"/>
                  </a:lnTo>
                  <a:cubicBezTo>
                    <a:pt x="77740" y="100835"/>
                    <a:pt x="75792" y="106529"/>
                    <a:pt x="71898" y="110226"/>
                  </a:cubicBezTo>
                  <a:cubicBezTo>
                    <a:pt x="68006" y="113876"/>
                    <a:pt x="62022" y="115703"/>
                    <a:pt x="53943" y="115703"/>
                  </a:cubicBezTo>
                  <a:lnTo>
                    <a:pt x="35255" y="115703"/>
                  </a:lnTo>
                  <a:cubicBezTo>
                    <a:pt x="30243" y="115703"/>
                    <a:pt x="26253" y="114971"/>
                    <a:pt x="23285" y="113513"/>
                  </a:cubicBezTo>
                  <a:cubicBezTo>
                    <a:pt x="20315" y="112052"/>
                    <a:pt x="18079" y="109764"/>
                    <a:pt x="16569" y="106651"/>
                  </a:cubicBezTo>
                  <a:lnTo>
                    <a:pt x="15181" y="114242"/>
                  </a:lnTo>
                  <a:lnTo>
                    <a:pt x="0" y="114242"/>
                  </a:lnTo>
                  <a:lnTo>
                    <a:pt x="1167" y="98256"/>
                  </a:lnTo>
                  <a:lnTo>
                    <a:pt x="1167" y="0"/>
                  </a:lnTo>
                  <a:lnTo>
                    <a:pt x="18979" y="0"/>
                  </a:lnTo>
                  <a:lnTo>
                    <a:pt x="18979" y="33215"/>
                  </a:lnTo>
                  <a:cubicBezTo>
                    <a:pt x="22237" y="29515"/>
                    <a:pt x="27664" y="27668"/>
                    <a:pt x="35255" y="27668"/>
                  </a:cubicBezTo>
                  <a:close/>
                  <a:moveTo>
                    <a:pt x="59928" y="90154"/>
                  </a:moveTo>
                  <a:lnTo>
                    <a:pt x="59928" y="53217"/>
                  </a:lnTo>
                  <a:cubicBezTo>
                    <a:pt x="59928" y="49323"/>
                    <a:pt x="58979" y="46500"/>
                    <a:pt x="57082" y="44749"/>
                  </a:cubicBezTo>
                  <a:cubicBezTo>
                    <a:pt x="55183" y="42948"/>
                    <a:pt x="52143" y="42048"/>
                    <a:pt x="47956" y="42048"/>
                  </a:cubicBezTo>
                  <a:lnTo>
                    <a:pt x="30876" y="42048"/>
                  </a:lnTo>
                  <a:cubicBezTo>
                    <a:pt x="26691" y="42048"/>
                    <a:pt x="23649" y="42948"/>
                    <a:pt x="21752" y="44749"/>
                  </a:cubicBezTo>
                  <a:cubicBezTo>
                    <a:pt x="19903" y="46500"/>
                    <a:pt x="18979" y="49323"/>
                    <a:pt x="18979" y="53217"/>
                  </a:cubicBezTo>
                  <a:lnTo>
                    <a:pt x="18979" y="90154"/>
                  </a:lnTo>
                  <a:cubicBezTo>
                    <a:pt x="18979" y="94144"/>
                    <a:pt x="19903" y="97016"/>
                    <a:pt x="21752" y="98767"/>
                  </a:cubicBezTo>
                  <a:cubicBezTo>
                    <a:pt x="23649" y="100518"/>
                    <a:pt x="26691" y="101395"/>
                    <a:pt x="30876" y="101395"/>
                  </a:cubicBezTo>
                  <a:lnTo>
                    <a:pt x="47956" y="101395"/>
                  </a:lnTo>
                  <a:cubicBezTo>
                    <a:pt x="52143" y="101395"/>
                    <a:pt x="55183" y="100518"/>
                    <a:pt x="57082" y="98767"/>
                  </a:cubicBezTo>
                  <a:cubicBezTo>
                    <a:pt x="58979" y="97016"/>
                    <a:pt x="59928" y="94144"/>
                    <a:pt x="59928" y="90154"/>
                  </a:cubicBezTo>
                  <a:close/>
                </a:path>
              </a:pathLst>
            </a:custGeom>
            <a:solidFill>
              <a:schemeClr val="tx2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F3D09316-92D9-25BB-6F69-5D218CF2AFC1}"/>
                </a:ext>
              </a:extLst>
            </p:cNvPr>
            <p:cNvSpPr/>
            <p:nvPr/>
          </p:nvSpPr>
          <p:spPr>
            <a:xfrm>
              <a:off x="10359795" y="1398417"/>
              <a:ext cx="84746" cy="107525"/>
            </a:xfrm>
            <a:custGeom>
              <a:avLst/>
              <a:gdLst>
                <a:gd name="connsiteX0" fmla="*/ 18686 w 84746"/>
                <a:gd name="connsiteY0" fmla="*/ 83437 h 107525"/>
                <a:gd name="connsiteX1" fmla="*/ 18686 w 84746"/>
                <a:gd name="connsiteY1" fmla="*/ 91539 h 107525"/>
                <a:gd name="connsiteX2" fmla="*/ 84747 w 84746"/>
                <a:gd name="connsiteY2" fmla="*/ 91539 h 107525"/>
                <a:gd name="connsiteX3" fmla="*/ 84747 w 84746"/>
                <a:gd name="connsiteY3" fmla="*/ 107525 h 107525"/>
                <a:gd name="connsiteX4" fmla="*/ 0 w 84746"/>
                <a:gd name="connsiteY4" fmla="*/ 107525 h 107525"/>
                <a:gd name="connsiteX5" fmla="*/ 0 w 84746"/>
                <a:gd name="connsiteY5" fmla="*/ 78399 h 107525"/>
                <a:gd name="connsiteX6" fmla="*/ 3723 w 84746"/>
                <a:gd name="connsiteY6" fmla="*/ 64165 h 107525"/>
                <a:gd name="connsiteX7" fmla="*/ 9562 w 84746"/>
                <a:gd name="connsiteY7" fmla="*/ 59420 h 107525"/>
                <a:gd name="connsiteX8" fmla="*/ 25254 w 84746"/>
                <a:gd name="connsiteY8" fmla="*/ 53580 h 107525"/>
                <a:gd name="connsiteX9" fmla="*/ 48978 w 84746"/>
                <a:gd name="connsiteY9" fmla="*/ 47156 h 107525"/>
                <a:gd name="connsiteX10" fmla="*/ 60512 w 84746"/>
                <a:gd name="connsiteY10" fmla="*/ 43143 h 107525"/>
                <a:gd name="connsiteX11" fmla="*/ 64380 w 84746"/>
                <a:gd name="connsiteY11" fmla="*/ 38909 h 107525"/>
                <a:gd name="connsiteX12" fmla="*/ 64964 w 84746"/>
                <a:gd name="connsiteY12" fmla="*/ 33505 h 107525"/>
                <a:gd name="connsiteX13" fmla="*/ 64964 w 84746"/>
                <a:gd name="connsiteY13" fmla="*/ 29783 h 107525"/>
                <a:gd name="connsiteX14" fmla="*/ 61679 w 84746"/>
                <a:gd name="connsiteY14" fmla="*/ 19270 h 107525"/>
                <a:gd name="connsiteX15" fmla="*/ 50218 w 84746"/>
                <a:gd name="connsiteY15" fmla="*/ 16206 h 107525"/>
                <a:gd name="connsiteX16" fmla="*/ 34671 w 84746"/>
                <a:gd name="connsiteY16" fmla="*/ 16206 h 107525"/>
                <a:gd name="connsiteX17" fmla="*/ 23285 w 84746"/>
                <a:gd name="connsiteY17" fmla="*/ 19198 h 107525"/>
                <a:gd name="connsiteX18" fmla="*/ 19999 w 84746"/>
                <a:gd name="connsiteY18" fmla="*/ 29492 h 107525"/>
                <a:gd name="connsiteX19" fmla="*/ 19999 w 84746"/>
                <a:gd name="connsiteY19" fmla="*/ 30514 h 107525"/>
                <a:gd name="connsiteX20" fmla="*/ 1458 w 84746"/>
                <a:gd name="connsiteY20" fmla="*/ 28324 h 107525"/>
                <a:gd name="connsiteX21" fmla="*/ 1313 w 84746"/>
                <a:gd name="connsiteY21" fmla="*/ 26643 h 107525"/>
                <a:gd name="connsiteX22" fmla="*/ 8174 w 84746"/>
                <a:gd name="connsiteY22" fmla="*/ 6569 h 107525"/>
                <a:gd name="connsiteX23" fmla="*/ 29416 w 84746"/>
                <a:gd name="connsiteY23" fmla="*/ 0 h 107525"/>
                <a:gd name="connsiteX24" fmla="*/ 55401 w 84746"/>
                <a:gd name="connsiteY24" fmla="*/ 0 h 107525"/>
                <a:gd name="connsiteX25" fmla="*/ 76718 w 84746"/>
                <a:gd name="connsiteY25" fmla="*/ 6569 h 107525"/>
                <a:gd name="connsiteX26" fmla="*/ 83652 w 84746"/>
                <a:gd name="connsiteY26" fmla="*/ 26937 h 107525"/>
                <a:gd name="connsiteX27" fmla="*/ 83652 w 84746"/>
                <a:gd name="connsiteY27" fmla="*/ 39345 h 107525"/>
                <a:gd name="connsiteX28" fmla="*/ 81680 w 84746"/>
                <a:gd name="connsiteY28" fmla="*/ 50223 h 107525"/>
                <a:gd name="connsiteX29" fmla="*/ 74601 w 84746"/>
                <a:gd name="connsiteY29" fmla="*/ 57303 h 107525"/>
                <a:gd name="connsiteX30" fmla="*/ 57080 w 84746"/>
                <a:gd name="connsiteY30" fmla="*/ 63726 h 107525"/>
                <a:gd name="connsiteX31" fmla="*/ 33431 w 84746"/>
                <a:gd name="connsiteY31" fmla="*/ 70150 h 107525"/>
                <a:gd name="connsiteX32" fmla="*/ 22992 w 84746"/>
                <a:gd name="connsiteY32" fmla="*/ 73947 h 107525"/>
                <a:gd name="connsiteX33" fmla="*/ 19415 w 84746"/>
                <a:gd name="connsiteY33" fmla="*/ 78106 h 107525"/>
                <a:gd name="connsiteX34" fmla="*/ 18686 w 84746"/>
                <a:gd name="connsiteY34" fmla="*/ 83437 h 10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4746" h="107525">
                  <a:moveTo>
                    <a:pt x="18686" y="83437"/>
                  </a:moveTo>
                  <a:lnTo>
                    <a:pt x="18686" y="91539"/>
                  </a:lnTo>
                  <a:lnTo>
                    <a:pt x="84747" y="91539"/>
                  </a:lnTo>
                  <a:lnTo>
                    <a:pt x="84747" y="107525"/>
                  </a:lnTo>
                  <a:lnTo>
                    <a:pt x="0" y="107525"/>
                  </a:lnTo>
                  <a:lnTo>
                    <a:pt x="0" y="78399"/>
                  </a:lnTo>
                  <a:cubicBezTo>
                    <a:pt x="0" y="71976"/>
                    <a:pt x="1240" y="67231"/>
                    <a:pt x="3723" y="64165"/>
                  </a:cubicBezTo>
                  <a:cubicBezTo>
                    <a:pt x="4890" y="62704"/>
                    <a:pt x="6836" y="61124"/>
                    <a:pt x="9562" y="59420"/>
                  </a:cubicBezTo>
                  <a:cubicBezTo>
                    <a:pt x="12092" y="57863"/>
                    <a:pt x="17324" y="55917"/>
                    <a:pt x="25254" y="53580"/>
                  </a:cubicBezTo>
                  <a:lnTo>
                    <a:pt x="48978" y="47156"/>
                  </a:lnTo>
                  <a:cubicBezTo>
                    <a:pt x="54527" y="45649"/>
                    <a:pt x="58372" y="44310"/>
                    <a:pt x="60512" y="43143"/>
                  </a:cubicBezTo>
                  <a:cubicBezTo>
                    <a:pt x="62652" y="41926"/>
                    <a:pt x="63942" y="40515"/>
                    <a:pt x="64380" y="38909"/>
                  </a:cubicBezTo>
                  <a:cubicBezTo>
                    <a:pt x="64769" y="37399"/>
                    <a:pt x="64964" y="35599"/>
                    <a:pt x="64964" y="33505"/>
                  </a:cubicBezTo>
                  <a:lnTo>
                    <a:pt x="64964" y="29783"/>
                  </a:lnTo>
                  <a:cubicBezTo>
                    <a:pt x="64964" y="24770"/>
                    <a:pt x="63869" y="21268"/>
                    <a:pt x="61679" y="19270"/>
                  </a:cubicBezTo>
                  <a:cubicBezTo>
                    <a:pt x="59490" y="17229"/>
                    <a:pt x="55669" y="16206"/>
                    <a:pt x="50218" y="16206"/>
                  </a:cubicBezTo>
                  <a:lnTo>
                    <a:pt x="34671" y="16206"/>
                  </a:lnTo>
                  <a:cubicBezTo>
                    <a:pt x="29319" y="16206"/>
                    <a:pt x="25524" y="17203"/>
                    <a:pt x="23285" y="19198"/>
                  </a:cubicBezTo>
                  <a:cubicBezTo>
                    <a:pt x="21096" y="21193"/>
                    <a:pt x="19999" y="24625"/>
                    <a:pt x="19999" y="29492"/>
                  </a:cubicBezTo>
                  <a:lnTo>
                    <a:pt x="19999" y="30514"/>
                  </a:lnTo>
                  <a:lnTo>
                    <a:pt x="1458" y="28324"/>
                  </a:lnTo>
                  <a:lnTo>
                    <a:pt x="1313" y="26643"/>
                  </a:lnTo>
                  <a:cubicBezTo>
                    <a:pt x="1313" y="17592"/>
                    <a:pt x="3601" y="10901"/>
                    <a:pt x="8174" y="6569"/>
                  </a:cubicBezTo>
                  <a:cubicBezTo>
                    <a:pt x="12797" y="2190"/>
                    <a:pt x="19879" y="0"/>
                    <a:pt x="29416" y="0"/>
                  </a:cubicBezTo>
                  <a:lnTo>
                    <a:pt x="55401" y="0"/>
                  </a:lnTo>
                  <a:cubicBezTo>
                    <a:pt x="64989" y="0"/>
                    <a:pt x="72092" y="2190"/>
                    <a:pt x="76718" y="6569"/>
                  </a:cubicBezTo>
                  <a:cubicBezTo>
                    <a:pt x="81340" y="10950"/>
                    <a:pt x="83652" y="17740"/>
                    <a:pt x="83652" y="26937"/>
                  </a:cubicBezTo>
                  <a:lnTo>
                    <a:pt x="83652" y="39345"/>
                  </a:lnTo>
                  <a:cubicBezTo>
                    <a:pt x="83652" y="43921"/>
                    <a:pt x="82993" y="47546"/>
                    <a:pt x="81680" y="50223"/>
                  </a:cubicBezTo>
                  <a:cubicBezTo>
                    <a:pt x="80414" y="52900"/>
                    <a:pt x="78054" y="55258"/>
                    <a:pt x="74601" y="57303"/>
                  </a:cubicBezTo>
                  <a:cubicBezTo>
                    <a:pt x="71436" y="59251"/>
                    <a:pt x="65597" y="61391"/>
                    <a:pt x="57080" y="63726"/>
                  </a:cubicBezTo>
                  <a:lnTo>
                    <a:pt x="33431" y="70150"/>
                  </a:lnTo>
                  <a:cubicBezTo>
                    <a:pt x="28419" y="71514"/>
                    <a:pt x="24938" y="72778"/>
                    <a:pt x="22992" y="73947"/>
                  </a:cubicBezTo>
                  <a:cubicBezTo>
                    <a:pt x="21047" y="75115"/>
                    <a:pt x="19853" y="76501"/>
                    <a:pt x="19415" y="78106"/>
                  </a:cubicBezTo>
                  <a:cubicBezTo>
                    <a:pt x="18930" y="79956"/>
                    <a:pt x="18686" y="81733"/>
                    <a:pt x="18686" y="83437"/>
                  </a:cubicBezTo>
                  <a:close/>
                </a:path>
              </a:pathLst>
            </a:custGeom>
            <a:solidFill>
              <a:schemeClr val="tx2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E160F2D0-EFAF-523C-0C3A-B1C9B29F5790}"/>
                </a:ext>
              </a:extLst>
            </p:cNvPr>
            <p:cNvSpPr/>
            <p:nvPr/>
          </p:nvSpPr>
          <p:spPr>
            <a:xfrm>
              <a:off x="10451664" y="1391701"/>
              <a:ext cx="77739" cy="115702"/>
            </a:xfrm>
            <a:custGeom>
              <a:avLst/>
              <a:gdLst>
                <a:gd name="connsiteX0" fmla="*/ 35255 w 77739"/>
                <a:gd name="connsiteY0" fmla="*/ 27668 h 115702"/>
                <a:gd name="connsiteX1" fmla="*/ 53943 w 77739"/>
                <a:gd name="connsiteY1" fmla="*/ 27668 h 115702"/>
                <a:gd name="connsiteX2" fmla="*/ 71900 w 77739"/>
                <a:gd name="connsiteY2" fmla="*/ 33287 h 115702"/>
                <a:gd name="connsiteX3" fmla="*/ 77740 w 77739"/>
                <a:gd name="connsiteY3" fmla="*/ 50443 h 115702"/>
                <a:gd name="connsiteX4" fmla="*/ 77740 w 77739"/>
                <a:gd name="connsiteY4" fmla="*/ 93145 h 115702"/>
                <a:gd name="connsiteX5" fmla="*/ 71900 w 77739"/>
                <a:gd name="connsiteY5" fmla="*/ 110226 h 115702"/>
                <a:gd name="connsiteX6" fmla="*/ 53943 w 77739"/>
                <a:gd name="connsiteY6" fmla="*/ 115703 h 115702"/>
                <a:gd name="connsiteX7" fmla="*/ 35255 w 77739"/>
                <a:gd name="connsiteY7" fmla="*/ 115703 h 115702"/>
                <a:gd name="connsiteX8" fmla="*/ 23285 w 77739"/>
                <a:gd name="connsiteY8" fmla="*/ 113513 h 115702"/>
                <a:gd name="connsiteX9" fmla="*/ 16569 w 77739"/>
                <a:gd name="connsiteY9" fmla="*/ 106651 h 115702"/>
                <a:gd name="connsiteX10" fmla="*/ 15181 w 77739"/>
                <a:gd name="connsiteY10" fmla="*/ 114242 h 115702"/>
                <a:gd name="connsiteX11" fmla="*/ 0 w 77739"/>
                <a:gd name="connsiteY11" fmla="*/ 114242 h 115702"/>
                <a:gd name="connsiteX12" fmla="*/ 1167 w 77739"/>
                <a:gd name="connsiteY12" fmla="*/ 98256 h 115702"/>
                <a:gd name="connsiteX13" fmla="*/ 1167 w 77739"/>
                <a:gd name="connsiteY13" fmla="*/ 0 h 115702"/>
                <a:gd name="connsiteX14" fmla="*/ 18979 w 77739"/>
                <a:gd name="connsiteY14" fmla="*/ 0 h 115702"/>
                <a:gd name="connsiteX15" fmla="*/ 18979 w 77739"/>
                <a:gd name="connsiteY15" fmla="*/ 33215 h 115702"/>
                <a:gd name="connsiteX16" fmla="*/ 35255 w 77739"/>
                <a:gd name="connsiteY16" fmla="*/ 27668 h 115702"/>
                <a:gd name="connsiteX17" fmla="*/ 59928 w 77739"/>
                <a:gd name="connsiteY17" fmla="*/ 90154 h 115702"/>
                <a:gd name="connsiteX18" fmla="*/ 59928 w 77739"/>
                <a:gd name="connsiteY18" fmla="*/ 53217 h 115702"/>
                <a:gd name="connsiteX19" fmla="*/ 57082 w 77739"/>
                <a:gd name="connsiteY19" fmla="*/ 44749 h 115702"/>
                <a:gd name="connsiteX20" fmla="*/ 47956 w 77739"/>
                <a:gd name="connsiteY20" fmla="*/ 42048 h 115702"/>
                <a:gd name="connsiteX21" fmla="*/ 30876 w 77739"/>
                <a:gd name="connsiteY21" fmla="*/ 42048 h 115702"/>
                <a:gd name="connsiteX22" fmla="*/ 21752 w 77739"/>
                <a:gd name="connsiteY22" fmla="*/ 44749 h 115702"/>
                <a:gd name="connsiteX23" fmla="*/ 18979 w 77739"/>
                <a:gd name="connsiteY23" fmla="*/ 53217 h 115702"/>
                <a:gd name="connsiteX24" fmla="*/ 18979 w 77739"/>
                <a:gd name="connsiteY24" fmla="*/ 90154 h 115702"/>
                <a:gd name="connsiteX25" fmla="*/ 21752 w 77739"/>
                <a:gd name="connsiteY25" fmla="*/ 98767 h 115702"/>
                <a:gd name="connsiteX26" fmla="*/ 30876 w 77739"/>
                <a:gd name="connsiteY26" fmla="*/ 101395 h 115702"/>
                <a:gd name="connsiteX27" fmla="*/ 47956 w 77739"/>
                <a:gd name="connsiteY27" fmla="*/ 101395 h 115702"/>
                <a:gd name="connsiteX28" fmla="*/ 57082 w 77739"/>
                <a:gd name="connsiteY28" fmla="*/ 98767 h 115702"/>
                <a:gd name="connsiteX29" fmla="*/ 59928 w 77739"/>
                <a:gd name="connsiteY29" fmla="*/ 90154 h 11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7739" h="115702">
                  <a:moveTo>
                    <a:pt x="35255" y="27668"/>
                  </a:moveTo>
                  <a:lnTo>
                    <a:pt x="53943" y="27668"/>
                  </a:lnTo>
                  <a:cubicBezTo>
                    <a:pt x="62022" y="27668"/>
                    <a:pt x="68006" y="29541"/>
                    <a:pt x="71900" y="33287"/>
                  </a:cubicBezTo>
                  <a:cubicBezTo>
                    <a:pt x="75792" y="36987"/>
                    <a:pt x="77740" y="42704"/>
                    <a:pt x="77740" y="50443"/>
                  </a:cubicBezTo>
                  <a:lnTo>
                    <a:pt x="77740" y="93145"/>
                  </a:lnTo>
                  <a:cubicBezTo>
                    <a:pt x="77740" y="100835"/>
                    <a:pt x="75792" y="106529"/>
                    <a:pt x="71900" y="110226"/>
                  </a:cubicBezTo>
                  <a:cubicBezTo>
                    <a:pt x="68006" y="113876"/>
                    <a:pt x="62022" y="115703"/>
                    <a:pt x="53943" y="115703"/>
                  </a:cubicBezTo>
                  <a:lnTo>
                    <a:pt x="35255" y="115703"/>
                  </a:lnTo>
                  <a:cubicBezTo>
                    <a:pt x="30243" y="115703"/>
                    <a:pt x="26253" y="114971"/>
                    <a:pt x="23285" y="113513"/>
                  </a:cubicBezTo>
                  <a:cubicBezTo>
                    <a:pt x="20318" y="112052"/>
                    <a:pt x="18079" y="109764"/>
                    <a:pt x="16569" y="106651"/>
                  </a:cubicBezTo>
                  <a:lnTo>
                    <a:pt x="15181" y="114242"/>
                  </a:lnTo>
                  <a:lnTo>
                    <a:pt x="0" y="114242"/>
                  </a:lnTo>
                  <a:lnTo>
                    <a:pt x="1167" y="98256"/>
                  </a:lnTo>
                  <a:lnTo>
                    <a:pt x="1167" y="0"/>
                  </a:lnTo>
                  <a:lnTo>
                    <a:pt x="18979" y="0"/>
                  </a:lnTo>
                  <a:lnTo>
                    <a:pt x="18979" y="33215"/>
                  </a:lnTo>
                  <a:cubicBezTo>
                    <a:pt x="22237" y="29515"/>
                    <a:pt x="27664" y="27668"/>
                    <a:pt x="35255" y="27668"/>
                  </a:cubicBezTo>
                  <a:close/>
                  <a:moveTo>
                    <a:pt x="59928" y="90154"/>
                  </a:moveTo>
                  <a:lnTo>
                    <a:pt x="59928" y="53217"/>
                  </a:lnTo>
                  <a:cubicBezTo>
                    <a:pt x="59928" y="49323"/>
                    <a:pt x="58979" y="46500"/>
                    <a:pt x="57082" y="44749"/>
                  </a:cubicBezTo>
                  <a:cubicBezTo>
                    <a:pt x="55183" y="42948"/>
                    <a:pt x="52143" y="42048"/>
                    <a:pt x="47956" y="42048"/>
                  </a:cubicBezTo>
                  <a:lnTo>
                    <a:pt x="30876" y="42048"/>
                  </a:lnTo>
                  <a:cubicBezTo>
                    <a:pt x="26691" y="42048"/>
                    <a:pt x="23649" y="42948"/>
                    <a:pt x="21752" y="44749"/>
                  </a:cubicBezTo>
                  <a:cubicBezTo>
                    <a:pt x="19903" y="46500"/>
                    <a:pt x="18979" y="49323"/>
                    <a:pt x="18979" y="53217"/>
                  </a:cubicBezTo>
                  <a:lnTo>
                    <a:pt x="18979" y="90154"/>
                  </a:lnTo>
                  <a:cubicBezTo>
                    <a:pt x="18979" y="94144"/>
                    <a:pt x="19903" y="97016"/>
                    <a:pt x="21752" y="98767"/>
                  </a:cubicBezTo>
                  <a:cubicBezTo>
                    <a:pt x="23649" y="100518"/>
                    <a:pt x="26691" y="101395"/>
                    <a:pt x="30876" y="101395"/>
                  </a:cubicBezTo>
                  <a:lnTo>
                    <a:pt x="47956" y="101395"/>
                  </a:lnTo>
                  <a:cubicBezTo>
                    <a:pt x="52143" y="101395"/>
                    <a:pt x="55183" y="100518"/>
                    <a:pt x="57082" y="98767"/>
                  </a:cubicBezTo>
                  <a:cubicBezTo>
                    <a:pt x="58979" y="97016"/>
                    <a:pt x="59928" y="94144"/>
                    <a:pt x="59928" y="90154"/>
                  </a:cubicBezTo>
                  <a:close/>
                </a:path>
              </a:pathLst>
            </a:custGeom>
            <a:solidFill>
              <a:schemeClr val="tx2"/>
            </a:solidFill>
            <a:ln w="9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A4B416-AD6F-62D1-2BA5-84433FC56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3"/>
          <a:stretch/>
        </p:blipFill>
        <p:spPr>
          <a:xfrm>
            <a:off x="5430435" y="1049363"/>
            <a:ext cx="5264153" cy="58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0E4F9E-59BC-CB54-F411-D633C76E0FA9}"/>
              </a:ext>
            </a:extLst>
          </p:cNvPr>
          <p:cNvSpPr txBox="1"/>
          <p:nvPr/>
        </p:nvSpPr>
        <p:spPr>
          <a:xfrm>
            <a:off x="8050319" y="-369835"/>
            <a:ext cx="4985980" cy="7597670"/>
          </a:xfrm>
          <a:prstGeom prst="rect">
            <a:avLst/>
          </a:prstGeom>
          <a:noFill/>
        </p:spPr>
        <p:txBody>
          <a:bodyPr vert="vert"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6000" dirty="0">
                <a:solidFill>
                  <a:srgbClr val="DCE0E4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EDI</a:t>
            </a:r>
            <a:endParaRPr lang="ru-RU" sz="36000" dirty="0">
              <a:solidFill>
                <a:srgbClr val="DCE0E4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E82667-B740-8333-4158-BF2BEC5B6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7762" t="83027" r="1"/>
          <a:stretch/>
        </p:blipFill>
        <p:spPr>
          <a:xfrm>
            <a:off x="10588416" y="353589"/>
            <a:ext cx="991127" cy="2045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0B9F7C7-E152-D49A-C9F3-EE00E529F501}"/>
              </a:ext>
            </a:extLst>
          </p:cNvPr>
          <p:cNvSpPr txBox="1"/>
          <p:nvPr/>
        </p:nvSpPr>
        <p:spPr>
          <a:xfrm>
            <a:off x="623887" y="898182"/>
            <a:ext cx="4898372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Логистические и </a:t>
            </a:r>
            <a:r>
              <a:rPr lang="ru-RU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коммерческие </a:t>
            </a:r>
            <a:r>
              <a:rPr lang="ru-RU" sz="4000" dirty="0" smtClean="0"/>
              <a:t>сервисы</a:t>
            </a:r>
            <a:endParaRPr lang="ru-RU" sz="4000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4B3BB4A-EAEE-C285-74EA-01426CA57731}"/>
              </a:ext>
            </a:extLst>
          </p:cNvPr>
          <p:cNvGrpSpPr/>
          <p:nvPr/>
        </p:nvGrpSpPr>
        <p:grpSpPr>
          <a:xfrm>
            <a:off x="615314" y="3146801"/>
            <a:ext cx="266467" cy="266467"/>
            <a:chOff x="4885765" y="2005952"/>
            <a:chExt cx="329744" cy="329744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6D9D94B8-2E53-3FA8-5AA8-10B46695AC47}"/>
                </a:ext>
              </a:extLst>
            </p:cNvPr>
            <p:cNvSpPr/>
            <p:nvPr/>
          </p:nvSpPr>
          <p:spPr>
            <a:xfrm>
              <a:off x="4885765" y="2005952"/>
              <a:ext cx="329744" cy="329744"/>
            </a:xfrm>
            <a:prstGeom prst="ellipse">
              <a:avLst/>
            </a:prstGeom>
            <a:solidFill>
              <a:srgbClr val="FF7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D3A563BC-5A17-D3BE-EC6F-2B9865A3B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43957" y="2056524"/>
              <a:ext cx="228600" cy="228600"/>
            </a:xfrm>
            <a:prstGeom prst="rect">
              <a:avLst/>
            </a:prstGeom>
          </p:spPr>
        </p:pic>
      </p:grpSp>
      <p:sp>
        <p:nvSpPr>
          <p:cNvPr id="12" name="Google Shape;786;p75">
            <a:extLst>
              <a:ext uri="{FF2B5EF4-FFF2-40B4-BE49-F238E27FC236}">
                <a16:creationId xmlns:a16="http://schemas.microsoft.com/office/drawing/2014/main" id="{BCE7613F-16BE-8E00-82B7-DF8824B02883}"/>
              </a:ext>
            </a:extLst>
          </p:cNvPr>
          <p:cNvSpPr/>
          <p:nvPr/>
        </p:nvSpPr>
        <p:spPr>
          <a:xfrm>
            <a:off x="1392637" y="3094319"/>
            <a:ext cx="39169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 smtClean="0">
                <a:sym typeface="Montserrat SemiBold"/>
              </a:rPr>
              <a:t>Логистика «точно ко времени»</a:t>
            </a:r>
            <a:endParaRPr dirty="0">
              <a:sym typeface="Calibri"/>
            </a:endParaRPr>
          </a:p>
        </p:txBody>
      </p:sp>
      <p:sp>
        <p:nvSpPr>
          <p:cNvPr id="14" name="Google Shape;795;p75">
            <a:extLst>
              <a:ext uri="{FF2B5EF4-FFF2-40B4-BE49-F238E27FC236}">
                <a16:creationId xmlns:a16="http://schemas.microsoft.com/office/drawing/2014/main" id="{972BED5D-7A6D-EEBA-5D07-4E74C9B39A46}"/>
              </a:ext>
            </a:extLst>
          </p:cNvPr>
          <p:cNvSpPr/>
          <p:nvPr/>
        </p:nvSpPr>
        <p:spPr>
          <a:xfrm>
            <a:off x="1392637" y="4637017"/>
            <a:ext cx="328541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" dirty="0" smtClean="0">
                <a:sym typeface="Montserrat SemiBold"/>
              </a:rPr>
              <a:t>Профессиональные сервисы закупки и выбора поставщика</a:t>
            </a:r>
            <a:endParaRPr dirty="0">
              <a:sym typeface="Calibri"/>
            </a:endParaRPr>
          </a:p>
        </p:txBody>
      </p:sp>
      <p:sp>
        <p:nvSpPr>
          <p:cNvPr id="22" name="Google Shape;803;p75">
            <a:extLst>
              <a:ext uri="{FF2B5EF4-FFF2-40B4-BE49-F238E27FC236}">
                <a16:creationId xmlns:a16="http://schemas.microsoft.com/office/drawing/2014/main" id="{BF945722-4AA3-DC12-B0D8-0A2B9DCF8F20}"/>
              </a:ext>
            </a:extLst>
          </p:cNvPr>
          <p:cNvSpPr/>
          <p:nvPr/>
        </p:nvSpPr>
        <p:spPr>
          <a:xfrm>
            <a:off x="1392637" y="5530951"/>
            <a:ext cx="35282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" dirty="0" smtClean="0">
                <a:sym typeface="Montserrat SemiBold"/>
              </a:rPr>
              <a:t>Гарантированный товарный запас под объект</a:t>
            </a:r>
            <a:endParaRPr dirty="0">
              <a:sym typeface="Calibri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6715FBE-BCB1-FED8-7A1E-F843CAC09C97}"/>
              </a:ext>
            </a:extLst>
          </p:cNvPr>
          <p:cNvGrpSpPr/>
          <p:nvPr/>
        </p:nvGrpSpPr>
        <p:grpSpPr>
          <a:xfrm>
            <a:off x="615314" y="4717655"/>
            <a:ext cx="266467" cy="266467"/>
            <a:chOff x="4885765" y="2005952"/>
            <a:chExt cx="329744" cy="329744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D83472BE-9A02-717E-4E48-B5C6863C2600}"/>
                </a:ext>
              </a:extLst>
            </p:cNvPr>
            <p:cNvSpPr/>
            <p:nvPr/>
          </p:nvSpPr>
          <p:spPr>
            <a:xfrm>
              <a:off x="4885765" y="2005952"/>
              <a:ext cx="329744" cy="329744"/>
            </a:xfrm>
            <a:prstGeom prst="ellipse">
              <a:avLst/>
            </a:prstGeom>
            <a:solidFill>
              <a:srgbClr val="FF7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29977D2-9C59-7788-3279-D1A8B1EA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43957" y="2056524"/>
              <a:ext cx="228600" cy="228600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C2596E23-20CC-3393-BCE1-27287FFC8782}"/>
              </a:ext>
            </a:extLst>
          </p:cNvPr>
          <p:cNvGrpSpPr/>
          <p:nvPr/>
        </p:nvGrpSpPr>
        <p:grpSpPr>
          <a:xfrm>
            <a:off x="615314" y="5500727"/>
            <a:ext cx="266467" cy="266467"/>
            <a:chOff x="4885765" y="2005952"/>
            <a:chExt cx="329744" cy="32974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21F2B56A-1E26-0F03-65B7-7B215E2AF6DD}"/>
                </a:ext>
              </a:extLst>
            </p:cNvPr>
            <p:cNvSpPr/>
            <p:nvPr/>
          </p:nvSpPr>
          <p:spPr>
            <a:xfrm>
              <a:off x="4885765" y="2005952"/>
              <a:ext cx="329744" cy="329744"/>
            </a:xfrm>
            <a:prstGeom prst="ellipse">
              <a:avLst/>
            </a:prstGeom>
            <a:solidFill>
              <a:srgbClr val="FF7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8DD210C-14CD-A2C8-5306-EF98A19B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43957" y="2056524"/>
              <a:ext cx="228600" cy="228600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FFAD9F-DF0A-2F5D-6133-435B038A20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21" y="1318101"/>
            <a:ext cx="5909734" cy="5909734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4B3BB4A-EAEE-C285-74EA-01426CA57731}"/>
              </a:ext>
            </a:extLst>
          </p:cNvPr>
          <p:cNvGrpSpPr/>
          <p:nvPr/>
        </p:nvGrpSpPr>
        <p:grpSpPr>
          <a:xfrm>
            <a:off x="615314" y="3907132"/>
            <a:ext cx="266467" cy="266467"/>
            <a:chOff x="4885765" y="2005952"/>
            <a:chExt cx="329744" cy="32974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6D9D94B8-2E53-3FA8-5AA8-10B46695AC47}"/>
                </a:ext>
              </a:extLst>
            </p:cNvPr>
            <p:cNvSpPr/>
            <p:nvPr/>
          </p:nvSpPr>
          <p:spPr>
            <a:xfrm>
              <a:off x="4885765" y="2005952"/>
              <a:ext cx="329744" cy="329744"/>
            </a:xfrm>
            <a:prstGeom prst="ellipse">
              <a:avLst/>
            </a:prstGeom>
            <a:solidFill>
              <a:srgbClr val="FF7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3A563BC-5A17-D3BE-EC6F-2B9865A3B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43957" y="2056524"/>
              <a:ext cx="228600" cy="228600"/>
            </a:xfrm>
            <a:prstGeom prst="rect">
              <a:avLst/>
            </a:prstGeom>
          </p:spPr>
        </p:pic>
      </p:grpSp>
      <p:sp>
        <p:nvSpPr>
          <p:cNvPr id="42" name="Google Shape;786;p75">
            <a:extLst>
              <a:ext uri="{FF2B5EF4-FFF2-40B4-BE49-F238E27FC236}">
                <a16:creationId xmlns:a16="http://schemas.microsoft.com/office/drawing/2014/main" id="{BCE7613F-16BE-8E00-82B7-DF8824B02883}"/>
              </a:ext>
            </a:extLst>
          </p:cNvPr>
          <p:cNvSpPr/>
          <p:nvPr/>
        </p:nvSpPr>
        <p:spPr>
          <a:xfrm>
            <a:off x="1401210" y="3854650"/>
            <a:ext cx="39169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 smtClean="0">
                <a:sym typeface="Montserrat SemiBold"/>
              </a:rPr>
              <a:t>Экспедирование прямых поставок от производителя</a:t>
            </a:r>
            <a:endParaRPr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16494CC-242D-55A0-7985-C73A9CD5A2AA}"/>
              </a:ext>
            </a:extLst>
          </p:cNvPr>
          <p:cNvSpPr/>
          <p:nvPr/>
        </p:nvSpPr>
        <p:spPr>
          <a:xfrm>
            <a:off x="623888" y="2870523"/>
            <a:ext cx="5136776" cy="3366765"/>
          </a:xfrm>
          <a:prstGeom prst="roundRect">
            <a:avLst>
              <a:gd name="adj" fmla="val 3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C9B64-E7C7-9521-F993-93CF133F8541}"/>
              </a:ext>
            </a:extLst>
          </p:cNvPr>
          <p:cNvSpPr txBox="1"/>
          <p:nvPr/>
        </p:nvSpPr>
        <p:spPr>
          <a:xfrm>
            <a:off x="8050319" y="-369835"/>
            <a:ext cx="4985980" cy="7597670"/>
          </a:xfrm>
          <a:prstGeom prst="rect">
            <a:avLst/>
          </a:prstGeom>
          <a:noFill/>
        </p:spPr>
        <p:txBody>
          <a:bodyPr vert="vert"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6000" dirty="0">
                <a:solidFill>
                  <a:srgbClr val="DCE0E4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EDI</a:t>
            </a:r>
            <a:endParaRPr lang="ru-RU" sz="36000" dirty="0">
              <a:solidFill>
                <a:srgbClr val="DCE0E4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1DF7BEE-5BEF-7585-3B7D-4938CFC5718F}"/>
              </a:ext>
            </a:extLst>
          </p:cNvPr>
          <p:cNvSpPr/>
          <p:nvPr/>
        </p:nvSpPr>
        <p:spPr>
          <a:xfrm>
            <a:off x="6104965" y="2870522"/>
            <a:ext cx="5136776" cy="3366766"/>
          </a:xfrm>
          <a:prstGeom prst="roundRect">
            <a:avLst>
              <a:gd name="adj" fmla="val 35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C66325-7536-3701-5BF1-4BC534A7D66A}"/>
              </a:ext>
            </a:extLst>
          </p:cNvPr>
          <p:cNvSpPr txBox="1"/>
          <p:nvPr/>
        </p:nvSpPr>
        <p:spPr>
          <a:xfrm>
            <a:off x="1092200" y="3901175"/>
            <a:ext cx="290927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/>
              <a:t>Персональный менеджер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F09F5-5641-6AE0-470A-B2678CAEE4F7}"/>
              </a:ext>
            </a:extLst>
          </p:cNvPr>
          <p:cNvSpPr txBox="1"/>
          <p:nvPr/>
        </p:nvSpPr>
        <p:spPr>
          <a:xfrm>
            <a:off x="6844278" y="3762675"/>
            <a:ext cx="335541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/>
              <a:t>Коммерческий кредит и отсрочка под объект</a:t>
            </a:r>
            <a:endParaRPr lang="ru-RU" sz="2800" dirty="0"/>
          </a:p>
        </p:txBody>
      </p:sp>
      <p:sp>
        <p:nvSpPr>
          <p:cNvPr id="8" name="Прямоугольник: скругленные углы 7">
            <a:hlinkClick r:id="" action="ppaction://noaction"/>
            <a:extLst>
              <a:ext uri="{FF2B5EF4-FFF2-40B4-BE49-F238E27FC236}">
                <a16:creationId xmlns:a16="http://schemas.microsoft.com/office/drawing/2014/main" id="{003A776D-88F8-BB9A-C38F-9F8C91ED6BA6}"/>
              </a:ext>
            </a:extLst>
          </p:cNvPr>
          <p:cNvSpPr/>
          <p:nvPr/>
        </p:nvSpPr>
        <p:spPr>
          <a:xfrm>
            <a:off x="1092200" y="5531090"/>
            <a:ext cx="1738361" cy="3654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9AE41C-370F-D6C7-19A3-C749AB416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57762" t="83027" r="1"/>
          <a:stretch/>
        </p:blipFill>
        <p:spPr>
          <a:xfrm>
            <a:off x="10588416" y="353589"/>
            <a:ext cx="991127" cy="204523"/>
          </a:xfrm>
          <a:prstGeom prst="rect">
            <a:avLst/>
          </a:prstGeom>
        </p:spPr>
      </p:pic>
      <p:sp>
        <p:nvSpPr>
          <p:cNvPr id="36" name="Прямоугольник: скругленные углы 35">
            <a:hlinkClick r:id="" action="ppaction://noaction"/>
            <a:extLst>
              <a:ext uri="{FF2B5EF4-FFF2-40B4-BE49-F238E27FC236}">
                <a16:creationId xmlns:a16="http://schemas.microsoft.com/office/drawing/2014/main" id="{D88989D4-19C7-2C97-5250-A885F7CBB608}"/>
              </a:ext>
            </a:extLst>
          </p:cNvPr>
          <p:cNvSpPr/>
          <p:nvPr/>
        </p:nvSpPr>
        <p:spPr>
          <a:xfrm>
            <a:off x="6787074" y="5531090"/>
            <a:ext cx="1738361" cy="3654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2E6939E6-15C6-FEBA-05CD-39C584929E77}"/>
              </a:ext>
            </a:extLst>
          </p:cNvPr>
          <p:cNvSpPr txBox="1"/>
          <p:nvPr/>
        </p:nvSpPr>
        <p:spPr>
          <a:xfrm>
            <a:off x="1292894" y="5599660"/>
            <a:ext cx="138204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Узнать больше</a:t>
            </a: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5F86387C-1EE9-FAFF-CB1F-42FC66A51CD2}"/>
              </a:ext>
            </a:extLst>
          </p:cNvPr>
          <p:cNvSpPr txBox="1"/>
          <p:nvPr/>
        </p:nvSpPr>
        <p:spPr>
          <a:xfrm>
            <a:off x="7023909" y="5599660"/>
            <a:ext cx="13939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Узнать больше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D14367-27B3-4E76-0AD6-4E73CB0DC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9523" y="405664"/>
            <a:ext cx="3536777" cy="35367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25512-899B-4089-1E50-393A57230261}"/>
              </a:ext>
            </a:extLst>
          </p:cNvPr>
          <p:cNvSpPr txBox="1"/>
          <p:nvPr/>
        </p:nvSpPr>
        <p:spPr>
          <a:xfrm>
            <a:off x="632681" y="776262"/>
            <a:ext cx="60227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000" dirty="0" smtClean="0"/>
              <a:t>Менеджмент и финансовые сервисы</a:t>
            </a:r>
            <a:endParaRPr lang="ru-RU" sz="4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E47BF-6563-FE7C-F66D-1CFC19FA97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14047" r="13985"/>
          <a:stretch/>
        </p:blipFill>
        <p:spPr>
          <a:xfrm>
            <a:off x="1887061" y="7346838"/>
            <a:ext cx="8088040" cy="4994476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E8E6884-A9ED-AE31-76D5-6049252A3EE1}"/>
              </a:ext>
            </a:extLst>
          </p:cNvPr>
          <p:cNvGrpSpPr/>
          <p:nvPr/>
        </p:nvGrpSpPr>
        <p:grpSpPr>
          <a:xfrm>
            <a:off x="12447782" y="5203219"/>
            <a:ext cx="5699761" cy="942919"/>
            <a:chOff x="6631353" y="5203219"/>
            <a:chExt cx="5699761" cy="942919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44C4481E-99F6-C2C0-4ED0-3CF98D12F4FD}"/>
                </a:ext>
              </a:extLst>
            </p:cNvPr>
            <p:cNvSpPr/>
            <p:nvPr/>
          </p:nvSpPr>
          <p:spPr>
            <a:xfrm>
              <a:off x="6631353" y="5203219"/>
              <a:ext cx="5699761" cy="942919"/>
            </a:xfrm>
            <a:prstGeom prst="roundRect">
              <a:avLst>
                <a:gd name="adj" fmla="val 20765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AF2450-22A6-D7C3-FB46-E3358EBB81F3}"/>
                </a:ext>
              </a:extLst>
            </p:cNvPr>
            <p:cNvSpPr txBox="1"/>
            <p:nvPr/>
          </p:nvSpPr>
          <p:spPr>
            <a:xfrm>
              <a:off x="7195218" y="5344020"/>
              <a:ext cx="4372895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>
                  <a:latin typeface="+mj-lt"/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</a:rPr>
                <a:t>Ваш клиентский менеджер оптовой дирекции будет с Вами на протяжении всего процесса и поможет с любыми вопросами</a:t>
              </a:r>
            </a:p>
          </p:txBody>
        </p:sp>
      </p:grp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5BB4270-9F27-8CE6-38CD-F2F9C4856146}"/>
              </a:ext>
            </a:extLst>
          </p:cNvPr>
          <p:cNvCxnSpPr>
            <a:cxnSpLocks/>
          </p:cNvCxnSpPr>
          <p:nvPr/>
        </p:nvCxnSpPr>
        <p:spPr>
          <a:xfrm>
            <a:off x="-3240501" y="2732143"/>
            <a:ext cx="2735262" cy="0"/>
          </a:xfrm>
          <a:prstGeom prst="line">
            <a:avLst/>
          </a:prstGeom>
          <a:ln w="15875">
            <a:solidFill>
              <a:schemeClr val="tx2">
                <a:lumMod val="50000"/>
                <a:lumOff val="50000"/>
              </a:schemeClr>
            </a:solidFill>
            <a:prstDash val="sysDot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0D463C0-E693-F585-9962-E1F49832001E}"/>
              </a:ext>
            </a:extLst>
          </p:cNvPr>
          <p:cNvCxnSpPr>
            <a:cxnSpLocks/>
          </p:cNvCxnSpPr>
          <p:nvPr/>
        </p:nvCxnSpPr>
        <p:spPr>
          <a:xfrm>
            <a:off x="-4986751" y="4327443"/>
            <a:ext cx="4481512" cy="0"/>
          </a:xfrm>
          <a:prstGeom prst="line">
            <a:avLst/>
          </a:prstGeom>
          <a:ln w="15875">
            <a:solidFill>
              <a:schemeClr val="tx2">
                <a:lumMod val="50000"/>
                <a:lumOff val="50000"/>
              </a:schemeClr>
            </a:solidFill>
            <a:prstDash val="sysDot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899EE5F-2780-98AE-25EB-243535DC16CB}"/>
              </a:ext>
            </a:extLst>
          </p:cNvPr>
          <p:cNvCxnSpPr>
            <a:cxnSpLocks/>
          </p:cNvCxnSpPr>
          <p:nvPr/>
        </p:nvCxnSpPr>
        <p:spPr>
          <a:xfrm flipH="1">
            <a:off x="12532659" y="2732143"/>
            <a:ext cx="2406184" cy="0"/>
          </a:xfrm>
          <a:prstGeom prst="line">
            <a:avLst/>
          </a:prstGeom>
          <a:ln w="15875">
            <a:solidFill>
              <a:schemeClr val="tx2">
                <a:lumMod val="50000"/>
                <a:lumOff val="50000"/>
              </a:schemeClr>
            </a:solidFill>
            <a:prstDash val="sysDot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CDFEC1E-D6C1-DD92-81AF-40BBC0647474}"/>
              </a:ext>
            </a:extLst>
          </p:cNvPr>
          <p:cNvCxnSpPr>
            <a:cxnSpLocks/>
          </p:cNvCxnSpPr>
          <p:nvPr/>
        </p:nvCxnSpPr>
        <p:spPr>
          <a:xfrm flipH="1">
            <a:off x="12532659" y="4327443"/>
            <a:ext cx="3912254" cy="0"/>
          </a:xfrm>
          <a:prstGeom prst="line">
            <a:avLst/>
          </a:prstGeom>
          <a:ln w="15875">
            <a:solidFill>
              <a:schemeClr val="tx2">
                <a:lumMod val="50000"/>
                <a:lumOff val="50000"/>
              </a:schemeClr>
            </a:solidFill>
            <a:prstDash val="sysDot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5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3849FEB-DE18-3A71-18D2-2A0DE2B3236C}"/>
              </a:ext>
            </a:extLst>
          </p:cNvPr>
          <p:cNvSpPr/>
          <p:nvPr/>
        </p:nvSpPr>
        <p:spPr>
          <a:xfrm>
            <a:off x="7573721" y="2328600"/>
            <a:ext cx="2484000" cy="2484000"/>
          </a:xfrm>
          <a:prstGeom prst="roundRect">
            <a:avLst>
              <a:gd name="adj" fmla="val 7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F20A938-395A-14A6-9DFD-080B52CA0AE1}"/>
              </a:ext>
            </a:extLst>
          </p:cNvPr>
          <p:cNvGrpSpPr/>
          <p:nvPr/>
        </p:nvGrpSpPr>
        <p:grpSpPr>
          <a:xfrm>
            <a:off x="632681" y="601346"/>
            <a:ext cx="1521239" cy="319693"/>
            <a:chOff x="824962" y="5198842"/>
            <a:chExt cx="4098139" cy="861238"/>
          </a:xfrm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81B3C8A5-025E-5A6E-717C-8974C34862A9}"/>
                </a:ext>
              </a:extLst>
            </p:cNvPr>
            <p:cNvSpPr/>
            <p:nvPr/>
          </p:nvSpPr>
          <p:spPr>
            <a:xfrm>
              <a:off x="824962" y="5324235"/>
              <a:ext cx="529259" cy="609189"/>
            </a:xfrm>
            <a:custGeom>
              <a:avLst/>
              <a:gdLst>
                <a:gd name="connsiteX0" fmla="*/ 365848 w 529259"/>
                <a:gd name="connsiteY0" fmla="*/ 101212 h 609189"/>
                <a:gd name="connsiteX1" fmla="*/ 263392 w 529259"/>
                <a:gd name="connsiteY1" fmla="*/ 115804 h 609189"/>
                <a:gd name="connsiteX2" fmla="*/ 223698 w 529259"/>
                <a:gd name="connsiteY2" fmla="*/ 158212 h 609189"/>
                <a:gd name="connsiteX3" fmla="*/ 155507 w 529259"/>
                <a:gd name="connsiteY3" fmla="*/ 504945 h 609189"/>
                <a:gd name="connsiteX4" fmla="*/ 120223 w 529259"/>
                <a:gd name="connsiteY4" fmla="*/ 559232 h 609189"/>
                <a:gd name="connsiteX5" fmla="*/ 69335 w 529259"/>
                <a:gd name="connsiteY5" fmla="*/ 537513 h 609189"/>
                <a:gd name="connsiteX6" fmla="*/ 85619 w 529259"/>
                <a:gd name="connsiteY6" fmla="*/ 392310 h 609189"/>
                <a:gd name="connsiteX7" fmla="*/ 137525 w 529259"/>
                <a:gd name="connsiteY7" fmla="*/ 159568 h 609189"/>
                <a:gd name="connsiteX8" fmla="*/ 138204 w 529259"/>
                <a:gd name="connsiteY8" fmla="*/ 148709 h 609189"/>
                <a:gd name="connsiteX9" fmla="*/ 60175 w 529259"/>
                <a:gd name="connsiteY9" fmla="*/ 167369 h 609189"/>
                <a:gd name="connsiteX10" fmla="*/ 40158 w 529259"/>
                <a:gd name="connsiteY10" fmla="*/ 169408 h 609189"/>
                <a:gd name="connsiteX11" fmla="*/ 2840 w 529259"/>
                <a:gd name="connsiteY11" fmla="*/ 121228 h 609189"/>
                <a:gd name="connsiteX12" fmla="*/ 44908 w 529259"/>
                <a:gd name="connsiteY12" fmla="*/ 75761 h 609189"/>
                <a:gd name="connsiteX13" fmla="*/ 397059 w 529259"/>
                <a:gd name="connsiteY13" fmla="*/ 110 h 609189"/>
                <a:gd name="connsiteX14" fmla="*/ 489677 w 529259"/>
                <a:gd name="connsiteY14" fmla="*/ 7574 h 609189"/>
                <a:gd name="connsiteX15" fmla="*/ 517157 w 529259"/>
                <a:gd name="connsiteY15" fmla="*/ 86620 h 609189"/>
                <a:gd name="connsiteX16" fmla="*/ 492731 w 529259"/>
                <a:gd name="connsiteY16" fmla="*/ 95441 h 609189"/>
                <a:gd name="connsiteX17" fmla="*/ 469661 w 529259"/>
                <a:gd name="connsiteY17" fmla="*/ 106300 h 609189"/>
                <a:gd name="connsiteX18" fmla="*/ 433021 w 529259"/>
                <a:gd name="connsiteY18" fmla="*/ 234882 h 609189"/>
                <a:gd name="connsiteX19" fmla="*/ 388917 w 529259"/>
                <a:gd name="connsiteY19" fmla="*/ 540909 h 609189"/>
                <a:gd name="connsiteX20" fmla="*/ 348546 w 529259"/>
                <a:gd name="connsiteY20" fmla="*/ 606056 h 609189"/>
                <a:gd name="connsiteX21" fmla="*/ 297656 w 529259"/>
                <a:gd name="connsiteY21" fmla="*/ 579585 h 609189"/>
                <a:gd name="connsiteX22" fmla="*/ 299692 w 529259"/>
                <a:gd name="connsiteY22" fmla="*/ 426572 h 609189"/>
                <a:gd name="connsiteX23" fmla="*/ 360080 w 529259"/>
                <a:gd name="connsiteY23" fmla="*/ 134800 h 609189"/>
                <a:gd name="connsiteX24" fmla="*/ 365848 w 529259"/>
                <a:gd name="connsiteY24" fmla="*/ 101212 h 60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9259" h="609189">
                  <a:moveTo>
                    <a:pt x="365848" y="101212"/>
                  </a:moveTo>
                  <a:cubicBezTo>
                    <a:pt x="328869" y="106300"/>
                    <a:pt x="295960" y="109349"/>
                    <a:pt x="263392" y="115804"/>
                  </a:cubicBezTo>
                  <a:cubicBezTo>
                    <a:pt x="241678" y="119872"/>
                    <a:pt x="225733" y="126653"/>
                    <a:pt x="223698" y="158212"/>
                  </a:cubicBezTo>
                  <a:cubicBezTo>
                    <a:pt x="215555" y="276617"/>
                    <a:pt x="185362" y="390608"/>
                    <a:pt x="155507" y="504945"/>
                  </a:cubicBezTo>
                  <a:cubicBezTo>
                    <a:pt x="149740" y="526664"/>
                    <a:pt x="139222" y="545997"/>
                    <a:pt x="120223" y="559232"/>
                  </a:cubicBezTo>
                  <a:cubicBezTo>
                    <a:pt x="96814" y="574834"/>
                    <a:pt x="74084" y="565340"/>
                    <a:pt x="69335" y="537513"/>
                  </a:cubicBezTo>
                  <a:cubicBezTo>
                    <a:pt x="61192" y="487640"/>
                    <a:pt x="74424" y="440144"/>
                    <a:pt x="85619" y="392310"/>
                  </a:cubicBezTo>
                  <a:cubicBezTo>
                    <a:pt x="103260" y="314957"/>
                    <a:pt x="120563" y="237258"/>
                    <a:pt x="137525" y="159568"/>
                  </a:cubicBezTo>
                  <a:cubicBezTo>
                    <a:pt x="138204" y="156509"/>
                    <a:pt x="138204" y="153124"/>
                    <a:pt x="138204" y="148709"/>
                  </a:cubicBezTo>
                  <a:cubicBezTo>
                    <a:pt x="111403" y="155153"/>
                    <a:pt x="85958" y="161597"/>
                    <a:pt x="60175" y="167369"/>
                  </a:cubicBezTo>
                  <a:cubicBezTo>
                    <a:pt x="53729" y="168725"/>
                    <a:pt x="46604" y="169408"/>
                    <a:pt x="40158" y="169408"/>
                  </a:cubicBezTo>
                  <a:cubicBezTo>
                    <a:pt x="5554" y="169745"/>
                    <a:pt x="-5981" y="154480"/>
                    <a:pt x="2840" y="121228"/>
                  </a:cubicBezTo>
                  <a:cubicBezTo>
                    <a:pt x="8946" y="98499"/>
                    <a:pt x="23874" y="83571"/>
                    <a:pt x="44908" y="75761"/>
                  </a:cubicBezTo>
                  <a:cubicBezTo>
                    <a:pt x="158559" y="34035"/>
                    <a:pt x="273908" y="-2265"/>
                    <a:pt x="397059" y="110"/>
                  </a:cubicBezTo>
                  <a:cubicBezTo>
                    <a:pt x="427932" y="784"/>
                    <a:pt x="459144" y="2486"/>
                    <a:pt x="489677" y="7574"/>
                  </a:cubicBezTo>
                  <a:cubicBezTo>
                    <a:pt x="527335" y="13682"/>
                    <a:pt x="541584" y="56091"/>
                    <a:pt x="517157" y="86620"/>
                  </a:cubicBezTo>
                  <a:cubicBezTo>
                    <a:pt x="511050" y="94084"/>
                    <a:pt x="503926" y="101212"/>
                    <a:pt x="492731" y="95441"/>
                  </a:cubicBezTo>
                  <a:cubicBezTo>
                    <a:pt x="480178" y="88996"/>
                    <a:pt x="473054" y="94768"/>
                    <a:pt x="469661" y="106300"/>
                  </a:cubicBezTo>
                  <a:cubicBezTo>
                    <a:pt x="457109" y="149045"/>
                    <a:pt x="443878" y="191800"/>
                    <a:pt x="433021" y="234882"/>
                  </a:cubicBezTo>
                  <a:cubicBezTo>
                    <a:pt x="407916" y="335310"/>
                    <a:pt x="395363" y="437768"/>
                    <a:pt x="388917" y="540909"/>
                  </a:cubicBezTo>
                  <a:cubicBezTo>
                    <a:pt x="387220" y="569072"/>
                    <a:pt x="377722" y="594513"/>
                    <a:pt x="348546" y="606056"/>
                  </a:cubicBezTo>
                  <a:cubicBezTo>
                    <a:pt x="325475" y="615213"/>
                    <a:pt x="303424" y="603680"/>
                    <a:pt x="297656" y="579585"/>
                  </a:cubicBezTo>
                  <a:cubicBezTo>
                    <a:pt x="285104" y="528356"/>
                    <a:pt x="289853" y="477128"/>
                    <a:pt x="299692" y="426572"/>
                  </a:cubicBezTo>
                  <a:cubicBezTo>
                    <a:pt x="318351" y="328866"/>
                    <a:pt x="340064" y="231833"/>
                    <a:pt x="360080" y="134800"/>
                  </a:cubicBezTo>
                  <a:cubicBezTo>
                    <a:pt x="362116" y="124277"/>
                    <a:pt x="363473" y="113428"/>
                    <a:pt x="365848" y="101212"/>
                  </a:cubicBezTo>
                  <a:close/>
                </a:path>
              </a:pathLst>
            </a:custGeom>
            <a:solidFill>
              <a:srgbClr val="FFFFFF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8E19EC2-9013-BBC6-231A-908CE9E4AEC5}"/>
                </a:ext>
              </a:extLst>
            </p:cNvPr>
            <p:cNvSpPr/>
            <p:nvPr/>
          </p:nvSpPr>
          <p:spPr>
            <a:xfrm>
              <a:off x="2857894" y="5466741"/>
              <a:ext cx="404530" cy="466677"/>
            </a:xfrm>
            <a:custGeom>
              <a:avLst/>
              <a:gdLst>
                <a:gd name="connsiteX0" fmla="*/ 119822 w 404530"/>
                <a:gd name="connsiteY0" fmla="*/ 269474 h 466677"/>
                <a:gd name="connsiteX1" fmla="*/ 129998 w 404530"/>
                <a:gd name="connsiteY1" fmla="*/ 252517 h 466677"/>
                <a:gd name="connsiteX2" fmla="*/ 316592 w 404530"/>
                <a:gd name="connsiteY2" fmla="*/ 46909 h 466677"/>
                <a:gd name="connsiteX3" fmla="*/ 347467 w 404530"/>
                <a:gd name="connsiteY3" fmla="*/ 20784 h 466677"/>
                <a:gd name="connsiteX4" fmla="*/ 381390 w 404530"/>
                <a:gd name="connsiteY4" fmla="*/ 22151 h 466677"/>
                <a:gd name="connsiteX5" fmla="*/ 387161 w 404530"/>
                <a:gd name="connsiteY5" fmla="*/ 93732 h 466677"/>
                <a:gd name="connsiteX6" fmla="*/ 337291 w 404530"/>
                <a:gd name="connsiteY6" fmla="*/ 230125 h 466677"/>
                <a:gd name="connsiteX7" fmla="*/ 316592 w 404530"/>
                <a:gd name="connsiteY7" fmla="*/ 430288 h 466677"/>
                <a:gd name="connsiteX8" fmla="*/ 268761 w 404530"/>
                <a:gd name="connsiteY8" fmla="*/ 456412 h 466677"/>
                <a:gd name="connsiteX9" fmla="*/ 225334 w 404530"/>
                <a:gd name="connsiteY9" fmla="*/ 375674 h 466677"/>
                <a:gd name="connsiteX10" fmla="*/ 252477 w 404530"/>
                <a:gd name="connsiteY10" fmla="*/ 241321 h 466677"/>
                <a:gd name="connsiteX11" fmla="*/ 252813 w 404530"/>
                <a:gd name="connsiteY11" fmla="*/ 222997 h 466677"/>
                <a:gd name="connsiteX12" fmla="*/ 228047 w 404530"/>
                <a:gd name="connsiteY12" fmla="*/ 251161 h 466677"/>
                <a:gd name="connsiteX13" fmla="*/ 86235 w 404530"/>
                <a:gd name="connsiteY13" fmla="*/ 434703 h 466677"/>
                <a:gd name="connsiteX14" fmla="*/ 37384 w 404530"/>
                <a:gd name="connsiteY14" fmla="*/ 446583 h 466677"/>
                <a:gd name="connsiteX15" fmla="*/ 20081 w 404530"/>
                <a:gd name="connsiteY15" fmla="*/ 435723 h 466677"/>
                <a:gd name="connsiteX16" fmla="*/ 1422 w 404530"/>
                <a:gd name="connsiteY16" fmla="*/ 391275 h 466677"/>
                <a:gd name="connsiteX17" fmla="*/ 69269 w 404530"/>
                <a:gd name="connsiteY17" fmla="*/ 95771 h 466677"/>
                <a:gd name="connsiteX18" fmla="*/ 92006 w 404530"/>
                <a:gd name="connsiteY18" fmla="*/ 17735 h 466677"/>
                <a:gd name="connsiteX19" fmla="*/ 125247 w 404530"/>
                <a:gd name="connsiteY19" fmla="*/ 6876 h 466677"/>
                <a:gd name="connsiteX20" fmla="*/ 126603 w 404530"/>
                <a:gd name="connsiteY20" fmla="*/ 7896 h 466677"/>
                <a:gd name="connsiteX21" fmla="*/ 157824 w 404530"/>
                <a:gd name="connsiteY21" fmla="*/ 90683 h 466677"/>
                <a:gd name="connsiteX22" fmla="*/ 111675 w 404530"/>
                <a:gd name="connsiteY22" fmla="*/ 256922 h 466677"/>
                <a:gd name="connsiteX23" fmla="*/ 112022 w 404530"/>
                <a:gd name="connsiteY23" fmla="*/ 263367 h 466677"/>
                <a:gd name="connsiteX24" fmla="*/ 119822 w 404530"/>
                <a:gd name="connsiteY24" fmla="*/ 269474 h 46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4530" h="466677">
                  <a:moveTo>
                    <a:pt x="119822" y="269474"/>
                  </a:moveTo>
                  <a:cubicBezTo>
                    <a:pt x="123217" y="263713"/>
                    <a:pt x="125930" y="257259"/>
                    <a:pt x="129998" y="252517"/>
                  </a:cubicBezTo>
                  <a:cubicBezTo>
                    <a:pt x="192084" y="183638"/>
                    <a:pt x="254170" y="115105"/>
                    <a:pt x="316592" y="46909"/>
                  </a:cubicBezTo>
                  <a:cubicBezTo>
                    <a:pt x="325749" y="37079"/>
                    <a:pt x="336944" y="29268"/>
                    <a:pt x="347467" y="20784"/>
                  </a:cubicBezTo>
                  <a:cubicBezTo>
                    <a:pt x="358999" y="11627"/>
                    <a:pt x="370531" y="13320"/>
                    <a:pt x="381390" y="22151"/>
                  </a:cubicBezTo>
                  <a:cubicBezTo>
                    <a:pt x="409206" y="44879"/>
                    <a:pt x="412938" y="69301"/>
                    <a:pt x="387161" y="93732"/>
                  </a:cubicBezTo>
                  <a:cubicBezTo>
                    <a:pt x="347467" y="131736"/>
                    <a:pt x="344754" y="182281"/>
                    <a:pt x="337291" y="230125"/>
                  </a:cubicBezTo>
                  <a:cubicBezTo>
                    <a:pt x="326768" y="296282"/>
                    <a:pt x="323036" y="363458"/>
                    <a:pt x="316592" y="430288"/>
                  </a:cubicBezTo>
                  <a:cubicBezTo>
                    <a:pt x="312860" y="469984"/>
                    <a:pt x="304377" y="474736"/>
                    <a:pt x="268761" y="456412"/>
                  </a:cubicBezTo>
                  <a:cubicBezTo>
                    <a:pt x="232115" y="437416"/>
                    <a:pt x="218890" y="416043"/>
                    <a:pt x="225334" y="375674"/>
                  </a:cubicBezTo>
                  <a:cubicBezTo>
                    <a:pt x="232461" y="330543"/>
                    <a:pt x="243311" y="286105"/>
                    <a:pt x="252477" y="241321"/>
                  </a:cubicBezTo>
                  <a:cubicBezTo>
                    <a:pt x="253487" y="235886"/>
                    <a:pt x="254506" y="230461"/>
                    <a:pt x="252813" y="222997"/>
                  </a:cubicBezTo>
                  <a:cubicBezTo>
                    <a:pt x="244667" y="232501"/>
                    <a:pt x="235847" y="241321"/>
                    <a:pt x="228047" y="251161"/>
                  </a:cubicBezTo>
                  <a:cubicBezTo>
                    <a:pt x="180552" y="312229"/>
                    <a:pt x="133057" y="373298"/>
                    <a:pt x="86235" y="434703"/>
                  </a:cubicBezTo>
                  <a:cubicBezTo>
                    <a:pt x="70288" y="455403"/>
                    <a:pt x="60795" y="458452"/>
                    <a:pt x="37384" y="446583"/>
                  </a:cubicBezTo>
                  <a:cubicBezTo>
                    <a:pt x="31277" y="443524"/>
                    <a:pt x="26189" y="439119"/>
                    <a:pt x="20081" y="435723"/>
                  </a:cubicBezTo>
                  <a:cubicBezTo>
                    <a:pt x="2778" y="425547"/>
                    <a:pt x="-2993" y="411292"/>
                    <a:pt x="1422" y="391275"/>
                  </a:cubicBezTo>
                  <a:cubicBezTo>
                    <a:pt x="24150" y="292886"/>
                    <a:pt x="46204" y="194161"/>
                    <a:pt x="69269" y="95771"/>
                  </a:cubicBezTo>
                  <a:cubicBezTo>
                    <a:pt x="75376" y="69301"/>
                    <a:pt x="82840" y="43177"/>
                    <a:pt x="92006" y="17735"/>
                  </a:cubicBezTo>
                  <a:cubicBezTo>
                    <a:pt x="99470" y="-2618"/>
                    <a:pt x="107270" y="-4320"/>
                    <a:pt x="125247" y="6876"/>
                  </a:cubicBezTo>
                  <a:cubicBezTo>
                    <a:pt x="125593" y="7223"/>
                    <a:pt x="126266" y="7559"/>
                    <a:pt x="126603" y="7896"/>
                  </a:cubicBezTo>
                  <a:cubicBezTo>
                    <a:pt x="169356" y="34703"/>
                    <a:pt x="172068" y="42504"/>
                    <a:pt x="157824" y="90683"/>
                  </a:cubicBezTo>
                  <a:cubicBezTo>
                    <a:pt x="141877" y="145981"/>
                    <a:pt x="126949" y="201625"/>
                    <a:pt x="111675" y="256922"/>
                  </a:cubicBezTo>
                  <a:cubicBezTo>
                    <a:pt x="111002" y="258961"/>
                    <a:pt x="111675" y="261337"/>
                    <a:pt x="112022" y="263367"/>
                  </a:cubicBezTo>
                  <a:cubicBezTo>
                    <a:pt x="115407" y="265742"/>
                    <a:pt x="117783" y="267782"/>
                    <a:pt x="119822" y="269474"/>
                  </a:cubicBezTo>
                  <a:close/>
                </a:path>
              </a:pathLst>
            </a:custGeom>
            <a:solidFill>
              <a:srgbClr val="FFFFFF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A0800775-12CE-E3BC-3D79-31C59C25070F}"/>
                </a:ext>
              </a:extLst>
            </p:cNvPr>
            <p:cNvSpPr/>
            <p:nvPr/>
          </p:nvSpPr>
          <p:spPr>
            <a:xfrm>
              <a:off x="2528989" y="5467225"/>
              <a:ext cx="327623" cy="467463"/>
            </a:xfrm>
            <a:custGeom>
              <a:avLst/>
              <a:gdLst>
                <a:gd name="connsiteX0" fmla="*/ 90418 w 327623"/>
                <a:gd name="connsiteY0" fmla="*/ 429468 h 467463"/>
                <a:gd name="connsiteX1" fmla="*/ 85666 w 327623"/>
                <a:gd name="connsiteY1" fmla="*/ 443039 h 467463"/>
                <a:gd name="connsiteX2" fmla="*/ 42913 w 327623"/>
                <a:gd name="connsiteY2" fmla="*/ 456948 h 467463"/>
                <a:gd name="connsiteX3" fmla="*/ 25273 w 327623"/>
                <a:gd name="connsiteY3" fmla="*/ 444059 h 467463"/>
                <a:gd name="connsiteX4" fmla="*/ 7297 w 327623"/>
                <a:gd name="connsiteY4" fmla="*/ 376546 h 467463"/>
                <a:gd name="connsiteX5" fmla="*/ 72768 w 327623"/>
                <a:gd name="connsiteY5" fmla="*/ 111572 h 467463"/>
                <a:gd name="connsiteX6" fmla="*/ 72768 w 327623"/>
                <a:gd name="connsiteY6" fmla="*/ 104108 h 467463"/>
                <a:gd name="connsiteX7" fmla="*/ 22898 w 327623"/>
                <a:gd name="connsiteY7" fmla="*/ 53552 h 467463"/>
                <a:gd name="connsiteX8" fmla="*/ 35796 w 327623"/>
                <a:gd name="connsiteY8" fmla="*/ 25052 h 467463"/>
                <a:gd name="connsiteX9" fmla="*/ 230190 w 327623"/>
                <a:gd name="connsiteY9" fmla="*/ 7411 h 467463"/>
                <a:gd name="connsiteX10" fmla="*/ 316023 w 327623"/>
                <a:gd name="connsiteY10" fmla="*/ 71192 h 467463"/>
                <a:gd name="connsiteX11" fmla="*/ 278704 w 327623"/>
                <a:gd name="connsiteY11" fmla="*/ 209278 h 467463"/>
                <a:gd name="connsiteX12" fmla="*/ 251561 w 327623"/>
                <a:gd name="connsiteY12" fmla="*/ 228274 h 467463"/>
                <a:gd name="connsiteX13" fmla="*/ 299739 w 327623"/>
                <a:gd name="connsiteY13" fmla="*/ 300886 h 467463"/>
                <a:gd name="connsiteX14" fmla="*/ 294988 w 327623"/>
                <a:gd name="connsiteY14" fmla="*/ 340582 h 467463"/>
                <a:gd name="connsiteX15" fmla="*/ 201008 w 327623"/>
                <a:gd name="connsiteY15" fmla="*/ 454235 h 467463"/>
                <a:gd name="connsiteX16" fmla="*/ 102623 w 327623"/>
                <a:gd name="connsiteY16" fmla="*/ 441000 h 467463"/>
                <a:gd name="connsiteX17" fmla="*/ 90418 w 327623"/>
                <a:gd name="connsiteY17" fmla="*/ 429468 h 467463"/>
                <a:gd name="connsiteX18" fmla="*/ 101267 w 327623"/>
                <a:gd name="connsiteY18" fmla="*/ 384010 h 467463"/>
                <a:gd name="connsiteX19" fmla="*/ 207799 w 327623"/>
                <a:gd name="connsiteY19" fmla="*/ 329039 h 467463"/>
                <a:gd name="connsiteX20" fmla="*/ 218658 w 327623"/>
                <a:gd name="connsiteY20" fmla="*/ 301222 h 467463"/>
                <a:gd name="connsiteX21" fmla="*/ 194900 w 327623"/>
                <a:gd name="connsiteY21" fmla="*/ 262209 h 467463"/>
                <a:gd name="connsiteX22" fmla="*/ 141644 w 327623"/>
                <a:gd name="connsiteY22" fmla="*/ 262209 h 467463"/>
                <a:gd name="connsiteX23" fmla="*/ 133498 w 327623"/>
                <a:gd name="connsiteY23" fmla="*/ 269327 h 467463"/>
                <a:gd name="connsiteX24" fmla="*/ 101267 w 327623"/>
                <a:gd name="connsiteY24" fmla="*/ 384010 h 467463"/>
                <a:gd name="connsiteX25" fmla="*/ 149781 w 327623"/>
                <a:gd name="connsiteY25" fmla="*/ 77300 h 467463"/>
                <a:gd name="connsiteX26" fmla="*/ 149445 w 327623"/>
                <a:gd name="connsiteY26" fmla="*/ 199784 h 467463"/>
                <a:gd name="connsiteX27" fmla="*/ 242405 w 327623"/>
                <a:gd name="connsiteY27" fmla="*/ 132944 h 467463"/>
                <a:gd name="connsiteX28" fmla="*/ 221023 w 327623"/>
                <a:gd name="connsiteY28" fmla="*/ 74251 h 467463"/>
                <a:gd name="connsiteX29" fmla="*/ 149781 w 327623"/>
                <a:gd name="connsiteY29" fmla="*/ 77300 h 46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623" h="467463">
                  <a:moveTo>
                    <a:pt x="90418" y="429468"/>
                  </a:moveTo>
                  <a:cubicBezTo>
                    <a:pt x="88378" y="434892"/>
                    <a:pt x="87022" y="438971"/>
                    <a:pt x="85666" y="443039"/>
                  </a:cubicBezTo>
                  <a:cubicBezTo>
                    <a:pt x="76500" y="469164"/>
                    <a:pt x="66660" y="472559"/>
                    <a:pt x="42913" y="456948"/>
                  </a:cubicBezTo>
                  <a:cubicBezTo>
                    <a:pt x="36805" y="452879"/>
                    <a:pt x="30708" y="448464"/>
                    <a:pt x="25273" y="444059"/>
                  </a:cubicBezTo>
                  <a:cubicBezTo>
                    <a:pt x="-1869" y="422003"/>
                    <a:pt x="-5938" y="409451"/>
                    <a:pt x="7297" y="376546"/>
                  </a:cubicBezTo>
                  <a:cubicBezTo>
                    <a:pt x="41220" y="291382"/>
                    <a:pt x="63275" y="203170"/>
                    <a:pt x="72768" y="111572"/>
                  </a:cubicBezTo>
                  <a:cubicBezTo>
                    <a:pt x="73115" y="109532"/>
                    <a:pt x="72768" y="107156"/>
                    <a:pt x="72768" y="104108"/>
                  </a:cubicBezTo>
                  <a:cubicBezTo>
                    <a:pt x="46991" y="96644"/>
                    <a:pt x="31044" y="79003"/>
                    <a:pt x="22898" y="53552"/>
                  </a:cubicBezTo>
                  <a:cubicBezTo>
                    <a:pt x="18492" y="40317"/>
                    <a:pt x="21541" y="29120"/>
                    <a:pt x="35796" y="25052"/>
                  </a:cubicBezTo>
                  <a:cubicBezTo>
                    <a:pt x="99238" y="6055"/>
                    <a:pt x="163689" y="-9893"/>
                    <a:pt x="230190" y="7411"/>
                  </a:cubicBezTo>
                  <a:cubicBezTo>
                    <a:pt x="267172" y="16915"/>
                    <a:pt x="297700" y="36584"/>
                    <a:pt x="316023" y="71192"/>
                  </a:cubicBezTo>
                  <a:cubicBezTo>
                    <a:pt x="340443" y="118353"/>
                    <a:pt x="325516" y="172294"/>
                    <a:pt x="278704" y="209278"/>
                  </a:cubicBezTo>
                  <a:cubicBezTo>
                    <a:pt x="270221" y="215722"/>
                    <a:pt x="261401" y="221493"/>
                    <a:pt x="251561" y="228274"/>
                  </a:cubicBezTo>
                  <a:cubicBezTo>
                    <a:pt x="277348" y="246598"/>
                    <a:pt x="297700" y="268317"/>
                    <a:pt x="299739" y="300886"/>
                  </a:cubicBezTo>
                  <a:cubicBezTo>
                    <a:pt x="300759" y="314111"/>
                    <a:pt x="299056" y="328029"/>
                    <a:pt x="294988" y="340582"/>
                  </a:cubicBezTo>
                  <a:cubicBezTo>
                    <a:pt x="277685" y="389771"/>
                    <a:pt x="245790" y="427775"/>
                    <a:pt x="201008" y="454235"/>
                  </a:cubicBezTo>
                  <a:cubicBezTo>
                    <a:pt x="164372" y="475944"/>
                    <a:pt x="133161" y="470520"/>
                    <a:pt x="102623" y="441000"/>
                  </a:cubicBezTo>
                  <a:cubicBezTo>
                    <a:pt x="98891" y="437268"/>
                    <a:pt x="95159" y="433882"/>
                    <a:pt x="90418" y="429468"/>
                  </a:cubicBezTo>
                  <a:close/>
                  <a:moveTo>
                    <a:pt x="101267" y="384010"/>
                  </a:moveTo>
                  <a:cubicBezTo>
                    <a:pt x="146396" y="380278"/>
                    <a:pt x="182349" y="364330"/>
                    <a:pt x="207799" y="329039"/>
                  </a:cubicBezTo>
                  <a:cubicBezTo>
                    <a:pt x="213560" y="321239"/>
                    <a:pt x="216955" y="310725"/>
                    <a:pt x="218658" y="301222"/>
                  </a:cubicBezTo>
                  <a:cubicBezTo>
                    <a:pt x="222043" y="282899"/>
                    <a:pt x="212204" y="265258"/>
                    <a:pt x="194900" y="262209"/>
                  </a:cubicBezTo>
                  <a:cubicBezTo>
                    <a:pt x="177607" y="259497"/>
                    <a:pt x="159621" y="261526"/>
                    <a:pt x="141644" y="262209"/>
                  </a:cubicBezTo>
                  <a:cubicBezTo>
                    <a:pt x="138586" y="262209"/>
                    <a:pt x="134517" y="266278"/>
                    <a:pt x="133498" y="269327"/>
                  </a:cubicBezTo>
                  <a:cubicBezTo>
                    <a:pt x="122638" y="306647"/>
                    <a:pt x="112462" y="344314"/>
                    <a:pt x="101267" y="384010"/>
                  </a:cubicBezTo>
                  <a:close/>
                  <a:moveTo>
                    <a:pt x="149781" y="77300"/>
                  </a:moveTo>
                  <a:cubicBezTo>
                    <a:pt x="171499" y="118353"/>
                    <a:pt x="149445" y="158385"/>
                    <a:pt x="149445" y="199784"/>
                  </a:cubicBezTo>
                  <a:cubicBezTo>
                    <a:pt x="186763" y="184509"/>
                    <a:pt x="219667" y="165849"/>
                    <a:pt x="242405" y="132944"/>
                  </a:cubicBezTo>
                  <a:cubicBezTo>
                    <a:pt x="260045" y="107156"/>
                    <a:pt x="251225" y="82725"/>
                    <a:pt x="221023" y="74251"/>
                  </a:cubicBezTo>
                  <a:cubicBezTo>
                    <a:pt x="196940" y="67460"/>
                    <a:pt x="173192" y="70856"/>
                    <a:pt x="149781" y="77300"/>
                  </a:cubicBezTo>
                  <a:close/>
                </a:path>
              </a:pathLst>
            </a:custGeom>
            <a:solidFill>
              <a:srgbClr val="FFFFFF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3D40CA46-AB18-DF98-064F-20256ABEE1C8}"/>
                </a:ext>
              </a:extLst>
            </p:cNvPr>
            <p:cNvSpPr/>
            <p:nvPr/>
          </p:nvSpPr>
          <p:spPr>
            <a:xfrm>
              <a:off x="2213713" y="5467192"/>
              <a:ext cx="313015" cy="467028"/>
            </a:xfrm>
            <a:custGeom>
              <a:avLst/>
              <a:gdLst>
                <a:gd name="connsiteX0" fmla="*/ 215457 w 313015"/>
                <a:gd name="connsiteY0" fmla="*/ 41052 h 467028"/>
                <a:gd name="connsiteX1" fmla="*/ 273811 w 313015"/>
                <a:gd name="connsiteY1" fmla="*/ 57337 h 467028"/>
                <a:gd name="connsiteX2" fmla="*/ 285680 w 313015"/>
                <a:gd name="connsiteY2" fmla="*/ 337912 h 467028"/>
                <a:gd name="connsiteX3" fmla="*/ 219526 w 313015"/>
                <a:gd name="connsiteY3" fmla="*/ 430876 h 467028"/>
                <a:gd name="connsiteX4" fmla="*/ 16985 w 313015"/>
                <a:gd name="connsiteY4" fmla="*/ 380667 h 467028"/>
                <a:gd name="connsiteX5" fmla="*/ 10877 w 313015"/>
                <a:gd name="connsiteY5" fmla="*/ 204242 h 467028"/>
                <a:gd name="connsiteX6" fmla="*/ 113340 w 313015"/>
                <a:gd name="connsiteY6" fmla="*/ 24768 h 467028"/>
                <a:gd name="connsiteX7" fmla="*/ 198154 w 313015"/>
                <a:gd name="connsiteY7" fmla="*/ 24085 h 467028"/>
                <a:gd name="connsiteX8" fmla="*/ 215457 w 313015"/>
                <a:gd name="connsiteY8" fmla="*/ 41052 h 467028"/>
                <a:gd name="connsiteX9" fmla="*/ 85178 w 313015"/>
                <a:gd name="connsiteY9" fmla="*/ 310778 h 467028"/>
                <a:gd name="connsiteX10" fmla="*/ 89247 w 313015"/>
                <a:gd name="connsiteY10" fmla="*/ 351148 h 467028"/>
                <a:gd name="connsiteX11" fmla="*/ 94681 w 313015"/>
                <a:gd name="connsiteY11" fmla="*/ 372520 h 467028"/>
                <a:gd name="connsiteX12" fmla="*/ 145571 w 313015"/>
                <a:gd name="connsiteY12" fmla="*/ 386092 h 467028"/>
                <a:gd name="connsiteX13" fmla="*/ 160499 w 313015"/>
                <a:gd name="connsiteY13" fmla="*/ 370144 h 467028"/>
                <a:gd name="connsiteX14" fmla="*/ 225970 w 313015"/>
                <a:gd name="connsiteY14" fmla="*/ 181513 h 467028"/>
                <a:gd name="connsiteX15" fmla="*/ 211042 w 313015"/>
                <a:gd name="connsiteY15" fmla="*/ 104160 h 467028"/>
                <a:gd name="connsiteX16" fmla="*/ 173050 w 313015"/>
                <a:gd name="connsiteY16" fmla="*/ 93974 h 467028"/>
                <a:gd name="connsiteX17" fmla="*/ 151679 w 313015"/>
                <a:gd name="connsiteY17" fmla="*/ 115356 h 467028"/>
                <a:gd name="connsiteX18" fmla="*/ 85178 w 313015"/>
                <a:gd name="connsiteY18" fmla="*/ 310778 h 46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3015" h="467028">
                  <a:moveTo>
                    <a:pt x="215457" y="41052"/>
                  </a:moveTo>
                  <a:cubicBezTo>
                    <a:pt x="249717" y="23748"/>
                    <a:pt x="256161" y="24432"/>
                    <a:pt x="273811" y="57337"/>
                  </a:cubicBezTo>
                  <a:cubicBezTo>
                    <a:pt x="322999" y="148598"/>
                    <a:pt x="324691" y="242919"/>
                    <a:pt x="285680" y="337912"/>
                  </a:cubicBezTo>
                  <a:cubicBezTo>
                    <a:pt x="271089" y="373876"/>
                    <a:pt x="249044" y="405089"/>
                    <a:pt x="219526" y="430876"/>
                  </a:cubicBezTo>
                  <a:cubicBezTo>
                    <a:pt x="132673" y="506200"/>
                    <a:pt x="43791" y="451229"/>
                    <a:pt x="16985" y="380667"/>
                  </a:cubicBezTo>
                  <a:cubicBezTo>
                    <a:pt x="-5060" y="322984"/>
                    <a:pt x="-4050" y="263618"/>
                    <a:pt x="10877" y="204242"/>
                  </a:cubicBezTo>
                  <a:cubicBezTo>
                    <a:pt x="28180" y="134690"/>
                    <a:pt x="60074" y="73621"/>
                    <a:pt x="113340" y="24768"/>
                  </a:cubicBezTo>
                  <a:cubicBezTo>
                    <a:pt x="149303" y="-8484"/>
                    <a:pt x="160835" y="-7801"/>
                    <a:pt x="198154" y="24085"/>
                  </a:cubicBezTo>
                  <a:cubicBezTo>
                    <a:pt x="203915" y="29520"/>
                    <a:pt x="209350" y="35281"/>
                    <a:pt x="215457" y="41052"/>
                  </a:cubicBezTo>
                  <a:close/>
                  <a:moveTo>
                    <a:pt x="85178" y="310778"/>
                  </a:moveTo>
                  <a:cubicBezTo>
                    <a:pt x="86534" y="322984"/>
                    <a:pt x="87554" y="337239"/>
                    <a:pt x="89247" y="351148"/>
                  </a:cubicBezTo>
                  <a:cubicBezTo>
                    <a:pt x="90266" y="358275"/>
                    <a:pt x="92305" y="365403"/>
                    <a:pt x="94681" y="372520"/>
                  </a:cubicBezTo>
                  <a:cubicBezTo>
                    <a:pt x="105194" y="401703"/>
                    <a:pt x="122497" y="406455"/>
                    <a:pt x="145571" y="386092"/>
                  </a:cubicBezTo>
                  <a:cubicBezTo>
                    <a:pt x="150996" y="381340"/>
                    <a:pt x="156084" y="375916"/>
                    <a:pt x="160499" y="370144"/>
                  </a:cubicBezTo>
                  <a:cubicBezTo>
                    <a:pt x="203579" y="314847"/>
                    <a:pt x="224614" y="250719"/>
                    <a:pt x="225970" y="181513"/>
                  </a:cubicBezTo>
                  <a:cubicBezTo>
                    <a:pt x="226653" y="155726"/>
                    <a:pt x="219189" y="129265"/>
                    <a:pt x="211042" y="104160"/>
                  </a:cubicBezTo>
                  <a:cubicBezTo>
                    <a:pt x="204262" y="82778"/>
                    <a:pt x="191027" y="80749"/>
                    <a:pt x="173050" y="93974"/>
                  </a:cubicBezTo>
                  <a:cubicBezTo>
                    <a:pt x="164904" y="100082"/>
                    <a:pt x="157776" y="107546"/>
                    <a:pt x="151679" y="115356"/>
                  </a:cubicBezTo>
                  <a:cubicBezTo>
                    <a:pt x="107233" y="172010"/>
                    <a:pt x="89593" y="238167"/>
                    <a:pt x="85178" y="310778"/>
                  </a:cubicBezTo>
                  <a:close/>
                </a:path>
              </a:pathLst>
            </a:custGeom>
            <a:solidFill>
              <a:srgbClr val="FFFFFF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AF900A1D-57CC-DDF0-1AFC-3DF71C6F0251}"/>
                </a:ext>
              </a:extLst>
            </p:cNvPr>
            <p:cNvSpPr/>
            <p:nvPr/>
          </p:nvSpPr>
          <p:spPr>
            <a:xfrm>
              <a:off x="1881186" y="5466965"/>
              <a:ext cx="330447" cy="464417"/>
            </a:xfrm>
            <a:custGeom>
              <a:avLst/>
              <a:gdLst>
                <a:gd name="connsiteX0" fmla="*/ 121521 w 330447"/>
                <a:gd name="connsiteY0" fmla="*/ 270963 h 464417"/>
                <a:gd name="connsiteX1" fmla="*/ 98793 w 330447"/>
                <a:gd name="connsiteY1" fmla="*/ 416165 h 464417"/>
                <a:gd name="connsiteX2" fmla="*/ 37390 w 330447"/>
                <a:gd name="connsiteY2" fmla="*/ 458237 h 464417"/>
                <a:gd name="connsiteX3" fmla="*/ 21106 w 330447"/>
                <a:gd name="connsiteY3" fmla="*/ 454169 h 464417"/>
                <a:gd name="connsiteX4" fmla="*/ 408 w 330447"/>
                <a:gd name="connsiteY4" fmla="*/ 426005 h 464417"/>
                <a:gd name="connsiteX5" fmla="*/ 12623 w 330447"/>
                <a:gd name="connsiteY5" fmla="*/ 366629 h 464417"/>
                <a:gd name="connsiteX6" fmla="*/ 76065 w 330447"/>
                <a:gd name="connsiteY6" fmla="*/ 117266 h 464417"/>
                <a:gd name="connsiteX7" fmla="*/ 70294 w 330447"/>
                <a:gd name="connsiteY7" fmla="*/ 97250 h 464417"/>
                <a:gd name="connsiteX8" fmla="*/ 47566 w 330447"/>
                <a:gd name="connsiteY8" fmla="*/ 45685 h 464417"/>
                <a:gd name="connsiteX9" fmla="*/ 74372 w 330447"/>
                <a:gd name="connsiteY9" fmla="*/ 17184 h 464417"/>
                <a:gd name="connsiteX10" fmla="*/ 202266 w 330447"/>
                <a:gd name="connsiteY10" fmla="*/ 2929 h 464417"/>
                <a:gd name="connsiteX11" fmla="*/ 301670 w 330447"/>
                <a:gd name="connsiteY11" fmla="*/ 52802 h 464417"/>
                <a:gd name="connsiteX12" fmla="*/ 319993 w 330447"/>
                <a:gd name="connsiteY12" fmla="*/ 158319 h 464417"/>
                <a:gd name="connsiteX13" fmla="*/ 214481 w 330447"/>
                <a:gd name="connsiteY13" fmla="*/ 290979 h 464417"/>
                <a:gd name="connsiteX14" fmla="*/ 198880 w 330447"/>
                <a:gd name="connsiteY14" fmla="*/ 301156 h 464417"/>
                <a:gd name="connsiteX15" fmla="*/ 147307 w 330447"/>
                <a:gd name="connsiteY15" fmla="*/ 294028 h 464417"/>
                <a:gd name="connsiteX16" fmla="*/ 126618 w 330447"/>
                <a:gd name="connsiteY16" fmla="*/ 270279 h 464417"/>
                <a:gd name="connsiteX17" fmla="*/ 121521 w 330447"/>
                <a:gd name="connsiteY17" fmla="*/ 270963 h 464417"/>
                <a:gd name="connsiteX18" fmla="*/ 123896 w 330447"/>
                <a:gd name="connsiteY18" fmla="*/ 226851 h 464417"/>
                <a:gd name="connsiteX19" fmla="*/ 128984 w 330447"/>
                <a:gd name="connsiteY19" fmla="*/ 231603 h 464417"/>
                <a:gd name="connsiteX20" fmla="*/ 199553 w 330447"/>
                <a:gd name="connsiteY20" fmla="*/ 184106 h 464417"/>
                <a:gd name="connsiteX21" fmla="*/ 242297 w 330447"/>
                <a:gd name="connsiteY21" fmla="*/ 132531 h 464417"/>
                <a:gd name="connsiteX22" fmla="*/ 218213 w 330447"/>
                <a:gd name="connsiteY22" fmla="*/ 88766 h 464417"/>
                <a:gd name="connsiteX23" fmla="*/ 173094 w 330447"/>
                <a:gd name="connsiteY23" fmla="*/ 88766 h 464417"/>
                <a:gd name="connsiteX24" fmla="*/ 147307 w 330447"/>
                <a:gd name="connsiteY24" fmla="*/ 111842 h 464417"/>
                <a:gd name="connsiteX25" fmla="*/ 135092 w 330447"/>
                <a:gd name="connsiteY25" fmla="*/ 166466 h 464417"/>
                <a:gd name="connsiteX26" fmla="*/ 123896 w 330447"/>
                <a:gd name="connsiteY26" fmla="*/ 226851 h 46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0447" h="464417">
                  <a:moveTo>
                    <a:pt x="121521" y="270963"/>
                  </a:moveTo>
                  <a:cubicBezTo>
                    <a:pt x="113720" y="319469"/>
                    <a:pt x="105920" y="367649"/>
                    <a:pt x="98793" y="416165"/>
                  </a:cubicBezTo>
                  <a:cubicBezTo>
                    <a:pt x="91329" y="468414"/>
                    <a:pt x="88617" y="470453"/>
                    <a:pt x="37390" y="458237"/>
                  </a:cubicBezTo>
                  <a:cubicBezTo>
                    <a:pt x="31965" y="456881"/>
                    <a:pt x="26531" y="455525"/>
                    <a:pt x="21106" y="454169"/>
                  </a:cubicBezTo>
                  <a:cubicBezTo>
                    <a:pt x="6179" y="450437"/>
                    <a:pt x="-1968" y="441270"/>
                    <a:pt x="408" y="426005"/>
                  </a:cubicBezTo>
                  <a:cubicBezTo>
                    <a:pt x="3467" y="405989"/>
                    <a:pt x="7535" y="385973"/>
                    <a:pt x="12623" y="366629"/>
                  </a:cubicBezTo>
                  <a:cubicBezTo>
                    <a:pt x="33322" y="283515"/>
                    <a:pt x="54693" y="200391"/>
                    <a:pt x="76065" y="117266"/>
                  </a:cubicBezTo>
                  <a:cubicBezTo>
                    <a:pt x="78441" y="108109"/>
                    <a:pt x="74372" y="104377"/>
                    <a:pt x="70294" y="97250"/>
                  </a:cubicBezTo>
                  <a:cubicBezTo>
                    <a:pt x="60454" y="81302"/>
                    <a:pt x="51298" y="63998"/>
                    <a:pt x="47566" y="45685"/>
                  </a:cubicBezTo>
                  <a:cubicBezTo>
                    <a:pt x="44517" y="29390"/>
                    <a:pt x="61137" y="22273"/>
                    <a:pt x="74372" y="17184"/>
                  </a:cubicBezTo>
                  <a:cubicBezTo>
                    <a:pt x="115759" y="1237"/>
                    <a:pt x="158503" y="-3851"/>
                    <a:pt x="202266" y="2929"/>
                  </a:cubicBezTo>
                  <a:cubicBezTo>
                    <a:pt x="240941" y="8701"/>
                    <a:pt x="274527" y="24302"/>
                    <a:pt x="301670" y="52802"/>
                  </a:cubicBezTo>
                  <a:cubicBezTo>
                    <a:pt x="332208" y="85034"/>
                    <a:pt x="338652" y="117949"/>
                    <a:pt x="319993" y="158319"/>
                  </a:cubicBezTo>
                  <a:cubicBezTo>
                    <a:pt x="295563" y="210904"/>
                    <a:pt x="259946" y="255015"/>
                    <a:pt x="214481" y="290979"/>
                  </a:cubicBezTo>
                  <a:cubicBezTo>
                    <a:pt x="209729" y="294711"/>
                    <a:pt x="204305" y="298096"/>
                    <a:pt x="198880" y="301156"/>
                  </a:cubicBezTo>
                  <a:cubicBezTo>
                    <a:pt x="177499" y="313025"/>
                    <a:pt x="164610" y="311332"/>
                    <a:pt x="147307" y="294028"/>
                  </a:cubicBezTo>
                  <a:cubicBezTo>
                    <a:pt x="139843" y="286564"/>
                    <a:pt x="133399" y="278080"/>
                    <a:pt x="126618" y="270279"/>
                  </a:cubicBezTo>
                  <a:cubicBezTo>
                    <a:pt x="124916" y="270616"/>
                    <a:pt x="123223" y="270963"/>
                    <a:pt x="121521" y="270963"/>
                  </a:cubicBezTo>
                  <a:close/>
                  <a:moveTo>
                    <a:pt x="123896" y="226851"/>
                  </a:moveTo>
                  <a:cubicBezTo>
                    <a:pt x="125599" y="228544"/>
                    <a:pt x="127292" y="229910"/>
                    <a:pt x="128984" y="231603"/>
                  </a:cubicBezTo>
                  <a:cubicBezTo>
                    <a:pt x="152742" y="215992"/>
                    <a:pt x="177845" y="202083"/>
                    <a:pt x="199553" y="184106"/>
                  </a:cubicBezTo>
                  <a:cubicBezTo>
                    <a:pt x="216520" y="169851"/>
                    <a:pt x="231101" y="151538"/>
                    <a:pt x="242297" y="132531"/>
                  </a:cubicBezTo>
                  <a:cubicBezTo>
                    <a:pt x="254858" y="111495"/>
                    <a:pt x="242980" y="91479"/>
                    <a:pt x="218213" y="88766"/>
                  </a:cubicBezTo>
                  <a:cubicBezTo>
                    <a:pt x="203285" y="87073"/>
                    <a:pt x="188021" y="88093"/>
                    <a:pt x="173094" y="88766"/>
                  </a:cubicBezTo>
                  <a:cubicBezTo>
                    <a:pt x="159186" y="89786"/>
                    <a:pt x="150366" y="97933"/>
                    <a:pt x="147307" y="111842"/>
                  </a:cubicBezTo>
                  <a:cubicBezTo>
                    <a:pt x="142902" y="129819"/>
                    <a:pt x="138824" y="148142"/>
                    <a:pt x="135092" y="166466"/>
                  </a:cubicBezTo>
                  <a:cubicBezTo>
                    <a:pt x="131023" y="186482"/>
                    <a:pt x="127628" y="206835"/>
                    <a:pt x="123896" y="226851"/>
                  </a:cubicBezTo>
                  <a:close/>
                </a:path>
              </a:pathLst>
            </a:custGeom>
            <a:solidFill>
              <a:srgbClr val="FFFFFF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3E9CE251-6912-9D45-3B4C-44D2CD1202EE}"/>
                </a:ext>
              </a:extLst>
            </p:cNvPr>
            <p:cNvSpPr/>
            <p:nvPr/>
          </p:nvSpPr>
          <p:spPr>
            <a:xfrm>
              <a:off x="1277676" y="5470450"/>
              <a:ext cx="303641" cy="463180"/>
            </a:xfrm>
            <a:custGeom>
              <a:avLst/>
              <a:gdLst>
                <a:gd name="connsiteX0" fmla="*/ 75659 w 303641"/>
                <a:gd name="connsiteY0" fmla="*/ 94785 h 463180"/>
                <a:gd name="connsiteX1" fmla="*/ 42750 w 303641"/>
                <a:gd name="connsiteY1" fmla="*/ 35756 h 463180"/>
                <a:gd name="connsiteX2" fmla="*/ 52589 w 303641"/>
                <a:gd name="connsiteY2" fmla="*/ 21164 h 463180"/>
                <a:gd name="connsiteX3" fmla="*/ 72605 w 303641"/>
                <a:gd name="connsiteY3" fmla="*/ 13017 h 463180"/>
                <a:gd name="connsiteX4" fmla="*/ 230700 w 303641"/>
                <a:gd name="connsiteY4" fmla="*/ 128 h 463180"/>
                <a:gd name="connsiteX5" fmla="*/ 273108 w 303641"/>
                <a:gd name="connsiteY5" fmla="*/ 23540 h 463180"/>
                <a:gd name="connsiteX6" fmla="*/ 303641 w 303641"/>
                <a:gd name="connsiteY6" fmla="*/ 74086 h 463180"/>
                <a:gd name="connsiteX7" fmla="*/ 250377 w 303641"/>
                <a:gd name="connsiteY7" fmla="*/ 74086 h 463180"/>
                <a:gd name="connsiteX8" fmla="*/ 194739 w 303641"/>
                <a:gd name="connsiteY8" fmla="*/ 72393 h 463180"/>
                <a:gd name="connsiteX9" fmla="*/ 162849 w 303641"/>
                <a:gd name="connsiteY9" fmla="*/ 92409 h 463180"/>
                <a:gd name="connsiteX10" fmla="*/ 124173 w 303641"/>
                <a:gd name="connsiteY10" fmla="*/ 190798 h 463180"/>
                <a:gd name="connsiteX11" fmla="*/ 193721 w 303641"/>
                <a:gd name="connsiteY11" fmla="*/ 190798 h 463180"/>
                <a:gd name="connsiteX12" fmla="*/ 217130 w 303641"/>
                <a:gd name="connsiteY12" fmla="*/ 193511 h 463180"/>
                <a:gd name="connsiteX13" fmla="*/ 231379 w 303641"/>
                <a:gd name="connsiteY13" fmla="*/ 213191 h 463180"/>
                <a:gd name="connsiteX14" fmla="*/ 189311 w 303641"/>
                <a:gd name="connsiteY14" fmla="*/ 256282 h 463180"/>
                <a:gd name="connsiteX15" fmla="*/ 121798 w 303641"/>
                <a:gd name="connsiteY15" fmla="*/ 258995 h 463180"/>
                <a:gd name="connsiteX16" fmla="*/ 108907 w 303641"/>
                <a:gd name="connsiteY16" fmla="*/ 268498 h 463180"/>
                <a:gd name="connsiteX17" fmla="*/ 86176 w 303641"/>
                <a:gd name="connsiteY17" fmla="*/ 368916 h 463180"/>
                <a:gd name="connsiteX18" fmla="*/ 107549 w 303641"/>
                <a:gd name="connsiteY18" fmla="*/ 393011 h 463180"/>
                <a:gd name="connsiteX19" fmla="*/ 203899 w 303641"/>
                <a:gd name="connsiteY19" fmla="*/ 378083 h 463180"/>
                <a:gd name="connsiteX20" fmla="*/ 250717 w 303641"/>
                <a:gd name="connsiteY20" fmla="*/ 418116 h 463180"/>
                <a:gd name="connsiteX21" fmla="*/ 235450 w 303641"/>
                <a:gd name="connsiteY21" fmla="*/ 437449 h 463180"/>
                <a:gd name="connsiteX22" fmla="*/ 69213 w 303641"/>
                <a:gd name="connsiteY22" fmla="*/ 462217 h 463180"/>
                <a:gd name="connsiteX23" fmla="*/ 4 w 303641"/>
                <a:gd name="connsiteY23" fmla="*/ 383844 h 463180"/>
                <a:gd name="connsiteX24" fmla="*/ 34269 w 303641"/>
                <a:gd name="connsiteY24" fmla="*/ 206746 h 463180"/>
                <a:gd name="connsiteX25" fmla="*/ 65821 w 303641"/>
                <a:gd name="connsiteY25" fmla="*/ 120909 h 463180"/>
                <a:gd name="connsiteX26" fmla="*/ 75659 w 303641"/>
                <a:gd name="connsiteY26" fmla="*/ 94785 h 46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3641" h="463180">
                  <a:moveTo>
                    <a:pt x="75659" y="94785"/>
                  </a:moveTo>
                  <a:cubicBezTo>
                    <a:pt x="55981" y="84945"/>
                    <a:pt x="39698" y="56109"/>
                    <a:pt x="42750" y="35756"/>
                  </a:cubicBezTo>
                  <a:cubicBezTo>
                    <a:pt x="43430" y="30321"/>
                    <a:pt x="48179" y="24213"/>
                    <a:pt x="52589" y="21164"/>
                  </a:cubicBezTo>
                  <a:cubicBezTo>
                    <a:pt x="58357" y="17096"/>
                    <a:pt x="65821" y="13700"/>
                    <a:pt x="72605" y="13017"/>
                  </a:cubicBezTo>
                  <a:cubicBezTo>
                    <a:pt x="125190" y="8275"/>
                    <a:pt x="177776" y="3860"/>
                    <a:pt x="230700" y="128"/>
                  </a:cubicBezTo>
                  <a:cubicBezTo>
                    <a:pt x="249360" y="-1228"/>
                    <a:pt x="263270" y="8275"/>
                    <a:pt x="273108" y="23540"/>
                  </a:cubicBezTo>
                  <a:cubicBezTo>
                    <a:pt x="282607" y="38468"/>
                    <a:pt x="291428" y="54070"/>
                    <a:pt x="303641" y="74086"/>
                  </a:cubicBezTo>
                  <a:cubicBezTo>
                    <a:pt x="281929" y="74086"/>
                    <a:pt x="266322" y="74432"/>
                    <a:pt x="250377" y="74086"/>
                  </a:cubicBezTo>
                  <a:cubicBezTo>
                    <a:pt x="231718" y="73749"/>
                    <a:pt x="213398" y="72730"/>
                    <a:pt x="194739" y="72393"/>
                  </a:cubicBezTo>
                  <a:cubicBezTo>
                    <a:pt x="179811" y="72056"/>
                    <a:pt x="168616" y="77818"/>
                    <a:pt x="162849" y="92409"/>
                  </a:cubicBezTo>
                  <a:cubicBezTo>
                    <a:pt x="149956" y="125325"/>
                    <a:pt x="136725" y="158230"/>
                    <a:pt x="124173" y="190798"/>
                  </a:cubicBezTo>
                  <a:cubicBezTo>
                    <a:pt x="148939" y="190798"/>
                    <a:pt x="171330" y="190462"/>
                    <a:pt x="193721" y="190798"/>
                  </a:cubicBezTo>
                  <a:cubicBezTo>
                    <a:pt x="201524" y="190798"/>
                    <a:pt x="209666" y="191818"/>
                    <a:pt x="217130" y="193511"/>
                  </a:cubicBezTo>
                  <a:cubicBezTo>
                    <a:pt x="226969" y="195887"/>
                    <a:pt x="231718" y="201658"/>
                    <a:pt x="231379" y="213191"/>
                  </a:cubicBezTo>
                  <a:cubicBezTo>
                    <a:pt x="230361" y="254580"/>
                    <a:pt x="230700" y="254580"/>
                    <a:pt x="189311" y="256282"/>
                  </a:cubicBezTo>
                  <a:cubicBezTo>
                    <a:pt x="166920" y="257302"/>
                    <a:pt x="144189" y="257302"/>
                    <a:pt x="121798" y="258995"/>
                  </a:cubicBezTo>
                  <a:cubicBezTo>
                    <a:pt x="117048" y="259331"/>
                    <a:pt x="109924" y="264419"/>
                    <a:pt x="108907" y="268498"/>
                  </a:cubicBezTo>
                  <a:cubicBezTo>
                    <a:pt x="100425" y="301740"/>
                    <a:pt x="92282" y="335328"/>
                    <a:pt x="86176" y="368916"/>
                  </a:cubicBezTo>
                  <a:cubicBezTo>
                    <a:pt x="82444" y="388933"/>
                    <a:pt x="88211" y="395041"/>
                    <a:pt x="107549" y="393011"/>
                  </a:cubicBezTo>
                  <a:cubicBezTo>
                    <a:pt x="139779" y="389616"/>
                    <a:pt x="172348" y="385884"/>
                    <a:pt x="203899" y="378083"/>
                  </a:cubicBezTo>
                  <a:cubicBezTo>
                    <a:pt x="242236" y="368580"/>
                    <a:pt x="256145" y="378083"/>
                    <a:pt x="250717" y="418116"/>
                  </a:cubicBezTo>
                  <a:cubicBezTo>
                    <a:pt x="249699" y="425243"/>
                    <a:pt x="242236" y="435420"/>
                    <a:pt x="235450" y="437449"/>
                  </a:cubicBezTo>
                  <a:cubicBezTo>
                    <a:pt x="181508" y="455436"/>
                    <a:pt x="125869" y="466632"/>
                    <a:pt x="69213" y="462217"/>
                  </a:cubicBezTo>
                  <a:cubicBezTo>
                    <a:pt x="20021" y="458485"/>
                    <a:pt x="-335" y="433380"/>
                    <a:pt x="4" y="383844"/>
                  </a:cubicBezTo>
                  <a:cubicBezTo>
                    <a:pt x="344" y="322776"/>
                    <a:pt x="17646" y="264419"/>
                    <a:pt x="34269" y="206746"/>
                  </a:cubicBezTo>
                  <a:cubicBezTo>
                    <a:pt x="42750" y="177573"/>
                    <a:pt x="54964" y="149409"/>
                    <a:pt x="65821" y="120909"/>
                  </a:cubicBezTo>
                  <a:cubicBezTo>
                    <a:pt x="68534" y="112089"/>
                    <a:pt x="72266" y="103269"/>
                    <a:pt x="75659" y="94785"/>
                  </a:cubicBezTo>
                  <a:close/>
                </a:path>
              </a:pathLst>
            </a:custGeom>
            <a:solidFill>
              <a:srgbClr val="FFFFFF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DD978B10-4C5A-703B-40BA-F77EF442596A}"/>
                </a:ext>
              </a:extLst>
            </p:cNvPr>
            <p:cNvSpPr/>
            <p:nvPr/>
          </p:nvSpPr>
          <p:spPr>
            <a:xfrm>
              <a:off x="3270008" y="5467032"/>
              <a:ext cx="301437" cy="465685"/>
            </a:xfrm>
            <a:custGeom>
              <a:avLst/>
              <a:gdLst>
                <a:gd name="connsiteX0" fmla="*/ 164699 w 301437"/>
                <a:gd name="connsiteY0" fmla="*/ 249168 h 465685"/>
                <a:gd name="connsiteX1" fmla="*/ 84638 w 301437"/>
                <a:gd name="connsiteY1" fmla="*/ 269184 h 465685"/>
                <a:gd name="connsiteX2" fmla="*/ 36460 w 301437"/>
                <a:gd name="connsiteY2" fmla="*/ 255275 h 465685"/>
                <a:gd name="connsiteX3" fmla="*/ 5248 w 301437"/>
                <a:gd name="connsiteY3" fmla="*/ 149759 h 465685"/>
                <a:gd name="connsiteX4" fmla="*/ 53763 w 301437"/>
                <a:gd name="connsiteY4" fmla="*/ 18118 h 465685"/>
                <a:gd name="connsiteX5" fmla="*/ 89389 w 301437"/>
                <a:gd name="connsiteY5" fmla="*/ 10654 h 465685"/>
                <a:gd name="connsiteX6" fmla="*/ 109404 w 301437"/>
                <a:gd name="connsiteY6" fmla="*/ 90383 h 465685"/>
                <a:gd name="connsiteX7" fmla="*/ 84974 w 301437"/>
                <a:gd name="connsiteY7" fmla="*/ 169439 h 465685"/>
                <a:gd name="connsiteX8" fmla="*/ 113136 w 301437"/>
                <a:gd name="connsiteY8" fmla="*/ 198612 h 465685"/>
                <a:gd name="connsiteX9" fmla="*/ 196930 w 301437"/>
                <a:gd name="connsiteY9" fmla="*/ 126010 h 465685"/>
                <a:gd name="connsiteX10" fmla="*/ 229497 w 301437"/>
                <a:gd name="connsiteY10" fmla="*/ 42549 h 465685"/>
                <a:gd name="connsiteX11" fmla="*/ 265797 w 301437"/>
                <a:gd name="connsiteY11" fmla="*/ 33046 h 465685"/>
                <a:gd name="connsiteX12" fmla="*/ 289881 w 301437"/>
                <a:gd name="connsiteY12" fmla="*/ 108370 h 465685"/>
                <a:gd name="connsiteX13" fmla="*/ 225766 w 301437"/>
                <a:gd name="connsiteY13" fmla="*/ 410318 h 465685"/>
                <a:gd name="connsiteX14" fmla="*/ 219658 w 301437"/>
                <a:gd name="connsiteY14" fmla="*/ 452053 h 465685"/>
                <a:gd name="connsiteX15" fmla="*/ 195911 w 301437"/>
                <a:gd name="connsiteY15" fmla="*/ 461893 h 465685"/>
                <a:gd name="connsiteX16" fmla="*/ 153167 w 301437"/>
                <a:gd name="connsiteY16" fmla="*/ 437462 h 465685"/>
                <a:gd name="connsiteX17" fmla="*/ 136884 w 301437"/>
                <a:gd name="connsiteY17" fmla="*/ 401844 h 465685"/>
                <a:gd name="connsiteX18" fmla="*/ 164699 w 301437"/>
                <a:gd name="connsiteY18" fmla="*/ 249168 h 46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1437" h="465685">
                  <a:moveTo>
                    <a:pt x="164699" y="249168"/>
                  </a:moveTo>
                  <a:cubicBezTo>
                    <a:pt x="137893" y="255949"/>
                    <a:pt x="111434" y="262403"/>
                    <a:pt x="84638" y="269184"/>
                  </a:cubicBezTo>
                  <a:cubicBezTo>
                    <a:pt x="65632" y="274272"/>
                    <a:pt x="50367" y="268164"/>
                    <a:pt x="36460" y="255275"/>
                  </a:cubicBezTo>
                  <a:cubicBezTo>
                    <a:pt x="5248" y="226092"/>
                    <a:pt x="-8323" y="191148"/>
                    <a:pt x="5248" y="149759"/>
                  </a:cubicBezTo>
                  <a:cubicBezTo>
                    <a:pt x="19839" y="105311"/>
                    <a:pt x="35777" y="61210"/>
                    <a:pt x="53763" y="18118"/>
                  </a:cubicBezTo>
                  <a:cubicBezTo>
                    <a:pt x="63266" y="-4611"/>
                    <a:pt x="70383" y="-4611"/>
                    <a:pt x="89389" y="10654"/>
                  </a:cubicBezTo>
                  <a:cubicBezTo>
                    <a:pt x="137893" y="50687"/>
                    <a:pt x="126025" y="46955"/>
                    <a:pt x="109404" y="90383"/>
                  </a:cubicBezTo>
                  <a:cubicBezTo>
                    <a:pt x="99565" y="116170"/>
                    <a:pt x="91418" y="142631"/>
                    <a:pt x="84974" y="169439"/>
                  </a:cubicBezTo>
                  <a:cubicBezTo>
                    <a:pt x="79203" y="193187"/>
                    <a:pt x="89042" y="202344"/>
                    <a:pt x="113136" y="198612"/>
                  </a:cubicBezTo>
                  <a:cubicBezTo>
                    <a:pt x="177934" y="188772"/>
                    <a:pt x="177251" y="188772"/>
                    <a:pt x="196930" y="126010"/>
                  </a:cubicBezTo>
                  <a:cubicBezTo>
                    <a:pt x="205750" y="97510"/>
                    <a:pt x="217282" y="69693"/>
                    <a:pt x="229497" y="42549"/>
                  </a:cubicBezTo>
                  <a:cubicBezTo>
                    <a:pt x="239337" y="20494"/>
                    <a:pt x="246118" y="19821"/>
                    <a:pt x="265797" y="33046"/>
                  </a:cubicBezTo>
                  <a:cubicBezTo>
                    <a:pt x="307867" y="61210"/>
                    <a:pt x="308204" y="61546"/>
                    <a:pt x="289881" y="108370"/>
                  </a:cubicBezTo>
                  <a:cubicBezTo>
                    <a:pt x="251889" y="205403"/>
                    <a:pt x="231873" y="306168"/>
                    <a:pt x="225766" y="410318"/>
                  </a:cubicBezTo>
                  <a:cubicBezTo>
                    <a:pt x="225083" y="424236"/>
                    <a:pt x="223053" y="438481"/>
                    <a:pt x="219658" y="452053"/>
                  </a:cubicBezTo>
                  <a:cubicBezTo>
                    <a:pt x="216263" y="466298"/>
                    <a:pt x="208462" y="469021"/>
                    <a:pt x="195911" y="461893"/>
                  </a:cubicBezTo>
                  <a:cubicBezTo>
                    <a:pt x="181666" y="454093"/>
                    <a:pt x="167412" y="445946"/>
                    <a:pt x="153167" y="437462"/>
                  </a:cubicBezTo>
                  <a:cubicBezTo>
                    <a:pt x="139933" y="429324"/>
                    <a:pt x="133825" y="417782"/>
                    <a:pt x="136884" y="401844"/>
                  </a:cubicBezTo>
                  <a:cubicBezTo>
                    <a:pt x="146040" y="351961"/>
                    <a:pt x="155197" y="301416"/>
                    <a:pt x="164699" y="249168"/>
                  </a:cubicBezTo>
                  <a:close/>
                </a:path>
              </a:pathLst>
            </a:custGeom>
            <a:solidFill>
              <a:srgbClr val="FFFFFF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9186ED7-1D5B-334F-948E-35A878BCD90E}"/>
                </a:ext>
              </a:extLst>
            </p:cNvPr>
            <p:cNvSpPr/>
            <p:nvPr/>
          </p:nvSpPr>
          <p:spPr>
            <a:xfrm>
              <a:off x="1595086" y="5467081"/>
              <a:ext cx="302586" cy="467057"/>
            </a:xfrm>
            <a:custGeom>
              <a:avLst/>
              <a:gdLst>
                <a:gd name="connsiteX0" fmla="*/ 108378 w 302586"/>
                <a:gd name="connsiteY0" fmla="*/ 87631 h 467057"/>
                <a:gd name="connsiteX1" fmla="*/ 46972 w 302586"/>
                <a:gd name="connsiteY1" fmla="*/ 91363 h 467057"/>
                <a:gd name="connsiteX2" fmla="*/ 1512 w 302586"/>
                <a:gd name="connsiteY2" fmla="*/ 36403 h 467057"/>
                <a:gd name="connsiteX3" fmla="*/ 22885 w 302586"/>
                <a:gd name="connsiteY3" fmla="*/ 20791 h 467057"/>
                <a:gd name="connsiteX4" fmla="*/ 141965 w 302586"/>
                <a:gd name="connsiteY4" fmla="*/ 6210 h 467057"/>
                <a:gd name="connsiteX5" fmla="*/ 214563 w 302586"/>
                <a:gd name="connsiteY5" fmla="*/ 438 h 467057"/>
                <a:gd name="connsiteX6" fmla="*/ 297011 w 302586"/>
                <a:gd name="connsiteY6" fmla="*/ 39798 h 467057"/>
                <a:gd name="connsiteX7" fmla="*/ 280718 w 302586"/>
                <a:gd name="connsiteY7" fmla="*/ 74396 h 467057"/>
                <a:gd name="connsiteX8" fmla="*/ 218642 w 302586"/>
                <a:gd name="connsiteY8" fmla="*/ 80167 h 467057"/>
                <a:gd name="connsiteX9" fmla="*/ 197604 w 302586"/>
                <a:gd name="connsiteY9" fmla="*/ 97134 h 467057"/>
                <a:gd name="connsiteX10" fmla="*/ 123645 w 302586"/>
                <a:gd name="connsiteY10" fmla="*/ 440818 h 467057"/>
                <a:gd name="connsiteX11" fmla="*/ 88362 w 302586"/>
                <a:gd name="connsiteY11" fmla="*/ 462191 h 467057"/>
                <a:gd name="connsiteX12" fmla="*/ 74453 w 302586"/>
                <a:gd name="connsiteY12" fmla="*/ 456419 h 467057"/>
                <a:gd name="connsiteX13" fmla="*/ 41544 w 302586"/>
                <a:gd name="connsiteY13" fmla="*/ 393994 h 467057"/>
                <a:gd name="connsiteX14" fmla="*/ 104646 w 302586"/>
                <a:gd name="connsiteY14" fmla="*/ 106291 h 467057"/>
                <a:gd name="connsiteX15" fmla="*/ 108378 w 302586"/>
                <a:gd name="connsiteY15" fmla="*/ 87631 h 46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2586" h="467057">
                  <a:moveTo>
                    <a:pt x="108378" y="87631"/>
                  </a:moveTo>
                  <a:cubicBezTo>
                    <a:pt x="85987" y="88987"/>
                    <a:pt x="66649" y="90344"/>
                    <a:pt x="46972" y="91363"/>
                  </a:cubicBezTo>
                  <a:cubicBezTo>
                    <a:pt x="19492" y="92720"/>
                    <a:pt x="-6631" y="62527"/>
                    <a:pt x="1512" y="36403"/>
                  </a:cubicBezTo>
                  <a:cubicBezTo>
                    <a:pt x="3547" y="29612"/>
                    <a:pt x="15082" y="22148"/>
                    <a:pt x="22885" y="20791"/>
                  </a:cubicBezTo>
                  <a:cubicBezTo>
                    <a:pt x="62238" y="14683"/>
                    <a:pt x="102271" y="10278"/>
                    <a:pt x="141965" y="6210"/>
                  </a:cubicBezTo>
                  <a:cubicBezTo>
                    <a:pt x="166053" y="3487"/>
                    <a:pt x="190140" y="2814"/>
                    <a:pt x="214563" y="438"/>
                  </a:cubicBezTo>
                  <a:cubicBezTo>
                    <a:pt x="247477" y="-2957"/>
                    <a:pt x="282757" y="13674"/>
                    <a:pt x="297011" y="39798"/>
                  </a:cubicBezTo>
                  <a:cubicBezTo>
                    <a:pt x="307860" y="60151"/>
                    <a:pt x="303109" y="71347"/>
                    <a:pt x="280718" y="74396"/>
                  </a:cubicBezTo>
                  <a:cubicBezTo>
                    <a:pt x="260029" y="77455"/>
                    <a:pt x="239330" y="79148"/>
                    <a:pt x="218642" y="80167"/>
                  </a:cubicBezTo>
                  <a:cubicBezTo>
                    <a:pt x="206764" y="80850"/>
                    <a:pt x="201335" y="85255"/>
                    <a:pt x="197604" y="97134"/>
                  </a:cubicBezTo>
                  <a:cubicBezTo>
                    <a:pt x="162660" y="209432"/>
                    <a:pt x="139930" y="324442"/>
                    <a:pt x="123645" y="440818"/>
                  </a:cubicBezTo>
                  <a:cubicBezTo>
                    <a:pt x="119913" y="468635"/>
                    <a:pt x="114485" y="471694"/>
                    <a:pt x="88362" y="462191"/>
                  </a:cubicBezTo>
                  <a:cubicBezTo>
                    <a:pt x="83612" y="460498"/>
                    <a:pt x="78863" y="458459"/>
                    <a:pt x="74453" y="456419"/>
                  </a:cubicBezTo>
                  <a:cubicBezTo>
                    <a:pt x="40866" y="440472"/>
                    <a:pt x="34080" y="429958"/>
                    <a:pt x="41544" y="393994"/>
                  </a:cubicBezTo>
                  <a:cubicBezTo>
                    <a:pt x="61560" y="297981"/>
                    <a:pt x="83273" y="202305"/>
                    <a:pt x="104646" y="106291"/>
                  </a:cubicBezTo>
                  <a:cubicBezTo>
                    <a:pt x="105664" y="100520"/>
                    <a:pt x="106682" y="95095"/>
                    <a:pt x="108378" y="87631"/>
                  </a:cubicBezTo>
                  <a:close/>
                </a:path>
              </a:pathLst>
            </a:custGeom>
            <a:solidFill>
              <a:srgbClr val="FFFFFF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DB54CACB-03DF-FFE6-E89B-2008E92F4B6A}"/>
                </a:ext>
              </a:extLst>
            </p:cNvPr>
            <p:cNvSpPr/>
            <p:nvPr/>
          </p:nvSpPr>
          <p:spPr>
            <a:xfrm>
              <a:off x="3725041" y="5198842"/>
              <a:ext cx="1198060" cy="861238"/>
            </a:xfrm>
            <a:custGeom>
              <a:avLst/>
              <a:gdLst>
                <a:gd name="connsiteX0" fmla="*/ 294 w 1198060"/>
                <a:gd name="connsiteY0" fmla="*/ 427 h 861238"/>
                <a:gd name="connsiteX1" fmla="*/ 1198355 w 1198060"/>
                <a:gd name="connsiteY1" fmla="*/ 427 h 861238"/>
                <a:gd name="connsiteX2" fmla="*/ 1198355 w 1198060"/>
                <a:gd name="connsiteY2" fmla="*/ 861665 h 861238"/>
                <a:gd name="connsiteX3" fmla="*/ 294 w 1198060"/>
                <a:gd name="connsiteY3" fmla="*/ 861665 h 8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8060" h="861238">
                  <a:moveTo>
                    <a:pt x="294" y="427"/>
                  </a:moveTo>
                  <a:lnTo>
                    <a:pt x="1198355" y="427"/>
                  </a:lnTo>
                  <a:lnTo>
                    <a:pt x="1198355" y="861665"/>
                  </a:lnTo>
                  <a:lnTo>
                    <a:pt x="294" y="861665"/>
                  </a:lnTo>
                  <a:close/>
                </a:path>
              </a:pathLst>
            </a:custGeom>
            <a:solidFill>
              <a:srgbClr val="FFFFFF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F3A206D6-BDF5-8B4F-63A6-6AED185FBAC7}"/>
                </a:ext>
              </a:extLst>
            </p:cNvPr>
            <p:cNvSpPr/>
            <p:nvPr/>
          </p:nvSpPr>
          <p:spPr>
            <a:xfrm>
              <a:off x="3786127" y="5379693"/>
              <a:ext cx="328266" cy="488569"/>
            </a:xfrm>
            <a:custGeom>
              <a:avLst/>
              <a:gdLst>
                <a:gd name="connsiteX0" fmla="*/ 148869 w 328266"/>
                <a:gd name="connsiteY0" fmla="*/ 116831 h 488569"/>
                <a:gd name="connsiteX1" fmla="*/ 227783 w 328266"/>
                <a:gd name="connsiteY1" fmla="*/ 116831 h 488569"/>
                <a:gd name="connsiteX2" fmla="*/ 303598 w 328266"/>
                <a:gd name="connsiteY2" fmla="*/ 140560 h 488569"/>
                <a:gd name="connsiteX3" fmla="*/ 328266 w 328266"/>
                <a:gd name="connsiteY3" fmla="*/ 213003 h 488569"/>
                <a:gd name="connsiteX4" fmla="*/ 328266 w 328266"/>
                <a:gd name="connsiteY4" fmla="*/ 393318 h 488569"/>
                <a:gd name="connsiteX5" fmla="*/ 303598 w 328266"/>
                <a:gd name="connsiteY5" fmla="*/ 465445 h 488569"/>
                <a:gd name="connsiteX6" fmla="*/ 227783 w 328266"/>
                <a:gd name="connsiteY6" fmla="*/ 488570 h 488569"/>
                <a:gd name="connsiteX7" fmla="*/ 148869 w 328266"/>
                <a:gd name="connsiteY7" fmla="*/ 488570 h 488569"/>
                <a:gd name="connsiteX8" fmla="*/ 98325 w 328266"/>
                <a:gd name="connsiteY8" fmla="*/ 479324 h 488569"/>
                <a:gd name="connsiteX9" fmla="*/ 69965 w 328266"/>
                <a:gd name="connsiteY9" fmla="*/ 450348 h 488569"/>
                <a:gd name="connsiteX10" fmla="*/ 64105 w 328266"/>
                <a:gd name="connsiteY10" fmla="*/ 482402 h 488569"/>
                <a:gd name="connsiteX11" fmla="*/ 0 w 328266"/>
                <a:gd name="connsiteY11" fmla="*/ 482402 h 488569"/>
                <a:gd name="connsiteX12" fmla="*/ 4929 w 328266"/>
                <a:gd name="connsiteY12" fmla="*/ 414899 h 488569"/>
                <a:gd name="connsiteX13" fmla="*/ 4929 w 328266"/>
                <a:gd name="connsiteY13" fmla="*/ 0 h 488569"/>
                <a:gd name="connsiteX14" fmla="*/ 80141 w 328266"/>
                <a:gd name="connsiteY14" fmla="*/ 0 h 488569"/>
                <a:gd name="connsiteX15" fmla="*/ 80141 w 328266"/>
                <a:gd name="connsiteY15" fmla="*/ 140253 h 488569"/>
                <a:gd name="connsiteX16" fmla="*/ 148869 w 328266"/>
                <a:gd name="connsiteY16" fmla="*/ 116831 h 488569"/>
                <a:gd name="connsiteX17" fmla="*/ 253055 w 328266"/>
                <a:gd name="connsiteY17" fmla="*/ 380687 h 488569"/>
                <a:gd name="connsiteX18" fmla="*/ 253055 w 328266"/>
                <a:gd name="connsiteY18" fmla="*/ 224714 h 488569"/>
                <a:gd name="connsiteX19" fmla="*/ 241038 w 328266"/>
                <a:gd name="connsiteY19" fmla="*/ 188958 h 488569"/>
                <a:gd name="connsiteX20" fmla="*/ 202501 w 328266"/>
                <a:gd name="connsiteY20" fmla="*/ 177554 h 488569"/>
                <a:gd name="connsiteX21" fmla="*/ 130378 w 328266"/>
                <a:gd name="connsiteY21" fmla="*/ 177554 h 488569"/>
                <a:gd name="connsiteX22" fmla="*/ 91852 w 328266"/>
                <a:gd name="connsiteY22" fmla="*/ 188958 h 488569"/>
                <a:gd name="connsiteX23" fmla="*/ 80141 w 328266"/>
                <a:gd name="connsiteY23" fmla="*/ 224714 h 488569"/>
                <a:gd name="connsiteX24" fmla="*/ 80141 w 328266"/>
                <a:gd name="connsiteY24" fmla="*/ 380687 h 488569"/>
                <a:gd name="connsiteX25" fmla="*/ 91852 w 328266"/>
                <a:gd name="connsiteY25" fmla="*/ 417057 h 488569"/>
                <a:gd name="connsiteX26" fmla="*/ 130378 w 328266"/>
                <a:gd name="connsiteY26" fmla="*/ 428154 h 488569"/>
                <a:gd name="connsiteX27" fmla="*/ 202501 w 328266"/>
                <a:gd name="connsiteY27" fmla="*/ 428154 h 488569"/>
                <a:gd name="connsiteX28" fmla="*/ 241038 w 328266"/>
                <a:gd name="connsiteY28" fmla="*/ 417057 h 488569"/>
                <a:gd name="connsiteX29" fmla="*/ 253055 w 328266"/>
                <a:gd name="connsiteY29" fmla="*/ 380687 h 48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8266" h="488569">
                  <a:moveTo>
                    <a:pt x="148869" y="116831"/>
                  </a:moveTo>
                  <a:lnTo>
                    <a:pt x="227783" y="116831"/>
                  </a:lnTo>
                  <a:cubicBezTo>
                    <a:pt x="261894" y="116831"/>
                    <a:pt x="287166" y="124741"/>
                    <a:pt x="303598" y="140560"/>
                  </a:cubicBezTo>
                  <a:cubicBezTo>
                    <a:pt x="320040" y="156181"/>
                    <a:pt x="328266" y="180325"/>
                    <a:pt x="328266" y="213003"/>
                  </a:cubicBezTo>
                  <a:lnTo>
                    <a:pt x="328266" y="393318"/>
                  </a:lnTo>
                  <a:cubicBezTo>
                    <a:pt x="328266" y="425788"/>
                    <a:pt x="320040" y="449834"/>
                    <a:pt x="303598" y="465445"/>
                  </a:cubicBezTo>
                  <a:cubicBezTo>
                    <a:pt x="287166" y="480858"/>
                    <a:pt x="261894" y="488570"/>
                    <a:pt x="227783" y="488570"/>
                  </a:cubicBezTo>
                  <a:lnTo>
                    <a:pt x="148869" y="488570"/>
                  </a:lnTo>
                  <a:cubicBezTo>
                    <a:pt x="127705" y="488570"/>
                    <a:pt x="110858" y="485481"/>
                    <a:pt x="98325" y="479324"/>
                  </a:cubicBezTo>
                  <a:cubicBezTo>
                    <a:pt x="85783" y="473156"/>
                    <a:pt x="76340" y="463494"/>
                    <a:pt x="69965" y="450348"/>
                  </a:cubicBezTo>
                  <a:lnTo>
                    <a:pt x="64105" y="482402"/>
                  </a:lnTo>
                  <a:lnTo>
                    <a:pt x="0" y="482402"/>
                  </a:lnTo>
                  <a:lnTo>
                    <a:pt x="4929" y="414899"/>
                  </a:lnTo>
                  <a:lnTo>
                    <a:pt x="4929" y="0"/>
                  </a:lnTo>
                  <a:lnTo>
                    <a:pt x="80141" y="0"/>
                  </a:lnTo>
                  <a:lnTo>
                    <a:pt x="80141" y="140253"/>
                  </a:lnTo>
                  <a:cubicBezTo>
                    <a:pt x="93901" y="124632"/>
                    <a:pt x="116817" y="116831"/>
                    <a:pt x="148869" y="116831"/>
                  </a:cubicBezTo>
                  <a:close/>
                  <a:moveTo>
                    <a:pt x="253055" y="380687"/>
                  </a:moveTo>
                  <a:lnTo>
                    <a:pt x="253055" y="224714"/>
                  </a:lnTo>
                  <a:cubicBezTo>
                    <a:pt x="253055" y="208271"/>
                    <a:pt x="249046" y="196352"/>
                    <a:pt x="241038" y="188958"/>
                  </a:cubicBezTo>
                  <a:cubicBezTo>
                    <a:pt x="233020" y="181355"/>
                    <a:pt x="220181" y="177554"/>
                    <a:pt x="202501" y="177554"/>
                  </a:cubicBezTo>
                  <a:lnTo>
                    <a:pt x="130378" y="177554"/>
                  </a:lnTo>
                  <a:cubicBezTo>
                    <a:pt x="112708" y="177554"/>
                    <a:pt x="99860" y="181355"/>
                    <a:pt x="91852" y="188958"/>
                  </a:cubicBezTo>
                  <a:cubicBezTo>
                    <a:pt x="84041" y="196352"/>
                    <a:pt x="80141" y="208271"/>
                    <a:pt x="80141" y="224714"/>
                  </a:cubicBezTo>
                  <a:lnTo>
                    <a:pt x="80141" y="380687"/>
                  </a:lnTo>
                  <a:cubicBezTo>
                    <a:pt x="80141" y="397536"/>
                    <a:pt x="84041" y="409662"/>
                    <a:pt x="91852" y="417057"/>
                  </a:cubicBezTo>
                  <a:cubicBezTo>
                    <a:pt x="99860" y="424452"/>
                    <a:pt x="112708" y="428154"/>
                    <a:pt x="130378" y="428154"/>
                  </a:cubicBezTo>
                  <a:lnTo>
                    <a:pt x="202501" y="428154"/>
                  </a:lnTo>
                  <a:cubicBezTo>
                    <a:pt x="220181" y="428154"/>
                    <a:pt x="233020" y="424452"/>
                    <a:pt x="241038" y="417057"/>
                  </a:cubicBezTo>
                  <a:cubicBezTo>
                    <a:pt x="249046" y="409662"/>
                    <a:pt x="253055" y="397536"/>
                    <a:pt x="253055" y="380687"/>
                  </a:cubicBezTo>
                  <a:close/>
                </a:path>
              </a:pathLst>
            </a:custGeom>
            <a:solidFill>
              <a:srgbClr val="000000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7403D907-8E69-2CBE-C4B3-ABE1FD46BEB1}"/>
                </a:ext>
              </a:extLst>
            </p:cNvPr>
            <p:cNvSpPr/>
            <p:nvPr/>
          </p:nvSpPr>
          <p:spPr>
            <a:xfrm>
              <a:off x="4150812" y="5408054"/>
              <a:ext cx="357854" cy="454040"/>
            </a:xfrm>
            <a:custGeom>
              <a:avLst/>
              <a:gdLst>
                <a:gd name="connsiteX0" fmla="*/ 78904 w 357854"/>
                <a:gd name="connsiteY0" fmla="*/ 352326 h 454040"/>
                <a:gd name="connsiteX1" fmla="*/ 78904 w 357854"/>
                <a:gd name="connsiteY1" fmla="*/ 386538 h 454040"/>
                <a:gd name="connsiteX2" fmla="*/ 357854 w 357854"/>
                <a:gd name="connsiteY2" fmla="*/ 386538 h 454040"/>
                <a:gd name="connsiteX3" fmla="*/ 357854 w 357854"/>
                <a:gd name="connsiteY3" fmla="*/ 454041 h 454040"/>
                <a:gd name="connsiteX4" fmla="*/ 0 w 357854"/>
                <a:gd name="connsiteY4" fmla="*/ 454041 h 454040"/>
                <a:gd name="connsiteX5" fmla="*/ 0 w 357854"/>
                <a:gd name="connsiteY5" fmla="*/ 331052 h 454040"/>
                <a:gd name="connsiteX6" fmla="*/ 15719 w 357854"/>
                <a:gd name="connsiteY6" fmla="*/ 270943 h 454040"/>
                <a:gd name="connsiteX7" fmla="*/ 40377 w 357854"/>
                <a:gd name="connsiteY7" fmla="*/ 250907 h 454040"/>
                <a:gd name="connsiteX8" fmla="*/ 106640 w 357854"/>
                <a:gd name="connsiteY8" fmla="*/ 226248 h 454040"/>
                <a:gd name="connsiteX9" fmla="*/ 206817 w 357854"/>
                <a:gd name="connsiteY9" fmla="*/ 199124 h 454040"/>
                <a:gd name="connsiteX10" fmla="*/ 255520 w 357854"/>
                <a:gd name="connsiteY10" fmla="*/ 182177 h 454040"/>
                <a:gd name="connsiteX11" fmla="*/ 271853 w 357854"/>
                <a:gd name="connsiteY11" fmla="*/ 164299 h 454040"/>
                <a:gd name="connsiteX12" fmla="*/ 274318 w 357854"/>
                <a:gd name="connsiteY12" fmla="*/ 141481 h 454040"/>
                <a:gd name="connsiteX13" fmla="*/ 274318 w 357854"/>
                <a:gd name="connsiteY13" fmla="*/ 125761 h 454040"/>
                <a:gd name="connsiteX14" fmla="*/ 260449 w 357854"/>
                <a:gd name="connsiteY14" fmla="*/ 81372 h 454040"/>
                <a:gd name="connsiteX15" fmla="*/ 212054 w 357854"/>
                <a:gd name="connsiteY15" fmla="*/ 68434 h 454040"/>
                <a:gd name="connsiteX16" fmla="*/ 146404 w 357854"/>
                <a:gd name="connsiteY16" fmla="*/ 68434 h 454040"/>
                <a:gd name="connsiteX17" fmla="*/ 98325 w 357854"/>
                <a:gd name="connsiteY17" fmla="*/ 81065 h 454040"/>
                <a:gd name="connsiteX18" fmla="*/ 84447 w 357854"/>
                <a:gd name="connsiteY18" fmla="*/ 124533 h 454040"/>
                <a:gd name="connsiteX19" fmla="*/ 84447 w 357854"/>
                <a:gd name="connsiteY19" fmla="*/ 128849 h 454040"/>
                <a:gd name="connsiteX20" fmla="*/ 6157 w 357854"/>
                <a:gd name="connsiteY20" fmla="*/ 119603 h 454040"/>
                <a:gd name="connsiteX21" fmla="*/ 5543 w 357854"/>
                <a:gd name="connsiteY21" fmla="*/ 112506 h 454040"/>
                <a:gd name="connsiteX22" fmla="*/ 34517 w 357854"/>
                <a:gd name="connsiteY22" fmla="*/ 27738 h 454040"/>
                <a:gd name="connsiteX23" fmla="*/ 124211 w 357854"/>
                <a:gd name="connsiteY23" fmla="*/ 0 h 454040"/>
                <a:gd name="connsiteX24" fmla="*/ 233940 w 357854"/>
                <a:gd name="connsiteY24" fmla="*/ 0 h 454040"/>
                <a:gd name="connsiteX25" fmla="*/ 323950 w 357854"/>
                <a:gd name="connsiteY25" fmla="*/ 27738 h 454040"/>
                <a:gd name="connsiteX26" fmla="*/ 353231 w 357854"/>
                <a:gd name="connsiteY26" fmla="*/ 113743 h 454040"/>
                <a:gd name="connsiteX27" fmla="*/ 353231 w 357854"/>
                <a:gd name="connsiteY27" fmla="*/ 166140 h 454040"/>
                <a:gd name="connsiteX28" fmla="*/ 344906 w 357854"/>
                <a:gd name="connsiteY28" fmla="*/ 212073 h 454040"/>
                <a:gd name="connsiteX29" fmla="*/ 315012 w 357854"/>
                <a:gd name="connsiteY29" fmla="*/ 241968 h 454040"/>
                <a:gd name="connsiteX30" fmla="*/ 241028 w 357854"/>
                <a:gd name="connsiteY30" fmla="*/ 269093 h 454040"/>
                <a:gd name="connsiteX31" fmla="*/ 141168 w 357854"/>
                <a:gd name="connsiteY31" fmla="*/ 296216 h 454040"/>
                <a:gd name="connsiteX32" fmla="*/ 97088 w 357854"/>
                <a:gd name="connsiteY32" fmla="*/ 312253 h 454040"/>
                <a:gd name="connsiteX33" fmla="*/ 81982 w 357854"/>
                <a:gd name="connsiteY33" fmla="*/ 329815 h 454040"/>
                <a:gd name="connsiteX34" fmla="*/ 78904 w 357854"/>
                <a:gd name="connsiteY34" fmla="*/ 352326 h 4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7854" h="454040">
                  <a:moveTo>
                    <a:pt x="78904" y="352326"/>
                  </a:moveTo>
                  <a:lnTo>
                    <a:pt x="78904" y="386538"/>
                  </a:lnTo>
                  <a:lnTo>
                    <a:pt x="357854" y="386538"/>
                  </a:lnTo>
                  <a:lnTo>
                    <a:pt x="357854" y="454041"/>
                  </a:lnTo>
                  <a:lnTo>
                    <a:pt x="0" y="454041"/>
                  </a:lnTo>
                  <a:lnTo>
                    <a:pt x="0" y="331052"/>
                  </a:lnTo>
                  <a:cubicBezTo>
                    <a:pt x="0" y="303928"/>
                    <a:pt x="5236" y="283892"/>
                    <a:pt x="15719" y="270943"/>
                  </a:cubicBezTo>
                  <a:cubicBezTo>
                    <a:pt x="20649" y="264776"/>
                    <a:pt x="28865" y="258104"/>
                    <a:pt x="40377" y="250907"/>
                  </a:cubicBezTo>
                  <a:cubicBezTo>
                    <a:pt x="51058" y="244334"/>
                    <a:pt x="73153" y="236118"/>
                    <a:pt x="106640" y="226248"/>
                  </a:cubicBezTo>
                  <a:lnTo>
                    <a:pt x="206817" y="199124"/>
                  </a:lnTo>
                  <a:cubicBezTo>
                    <a:pt x="230248" y="192759"/>
                    <a:pt x="246482" y="187106"/>
                    <a:pt x="255520" y="182177"/>
                  </a:cubicBezTo>
                  <a:cubicBezTo>
                    <a:pt x="264557" y="177039"/>
                    <a:pt x="270002" y="171080"/>
                    <a:pt x="271853" y="164299"/>
                  </a:cubicBezTo>
                  <a:cubicBezTo>
                    <a:pt x="273496" y="157923"/>
                    <a:pt x="274318" y="150321"/>
                    <a:pt x="274318" y="141481"/>
                  </a:cubicBezTo>
                  <a:lnTo>
                    <a:pt x="274318" y="125761"/>
                  </a:lnTo>
                  <a:cubicBezTo>
                    <a:pt x="274318" y="104596"/>
                    <a:pt x="269695" y="89807"/>
                    <a:pt x="260449" y="81372"/>
                  </a:cubicBezTo>
                  <a:cubicBezTo>
                    <a:pt x="251204" y="72750"/>
                    <a:pt x="235068" y="68434"/>
                    <a:pt x="212054" y="68434"/>
                  </a:cubicBezTo>
                  <a:lnTo>
                    <a:pt x="146404" y="68434"/>
                  </a:lnTo>
                  <a:cubicBezTo>
                    <a:pt x="123805" y="68434"/>
                    <a:pt x="107779" y="72641"/>
                    <a:pt x="98325" y="81065"/>
                  </a:cubicBezTo>
                  <a:cubicBezTo>
                    <a:pt x="89080" y="89490"/>
                    <a:pt x="84447" y="103982"/>
                    <a:pt x="84447" y="124533"/>
                  </a:cubicBezTo>
                  <a:lnTo>
                    <a:pt x="84447" y="128849"/>
                  </a:lnTo>
                  <a:lnTo>
                    <a:pt x="6157" y="119603"/>
                  </a:lnTo>
                  <a:lnTo>
                    <a:pt x="5543" y="112506"/>
                  </a:lnTo>
                  <a:cubicBezTo>
                    <a:pt x="5543" y="74284"/>
                    <a:pt x="15204" y="46032"/>
                    <a:pt x="34517" y="27738"/>
                  </a:cubicBezTo>
                  <a:cubicBezTo>
                    <a:pt x="54038" y="9246"/>
                    <a:pt x="83942" y="0"/>
                    <a:pt x="124211" y="0"/>
                  </a:cubicBezTo>
                  <a:lnTo>
                    <a:pt x="233940" y="0"/>
                  </a:lnTo>
                  <a:cubicBezTo>
                    <a:pt x="274426" y="0"/>
                    <a:pt x="304420" y="9246"/>
                    <a:pt x="323950" y="27738"/>
                  </a:cubicBezTo>
                  <a:cubicBezTo>
                    <a:pt x="343471" y="46240"/>
                    <a:pt x="353231" y="74908"/>
                    <a:pt x="353231" y="113743"/>
                  </a:cubicBezTo>
                  <a:lnTo>
                    <a:pt x="353231" y="166140"/>
                  </a:lnTo>
                  <a:cubicBezTo>
                    <a:pt x="353231" y="185463"/>
                    <a:pt x="350450" y="200768"/>
                    <a:pt x="344906" y="212073"/>
                  </a:cubicBezTo>
                  <a:cubicBezTo>
                    <a:pt x="339561" y="223377"/>
                    <a:pt x="329593" y="233336"/>
                    <a:pt x="315012" y="241968"/>
                  </a:cubicBezTo>
                  <a:cubicBezTo>
                    <a:pt x="301648" y="250195"/>
                    <a:pt x="276990" y="259233"/>
                    <a:pt x="241028" y="269093"/>
                  </a:cubicBezTo>
                  <a:lnTo>
                    <a:pt x="141168" y="296216"/>
                  </a:lnTo>
                  <a:cubicBezTo>
                    <a:pt x="120004" y="301978"/>
                    <a:pt x="105304" y="307314"/>
                    <a:pt x="97088" y="312253"/>
                  </a:cubicBezTo>
                  <a:cubicBezTo>
                    <a:pt x="88872" y="317183"/>
                    <a:pt x="83834" y="323034"/>
                    <a:pt x="81982" y="329815"/>
                  </a:cubicBezTo>
                  <a:cubicBezTo>
                    <a:pt x="79933" y="337625"/>
                    <a:pt x="78904" y="345129"/>
                    <a:pt x="78904" y="352326"/>
                  </a:cubicBezTo>
                  <a:close/>
                </a:path>
              </a:pathLst>
            </a:custGeom>
            <a:solidFill>
              <a:srgbClr val="000000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E4F32C4C-3CAE-B47B-8C15-EB145EA6E209}"/>
                </a:ext>
              </a:extLst>
            </p:cNvPr>
            <p:cNvSpPr/>
            <p:nvPr/>
          </p:nvSpPr>
          <p:spPr>
            <a:xfrm>
              <a:off x="4538739" y="5379693"/>
              <a:ext cx="328266" cy="488569"/>
            </a:xfrm>
            <a:custGeom>
              <a:avLst/>
              <a:gdLst>
                <a:gd name="connsiteX0" fmla="*/ 148869 w 328266"/>
                <a:gd name="connsiteY0" fmla="*/ 116831 h 488569"/>
                <a:gd name="connsiteX1" fmla="*/ 227783 w 328266"/>
                <a:gd name="connsiteY1" fmla="*/ 116831 h 488569"/>
                <a:gd name="connsiteX2" fmla="*/ 303608 w 328266"/>
                <a:gd name="connsiteY2" fmla="*/ 140560 h 488569"/>
                <a:gd name="connsiteX3" fmla="*/ 328266 w 328266"/>
                <a:gd name="connsiteY3" fmla="*/ 213003 h 488569"/>
                <a:gd name="connsiteX4" fmla="*/ 328266 w 328266"/>
                <a:gd name="connsiteY4" fmla="*/ 393318 h 488569"/>
                <a:gd name="connsiteX5" fmla="*/ 303608 w 328266"/>
                <a:gd name="connsiteY5" fmla="*/ 465445 h 488569"/>
                <a:gd name="connsiteX6" fmla="*/ 227783 w 328266"/>
                <a:gd name="connsiteY6" fmla="*/ 488570 h 488569"/>
                <a:gd name="connsiteX7" fmla="*/ 148869 w 328266"/>
                <a:gd name="connsiteY7" fmla="*/ 488570 h 488569"/>
                <a:gd name="connsiteX8" fmla="*/ 98325 w 328266"/>
                <a:gd name="connsiteY8" fmla="*/ 479324 h 488569"/>
                <a:gd name="connsiteX9" fmla="*/ 69965 w 328266"/>
                <a:gd name="connsiteY9" fmla="*/ 450348 h 488569"/>
                <a:gd name="connsiteX10" fmla="*/ 64105 w 328266"/>
                <a:gd name="connsiteY10" fmla="*/ 482402 h 488569"/>
                <a:gd name="connsiteX11" fmla="*/ 0 w 328266"/>
                <a:gd name="connsiteY11" fmla="*/ 482402 h 488569"/>
                <a:gd name="connsiteX12" fmla="*/ 4929 w 328266"/>
                <a:gd name="connsiteY12" fmla="*/ 414899 h 488569"/>
                <a:gd name="connsiteX13" fmla="*/ 4929 w 328266"/>
                <a:gd name="connsiteY13" fmla="*/ 0 h 488569"/>
                <a:gd name="connsiteX14" fmla="*/ 80141 w 328266"/>
                <a:gd name="connsiteY14" fmla="*/ 0 h 488569"/>
                <a:gd name="connsiteX15" fmla="*/ 80141 w 328266"/>
                <a:gd name="connsiteY15" fmla="*/ 140253 h 488569"/>
                <a:gd name="connsiteX16" fmla="*/ 148869 w 328266"/>
                <a:gd name="connsiteY16" fmla="*/ 116831 h 488569"/>
                <a:gd name="connsiteX17" fmla="*/ 253055 w 328266"/>
                <a:gd name="connsiteY17" fmla="*/ 380687 h 488569"/>
                <a:gd name="connsiteX18" fmla="*/ 253055 w 328266"/>
                <a:gd name="connsiteY18" fmla="*/ 224714 h 488569"/>
                <a:gd name="connsiteX19" fmla="*/ 241038 w 328266"/>
                <a:gd name="connsiteY19" fmla="*/ 188958 h 488569"/>
                <a:gd name="connsiteX20" fmla="*/ 202501 w 328266"/>
                <a:gd name="connsiteY20" fmla="*/ 177554 h 488569"/>
                <a:gd name="connsiteX21" fmla="*/ 130378 w 328266"/>
                <a:gd name="connsiteY21" fmla="*/ 177554 h 488569"/>
                <a:gd name="connsiteX22" fmla="*/ 91852 w 328266"/>
                <a:gd name="connsiteY22" fmla="*/ 188958 h 488569"/>
                <a:gd name="connsiteX23" fmla="*/ 80141 w 328266"/>
                <a:gd name="connsiteY23" fmla="*/ 224714 h 488569"/>
                <a:gd name="connsiteX24" fmla="*/ 80141 w 328266"/>
                <a:gd name="connsiteY24" fmla="*/ 380687 h 488569"/>
                <a:gd name="connsiteX25" fmla="*/ 91852 w 328266"/>
                <a:gd name="connsiteY25" fmla="*/ 417057 h 488569"/>
                <a:gd name="connsiteX26" fmla="*/ 130378 w 328266"/>
                <a:gd name="connsiteY26" fmla="*/ 428154 h 488569"/>
                <a:gd name="connsiteX27" fmla="*/ 202501 w 328266"/>
                <a:gd name="connsiteY27" fmla="*/ 428154 h 488569"/>
                <a:gd name="connsiteX28" fmla="*/ 241038 w 328266"/>
                <a:gd name="connsiteY28" fmla="*/ 417057 h 488569"/>
                <a:gd name="connsiteX29" fmla="*/ 253055 w 328266"/>
                <a:gd name="connsiteY29" fmla="*/ 380687 h 48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8266" h="488569">
                  <a:moveTo>
                    <a:pt x="148869" y="116831"/>
                  </a:moveTo>
                  <a:lnTo>
                    <a:pt x="227783" y="116831"/>
                  </a:lnTo>
                  <a:cubicBezTo>
                    <a:pt x="261894" y="116831"/>
                    <a:pt x="287166" y="124741"/>
                    <a:pt x="303608" y="140560"/>
                  </a:cubicBezTo>
                  <a:cubicBezTo>
                    <a:pt x="320040" y="156181"/>
                    <a:pt x="328266" y="180325"/>
                    <a:pt x="328266" y="213003"/>
                  </a:cubicBezTo>
                  <a:lnTo>
                    <a:pt x="328266" y="393318"/>
                  </a:lnTo>
                  <a:cubicBezTo>
                    <a:pt x="328266" y="425788"/>
                    <a:pt x="320040" y="449834"/>
                    <a:pt x="303608" y="465445"/>
                  </a:cubicBezTo>
                  <a:cubicBezTo>
                    <a:pt x="287166" y="480858"/>
                    <a:pt x="261894" y="488570"/>
                    <a:pt x="227783" y="488570"/>
                  </a:cubicBezTo>
                  <a:lnTo>
                    <a:pt x="148869" y="488570"/>
                  </a:lnTo>
                  <a:cubicBezTo>
                    <a:pt x="127705" y="488570"/>
                    <a:pt x="110858" y="485481"/>
                    <a:pt x="98325" y="479324"/>
                  </a:cubicBezTo>
                  <a:cubicBezTo>
                    <a:pt x="85793" y="473156"/>
                    <a:pt x="76340" y="463494"/>
                    <a:pt x="69965" y="450348"/>
                  </a:cubicBezTo>
                  <a:lnTo>
                    <a:pt x="64105" y="482402"/>
                  </a:lnTo>
                  <a:lnTo>
                    <a:pt x="0" y="482402"/>
                  </a:lnTo>
                  <a:lnTo>
                    <a:pt x="4929" y="414899"/>
                  </a:lnTo>
                  <a:lnTo>
                    <a:pt x="4929" y="0"/>
                  </a:lnTo>
                  <a:lnTo>
                    <a:pt x="80141" y="0"/>
                  </a:lnTo>
                  <a:lnTo>
                    <a:pt x="80141" y="140253"/>
                  </a:lnTo>
                  <a:cubicBezTo>
                    <a:pt x="93901" y="124632"/>
                    <a:pt x="116817" y="116831"/>
                    <a:pt x="148869" y="116831"/>
                  </a:cubicBezTo>
                  <a:close/>
                  <a:moveTo>
                    <a:pt x="253055" y="380687"/>
                  </a:moveTo>
                  <a:lnTo>
                    <a:pt x="253055" y="224714"/>
                  </a:lnTo>
                  <a:cubicBezTo>
                    <a:pt x="253055" y="208271"/>
                    <a:pt x="249046" y="196352"/>
                    <a:pt x="241038" y="188958"/>
                  </a:cubicBezTo>
                  <a:cubicBezTo>
                    <a:pt x="233020" y="181355"/>
                    <a:pt x="220181" y="177554"/>
                    <a:pt x="202501" y="177554"/>
                  </a:cubicBezTo>
                  <a:lnTo>
                    <a:pt x="130378" y="177554"/>
                  </a:lnTo>
                  <a:cubicBezTo>
                    <a:pt x="112708" y="177554"/>
                    <a:pt x="99860" y="181355"/>
                    <a:pt x="91852" y="188958"/>
                  </a:cubicBezTo>
                  <a:cubicBezTo>
                    <a:pt x="84041" y="196352"/>
                    <a:pt x="80141" y="208271"/>
                    <a:pt x="80141" y="224714"/>
                  </a:cubicBezTo>
                  <a:lnTo>
                    <a:pt x="80141" y="380687"/>
                  </a:lnTo>
                  <a:cubicBezTo>
                    <a:pt x="80141" y="397536"/>
                    <a:pt x="84041" y="409662"/>
                    <a:pt x="91852" y="417057"/>
                  </a:cubicBezTo>
                  <a:cubicBezTo>
                    <a:pt x="99860" y="424452"/>
                    <a:pt x="112708" y="428154"/>
                    <a:pt x="130378" y="428154"/>
                  </a:cubicBezTo>
                  <a:lnTo>
                    <a:pt x="202501" y="428154"/>
                  </a:lnTo>
                  <a:cubicBezTo>
                    <a:pt x="220181" y="428154"/>
                    <a:pt x="233020" y="424452"/>
                    <a:pt x="241038" y="417057"/>
                  </a:cubicBezTo>
                  <a:cubicBezTo>
                    <a:pt x="249046" y="409662"/>
                    <a:pt x="253055" y="397536"/>
                    <a:pt x="253055" y="380687"/>
                  </a:cubicBezTo>
                  <a:close/>
                </a:path>
              </a:pathLst>
            </a:custGeom>
            <a:solidFill>
              <a:srgbClr val="000000"/>
            </a:solidFill>
            <a:ln w="41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DD5682-DB0D-A847-1565-4C9D82255797}"/>
              </a:ext>
            </a:extLst>
          </p:cNvPr>
          <p:cNvSpPr txBox="1"/>
          <p:nvPr/>
        </p:nvSpPr>
        <p:spPr>
          <a:xfrm>
            <a:off x="8050319" y="-369835"/>
            <a:ext cx="4985980" cy="7597670"/>
          </a:xfrm>
          <a:prstGeom prst="rect">
            <a:avLst/>
          </a:prstGeom>
          <a:noFill/>
        </p:spPr>
        <p:txBody>
          <a:bodyPr vert="vert"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6000" dirty="0">
                <a:solidFill>
                  <a:schemeClr val="tx2">
                    <a:lumMod val="90000"/>
                    <a:lumOff val="10000"/>
                    <a:alpha val="4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EDI</a:t>
            </a:r>
            <a:endParaRPr lang="ru-RU" sz="36000" dirty="0">
              <a:solidFill>
                <a:schemeClr val="tx2">
                  <a:lumMod val="90000"/>
                  <a:lumOff val="10000"/>
                  <a:alpha val="4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9FEF67-77CB-A48E-9668-416CB02CB59C}"/>
              </a:ext>
            </a:extLst>
          </p:cNvPr>
          <p:cNvSpPr txBox="1"/>
          <p:nvPr/>
        </p:nvSpPr>
        <p:spPr>
          <a:xfrm>
            <a:off x="7573721" y="5523647"/>
            <a:ext cx="2180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Директор по развитию стратегических проектов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AD8F8-1031-3FEA-1044-C9C9C526DF3A}"/>
              </a:ext>
            </a:extLst>
          </p:cNvPr>
          <p:cNvSpPr txBox="1"/>
          <p:nvPr/>
        </p:nvSpPr>
        <p:spPr>
          <a:xfrm>
            <a:off x="7573721" y="5158244"/>
            <a:ext cx="21802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t>Скворцов Данил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Mediu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48E274-FE9C-0980-3F8A-134870693EE4}"/>
              </a:ext>
            </a:extLst>
          </p:cNvPr>
          <p:cNvSpPr txBox="1"/>
          <p:nvPr/>
        </p:nvSpPr>
        <p:spPr>
          <a:xfrm>
            <a:off x="2151743" y="2764796"/>
            <a:ext cx="47879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>
                <a:latin typeface="+mj-lt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000" dirty="0" smtClean="0">
                <a:solidFill>
                  <a:schemeClr val="bg1"/>
                </a:solidFill>
              </a:rPr>
              <a:t>Пройдем путь вместе</a:t>
            </a:r>
            <a:endParaRPr lang="ru-RU" sz="4000" dirty="0">
              <a:solidFill>
                <a:schemeClr val="bg1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E34046F-F785-9009-FBB8-59348D640006}"/>
              </a:ext>
            </a:extLst>
          </p:cNvPr>
          <p:cNvGrpSpPr/>
          <p:nvPr/>
        </p:nvGrpSpPr>
        <p:grpSpPr>
          <a:xfrm>
            <a:off x="4043363" y="3453760"/>
            <a:ext cx="331671" cy="331671"/>
            <a:chOff x="4885765" y="2005952"/>
            <a:chExt cx="329744" cy="329744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2E751DB8-8AF1-86BA-0B0D-D60E942287D9}"/>
                </a:ext>
              </a:extLst>
            </p:cNvPr>
            <p:cNvSpPr/>
            <p:nvPr/>
          </p:nvSpPr>
          <p:spPr>
            <a:xfrm>
              <a:off x="4885765" y="2005952"/>
              <a:ext cx="329744" cy="329744"/>
            </a:xfrm>
            <a:prstGeom prst="ellipse">
              <a:avLst/>
            </a:prstGeom>
            <a:solidFill>
              <a:srgbClr val="FF7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B122E8C-075A-C7CD-EFF5-F82BFA692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43957" y="2056524"/>
              <a:ext cx="228600" cy="228600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460" y="2446475"/>
            <a:ext cx="2286521" cy="22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устые слайды">
  <a:themeElements>
    <a:clrScheme name="Петрович Отчет">
      <a:dk1>
        <a:sysClr val="windowText" lastClr="000000"/>
      </a:dk1>
      <a:lt1>
        <a:sysClr val="window" lastClr="FFFFFF"/>
      </a:lt1>
      <a:dk2>
        <a:srgbClr val="0F1113"/>
      </a:dk2>
      <a:lt2>
        <a:srgbClr val="EAECEE"/>
      </a:lt2>
      <a:accent1>
        <a:srgbClr val="FF5D00"/>
      </a:accent1>
      <a:accent2>
        <a:srgbClr val="1A1D20"/>
      </a:accent2>
      <a:accent3>
        <a:srgbClr val="0B6E4F"/>
      </a:accent3>
      <a:accent4>
        <a:srgbClr val="0F9ED5"/>
      </a:accent4>
      <a:accent5>
        <a:srgbClr val="A02B93"/>
      </a:accent5>
      <a:accent6>
        <a:srgbClr val="4EA72E"/>
      </a:accent6>
      <a:hlink>
        <a:srgbClr val="FEBE99"/>
      </a:hlink>
      <a:folHlink>
        <a:srgbClr val="7F2E00"/>
      </a:folHlink>
    </a:clrScheme>
    <a:fontScheme name="Петрович отчет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Пустые слайды">
  <a:themeElements>
    <a:clrScheme name="Петрович Отчет">
      <a:dk1>
        <a:sysClr val="windowText" lastClr="000000"/>
      </a:dk1>
      <a:lt1>
        <a:sysClr val="window" lastClr="FFFFFF"/>
      </a:lt1>
      <a:dk2>
        <a:srgbClr val="0F1113"/>
      </a:dk2>
      <a:lt2>
        <a:srgbClr val="EAECEE"/>
      </a:lt2>
      <a:accent1>
        <a:srgbClr val="FF5D00"/>
      </a:accent1>
      <a:accent2>
        <a:srgbClr val="1A1D20"/>
      </a:accent2>
      <a:accent3>
        <a:srgbClr val="0B6E4F"/>
      </a:accent3>
      <a:accent4>
        <a:srgbClr val="0F9ED5"/>
      </a:accent4>
      <a:accent5>
        <a:srgbClr val="A02B93"/>
      </a:accent5>
      <a:accent6>
        <a:srgbClr val="4EA72E"/>
      </a:accent6>
      <a:hlink>
        <a:srgbClr val="FEBE99"/>
      </a:hlink>
      <a:folHlink>
        <a:srgbClr val="7F2E00"/>
      </a:folHlink>
    </a:clrScheme>
    <a:fontScheme name="Петрович отчет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10044</TotalTime>
  <Words>279</Words>
  <Application>Microsoft Office PowerPoint</Application>
  <PresentationFormat>Широкоэкранный</PresentationFormat>
  <Paragraphs>74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Aptos</vt:lpstr>
      <vt:lpstr>Arial</vt:lpstr>
      <vt:lpstr>Calibri</vt:lpstr>
      <vt:lpstr>Montserrat SemiBold</vt:lpstr>
      <vt:lpstr>Roboto</vt:lpstr>
      <vt:lpstr>Roboto Black</vt:lpstr>
      <vt:lpstr>Roboto Medium</vt:lpstr>
      <vt:lpstr>Пустые слайды</vt:lpstr>
      <vt:lpstr>1_Пустые слайды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Женя Рогова</dc:creator>
  <cp:lastModifiedBy>Скворцов Данил Игоревич</cp:lastModifiedBy>
  <cp:revision>488</cp:revision>
  <dcterms:created xsi:type="dcterms:W3CDTF">2024-07-18T06:21:59Z</dcterms:created>
  <dcterms:modified xsi:type="dcterms:W3CDTF">2025-02-26T13:08:58Z</dcterms:modified>
</cp:coreProperties>
</file>