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18288000" cy="10287000"/>
  <p:defaultTextStyle>
    <a:def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</a:defRPr>
    </a:defPPr>
    <a:lvl1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1F1F1F"/>
        </a:solidFill>
        <a:latin typeface="+mn-lt"/>
        <a:ea typeface="+mn-ea"/>
        <a:cs typeface="+mn-cs"/>
      </a:defRPr>
    </a:lvl1pPr>
    <a:lvl2pPr marL="0" marR="0" indent="4572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1F1F1F"/>
        </a:solidFill>
        <a:latin typeface="+mn-lt"/>
        <a:ea typeface="+mn-ea"/>
        <a:cs typeface="+mn-cs"/>
      </a:defRPr>
    </a:lvl2pPr>
    <a:lvl3pPr marL="0" marR="0" indent="9144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1F1F1F"/>
        </a:solidFill>
        <a:latin typeface="+mn-lt"/>
        <a:ea typeface="+mn-ea"/>
        <a:cs typeface="+mn-cs"/>
      </a:defRPr>
    </a:lvl3pPr>
    <a:lvl4pPr marL="0" marR="0" indent="13716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1F1F1F"/>
        </a:solidFill>
        <a:latin typeface="+mn-lt"/>
        <a:ea typeface="+mn-ea"/>
        <a:cs typeface="+mn-cs"/>
      </a:defRPr>
    </a:lvl4pPr>
    <a:lvl5pPr marL="0" marR="0" indent="18288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1F1F1F"/>
        </a:solidFill>
        <a:latin typeface="+mn-lt"/>
        <a:ea typeface="+mn-ea"/>
        <a:cs typeface="+mn-cs"/>
      </a:defRPr>
    </a:lvl5pPr>
    <a:lvl6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1F1F1F"/>
        </a:solidFill>
        <a:latin typeface="+mn-lt"/>
        <a:ea typeface="+mn-ea"/>
        <a:cs typeface="+mn-cs"/>
      </a:defRPr>
    </a:lvl6pPr>
    <a:lvl7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1F1F1F"/>
        </a:solidFill>
        <a:latin typeface="+mn-lt"/>
        <a:ea typeface="+mn-ea"/>
        <a:cs typeface="+mn-cs"/>
      </a:defRPr>
    </a:lvl7pPr>
    <a:lvl8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1F1F1F"/>
        </a:solidFill>
        <a:latin typeface="+mn-lt"/>
        <a:ea typeface="+mn-ea"/>
        <a:cs typeface="+mn-cs"/>
      </a:defRPr>
    </a:lvl8pPr>
    <a:lvl9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1F1F1F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E1040CF-EF94-4B54-BC5C-5E63F8A88CC4}" type="datetimeFigureOut">
              <a:rPr lang="ru-RU"/>
              <a:t>26.02.2024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594A502-BE42-48B1-8711-87CB45A5794A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/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Технический слайд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/>
      </p:sp>
      <p:sp>
        <p:nvSpPr>
          <p:cNvPr id="14336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br>
              <a:rPr lang="ru-RU"/>
            </a:b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/>
      </p:sp>
      <p:sp>
        <p:nvSpPr>
          <p:cNvPr id="14336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br>
              <a:rPr lang="ru-RU"/>
            </a:br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/>
      </p:sp>
      <p:sp>
        <p:nvSpPr>
          <p:cNvPr id="14336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br>
              <a:rPr lang="ru-RU"/>
            </a:br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/>
      </p:sp>
      <p:sp>
        <p:nvSpPr>
          <p:cNvPr id="14336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br>
              <a:rPr lang="ru-RU"/>
            </a:br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/>
      </p:sp>
      <p:sp>
        <p:nvSpPr>
          <p:cNvPr id="14336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br>
              <a:rPr lang="ru-RU"/>
            </a:br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1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112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113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121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122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130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131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8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139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140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7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148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149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6" name="Прямоугольник"/>
          <p:cNvSpPr/>
          <p:nvPr/>
        </p:nvSpPr>
        <p:spPr bwMode="auto">
          <a:xfrm>
            <a:off x="0" y="7119937"/>
            <a:ext cx="6076950" cy="2416176"/>
          </a:xfrm>
          <a:prstGeom prst="rect">
            <a:avLst/>
          </a:prstGeom>
          <a:solidFill>
            <a:srgbClr val="0EBCE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7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158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159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6325850" y="9081293"/>
            <a:ext cx="1270000" cy="1270001"/>
          </a:xfrm>
          <a:prstGeom prst="rect">
            <a:avLst/>
          </a:prstGeom>
        </p:spPr>
        <p:txBody>
          <a:bodyPr lIns="0" tIns="0" rIns="0" bIns="0"/>
          <a:lstStyle>
            <a:lvl1pPr defTabSz="1423987">
              <a:lnSpc>
                <a:spcPct val="90000"/>
              </a:lnSpc>
              <a:spcBef>
                <a:spcPts val="1500"/>
              </a:spcBef>
              <a:defRPr sz="1000">
                <a:latin typeface="MuseoSansCyrl-900"/>
                <a:ea typeface="MuseoSansCyrl-900"/>
                <a:cs typeface="MuseoSansCyrl-900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4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176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177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4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.png" descr="image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57250" y="8553450"/>
            <a:ext cx="2916238" cy="94615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187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188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5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32125" y="674687"/>
            <a:ext cx="1685926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197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198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32125" y="674687"/>
            <a:ext cx="1685926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207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208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32125" y="674687"/>
            <a:ext cx="1685926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24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5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32125" y="674687"/>
            <a:ext cx="1685926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217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218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5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32125" y="674687"/>
            <a:ext cx="1685926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227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228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35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32125" y="674687"/>
            <a:ext cx="1685926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237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238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5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32125" y="674687"/>
            <a:ext cx="1685926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247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248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5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32125" y="674687"/>
            <a:ext cx="1685926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257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258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65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32125" y="674687"/>
            <a:ext cx="1685926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267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268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75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32125" y="674687"/>
            <a:ext cx="1685926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277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278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85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32125" y="674687"/>
            <a:ext cx="1685926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287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288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95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32125" y="674687"/>
            <a:ext cx="1685926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297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298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5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32125" y="674687"/>
            <a:ext cx="1685926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Прямоугольник"/>
          <p:cNvSpPr/>
          <p:nvPr/>
        </p:nvSpPr>
        <p:spPr bwMode="auto">
          <a:xfrm>
            <a:off x="0" y="7119937"/>
            <a:ext cx="6076950" cy="2416176"/>
          </a:xfrm>
          <a:prstGeom prst="rect">
            <a:avLst/>
          </a:prstGeom>
          <a:solidFill>
            <a:srgbClr val="0EBCE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7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308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309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6325850" y="9081293"/>
            <a:ext cx="1270000" cy="1270001"/>
          </a:xfrm>
          <a:prstGeom prst="rect">
            <a:avLst/>
          </a:prstGeom>
        </p:spPr>
        <p:txBody>
          <a:bodyPr lIns="0" tIns="0" rIns="0" bIns="0"/>
          <a:lstStyle>
            <a:lvl1pPr defTabSz="1423987">
              <a:lnSpc>
                <a:spcPct val="90000"/>
              </a:lnSpc>
              <a:spcBef>
                <a:spcPts val="1500"/>
              </a:spcBef>
              <a:defRPr sz="1000">
                <a:latin typeface="MuseoSansCyrl-900"/>
                <a:ea typeface="MuseoSansCyrl-900"/>
                <a:cs typeface="MuseoSansCyrl-900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1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444787" y="679450"/>
            <a:ext cx="1954214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33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34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16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32125" y="674687"/>
            <a:ext cx="1685926" cy="64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age.png" descr="image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319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320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27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32125" y="674687"/>
            <a:ext cx="1685926" cy="64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age.png" descr="image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330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331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38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32125" y="674687"/>
            <a:ext cx="1685926" cy="64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image.png" descr="image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image.png" descr="image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63599" y="8462962"/>
            <a:ext cx="2843213" cy="1073151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38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32125" y="674687"/>
            <a:ext cx="1685926" cy="64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image.png" descr="image.png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50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444787" y="679450"/>
            <a:ext cx="1954214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352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353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0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444787" y="679450"/>
            <a:ext cx="1954214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402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403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10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444787" y="679450"/>
            <a:ext cx="1954214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413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20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444787" y="679450"/>
            <a:ext cx="1954214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422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423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30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444787" y="679450"/>
            <a:ext cx="1954214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40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444787" y="679450"/>
            <a:ext cx="1954214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442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443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1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66876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43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50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444787" y="679450"/>
            <a:ext cx="1954214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452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453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60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444787" y="679450"/>
            <a:ext cx="1954214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Прямоугольник"/>
          <p:cNvSpPr/>
          <p:nvPr/>
        </p:nvSpPr>
        <p:spPr bwMode="auto">
          <a:xfrm>
            <a:off x="0" y="7119937"/>
            <a:ext cx="6076950" cy="2416176"/>
          </a:xfrm>
          <a:prstGeom prst="rect">
            <a:avLst/>
          </a:prstGeom>
          <a:solidFill>
            <a:srgbClr val="0EBCE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2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463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464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6325850" y="9081293"/>
            <a:ext cx="1270000" cy="1270001"/>
          </a:xfrm>
          <a:prstGeom prst="rect">
            <a:avLst/>
          </a:prstGeom>
        </p:spPr>
        <p:txBody>
          <a:bodyPr lIns="0" tIns="0" rIns="0" bIns="0"/>
          <a:lstStyle>
            <a:lvl1pPr defTabSz="1423987">
              <a:lnSpc>
                <a:spcPct val="90000"/>
              </a:lnSpc>
              <a:spcBef>
                <a:spcPts val="1500"/>
              </a:spcBef>
              <a:defRPr sz="1000">
                <a:latin typeface="MuseoSansCyrl-900"/>
                <a:ea typeface="MuseoSansCyrl-900"/>
                <a:cs typeface="MuseoSansCyrl-900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71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444787" y="679450"/>
            <a:ext cx="1954214" cy="64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image.png" descr="image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474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475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82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444787" y="679450"/>
            <a:ext cx="1954214" cy="64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image.png" descr="image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485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486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93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444787" y="679450"/>
            <a:ext cx="1954214" cy="64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image.png" descr="image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image.png" descr="image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98525" y="8439150"/>
            <a:ext cx="3348038" cy="1096963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497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498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05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66876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507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508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5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66876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516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517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518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25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66876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526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527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528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35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66876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536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537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538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45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66876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547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548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55763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5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66876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557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558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65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66876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566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567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568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75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66876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577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578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85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66876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587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588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95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66876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596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597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598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05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66876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606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607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608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15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66876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616" name="Прямоугольник"/>
          <p:cNvSpPr/>
          <p:nvPr/>
        </p:nvSpPr>
        <p:spPr bwMode="auto">
          <a:xfrm>
            <a:off x="0" y="7119937"/>
            <a:ext cx="6076950" cy="2416176"/>
          </a:xfrm>
          <a:prstGeom prst="rect">
            <a:avLst/>
          </a:prstGeom>
          <a:solidFill>
            <a:srgbClr val="0EBCE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17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618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619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6325850" y="9081293"/>
            <a:ext cx="1270000" cy="1270001"/>
          </a:xfrm>
          <a:prstGeom prst="rect">
            <a:avLst/>
          </a:prstGeom>
        </p:spPr>
        <p:txBody>
          <a:bodyPr lIns="0" tIns="0" rIns="0" bIns="0"/>
          <a:lstStyle>
            <a:lvl1pPr defTabSz="1423987">
              <a:lnSpc>
                <a:spcPct val="90000"/>
              </a:lnSpc>
              <a:spcBef>
                <a:spcPts val="1500"/>
              </a:spcBef>
              <a:defRPr sz="1000">
                <a:latin typeface="MuseoSansCyrl-900"/>
                <a:ea typeface="MuseoSansCyrl-900"/>
                <a:cs typeface="MuseoSansCyrl-900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26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66876" cy="64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7" name="image.png" descr="image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628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629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630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37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66876" cy="64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8" name="image.png" descr="image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639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640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641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48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66876" cy="64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9" name="image.png" descr="image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0" name="image.png" descr="image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63599" y="8443912"/>
            <a:ext cx="2844800" cy="1092201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652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653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76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77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60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55763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661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662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663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70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55763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671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672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673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80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55763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681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682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683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90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55763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691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692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693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00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55763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701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702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703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10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55763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711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712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713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20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55763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721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722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723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30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55763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731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732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733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40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55763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741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742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743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50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55763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751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752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753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85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60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55763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761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762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763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70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55763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771" name="Прямоугольник"/>
          <p:cNvSpPr/>
          <p:nvPr/>
        </p:nvSpPr>
        <p:spPr bwMode="auto">
          <a:xfrm>
            <a:off x="0" y="7119937"/>
            <a:ext cx="6076950" cy="2416176"/>
          </a:xfrm>
          <a:prstGeom prst="rect">
            <a:avLst/>
          </a:prstGeom>
          <a:solidFill>
            <a:srgbClr val="0EBCE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72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773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774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6325850" y="9081293"/>
            <a:ext cx="1270000" cy="1270001"/>
          </a:xfrm>
          <a:prstGeom prst="rect">
            <a:avLst/>
          </a:prstGeom>
        </p:spPr>
        <p:txBody>
          <a:bodyPr lIns="0" tIns="0" rIns="0" bIns="0"/>
          <a:lstStyle>
            <a:lvl1pPr defTabSz="1423987">
              <a:lnSpc>
                <a:spcPct val="90000"/>
              </a:lnSpc>
              <a:spcBef>
                <a:spcPts val="1500"/>
              </a:spcBef>
              <a:defRPr sz="1000">
                <a:latin typeface="MuseoSansCyrl-900"/>
                <a:ea typeface="MuseoSansCyrl-900"/>
                <a:cs typeface="MuseoSansCyrl-900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81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55763" cy="64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82" name="image.png" descr="image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783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784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785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92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55763" cy="64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93" name="image.png" descr="image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794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795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796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03" name="image.png" descr="image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757525" y="679450"/>
            <a:ext cx="1655763" cy="64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04" name="image.png" descr="image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5" name="image.png" descr="image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76299" y="8451850"/>
            <a:ext cx="2843213" cy="1120775"/>
          </a:xfrm>
          <a:prstGeom prst="rect">
            <a:avLst/>
          </a:prstGeom>
          <a:ln w="12700">
            <a:miter lim="400000"/>
          </a:ln>
        </p:spPr>
      </p:pic>
      <p:sp>
        <p:nvSpPr>
          <p:cNvPr id="806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807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808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фо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004"/>
            <a:ext cx="12420860" cy="2844316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>
              <a:lnSpc>
                <a:spcPts val="7200"/>
              </a:lnSpc>
              <a:defRPr sz="7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2C387412-1E92-4C91-9292-B8824832B73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"/>
          <p:cNvSpPr txBox="1">
            <a:spLocks noGrp="1"/>
          </p:cNvSpPr>
          <p:nvPr>
            <p:ph type="sldNum" sz="quarter" idx="10"/>
          </p:nvPr>
        </p:nvSpPr>
        <p:spPr bwMode="auto"/>
        <p:txBody>
          <a:bodyPr/>
          <a:lstStyle>
            <a:lvl1pPr>
              <a:defRPr>
                <a:solidFill>
                  <a:srgbClr val="1F1F1F"/>
                </a:solidFill>
              </a:defRPr>
            </a:lvl1pPr>
          </a:lstStyle>
          <a:p>
            <a:pPr>
              <a:defRPr/>
            </a:pPr>
            <a:fld id="{FEE2E255-3070-4A22-BF09-BBCE729248B6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фон - заголовок (облодка раздела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863599" y="8462963"/>
            <a:ext cx="2843213" cy="10731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004"/>
            <a:ext cx="8532813" cy="1752228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>
              <a:lnSpc>
                <a:spcPts val="7200"/>
              </a:lnSpc>
              <a:defRPr sz="7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E6FE6D5C-1DF5-4202-9383-C169B48B48E6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фон с лог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004"/>
            <a:ext cx="8532813" cy="1752228"/>
          </a:xfrm>
          <a:prstGeom prst="rect">
            <a:avLst/>
          </a:prstGeom>
          <a:ln w="12700">
            <a:miter lim="400000"/>
          </a:ln>
        </p:spPr>
        <p:txBody>
          <a:bodyPr/>
          <a:lstStyle>
            <a:lvl1pPr>
              <a:lnSpc>
                <a:spcPts val="7200"/>
              </a:lnSpc>
              <a:defRPr sz="7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0CAF717B-C3CE-423D-9629-DA5D4DA4E97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заголовок - 2 текстовых столбца (36 пт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863080" y="679004"/>
            <a:ext cx="13776398" cy="2316019"/>
          </a:xfrm>
          <a:prstGeom prst="rect">
            <a:avLst/>
          </a:prstGeom>
        </p:spPr>
        <p:txBody>
          <a:bodyPr lIns="0" tIns="0">
            <a:spAutoFit/>
          </a:bodyPr>
          <a:lstStyle>
            <a:lvl1pPr algn="l">
              <a:lnSpc>
                <a:spcPts val="5900"/>
              </a:lnSpc>
              <a:spcBef>
                <a:spcPts val="0"/>
              </a:spcBef>
              <a:defRPr sz="5400" b="0" spc="0">
                <a:solidFill>
                  <a:srgbClr val="1F1F1F"/>
                </a:solidFill>
                <a:latin typeface="Museo Sans Cyrl 700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Текст 15"/>
          <p:cNvSpPr>
            <a:spLocks noGrp="1"/>
          </p:cNvSpPr>
          <p:nvPr>
            <p:ph type="body" sz="quarter" idx="21"/>
          </p:nvPr>
        </p:nvSpPr>
        <p:spPr bwMode="auto">
          <a:xfrm>
            <a:off x="863078" y="3379263"/>
            <a:ext cx="8028000" cy="6156849"/>
          </a:xfrm>
          <a:prstGeom prst="rect">
            <a:avLst/>
          </a:prstGeom>
        </p:spPr>
        <p:txBody>
          <a:bodyPr lIns="0" rIns="90000"/>
          <a:lstStyle>
            <a:lvl1pPr marL="0" indent="0">
              <a:lnSpc>
                <a:spcPts val="4300"/>
              </a:lnSpc>
              <a:spcBef>
                <a:spcPts val="2400"/>
              </a:spcBef>
              <a:buNone/>
              <a:defRPr sz="3600" spc="0">
                <a:solidFill>
                  <a:srgbClr val="1F1F1F"/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9" name="Текст 15"/>
          <p:cNvSpPr>
            <a:spLocks noGrp="1"/>
          </p:cNvSpPr>
          <p:nvPr>
            <p:ph type="body" sz="quarter" idx="22"/>
          </p:nvPr>
        </p:nvSpPr>
        <p:spPr bwMode="auto">
          <a:xfrm>
            <a:off x="9396028" y="3379263"/>
            <a:ext cx="8028372" cy="6156849"/>
          </a:xfrm>
          <a:prstGeom prst="rect">
            <a:avLst/>
          </a:prstGeom>
        </p:spPr>
        <p:txBody>
          <a:bodyPr lIns="0" rIns="90000"/>
          <a:lstStyle>
            <a:lvl1pPr marL="0" indent="0">
              <a:lnSpc>
                <a:spcPts val="4300"/>
              </a:lnSpc>
              <a:spcBef>
                <a:spcPts val="2400"/>
              </a:spcBef>
              <a:buNone/>
              <a:defRPr sz="3600" spc="0">
                <a:solidFill>
                  <a:srgbClr val="1F1F1F"/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" name="Номер слайда"/>
          <p:cNvSpPr txBox="1">
            <a:spLocks noGrp="1"/>
          </p:cNvSpPr>
          <p:nvPr>
            <p:ph type="sldNum" sz="quarter" idx="23"/>
          </p:nvPr>
        </p:nvSpPr>
        <p:spPr bwMode="auto"/>
        <p:txBody>
          <a:bodyPr/>
          <a:lstStyle>
            <a:lvl1pPr>
              <a:defRPr>
                <a:solidFill>
                  <a:srgbClr val="1F1F1F"/>
                </a:solidFill>
              </a:defRPr>
            </a:lvl1pPr>
          </a:lstStyle>
          <a:p>
            <a:pPr>
              <a:defRPr/>
            </a:pPr>
            <a:fld id="{5ECAB99F-A740-4684-9EFC-62B4D13FE42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94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863599" y="679450"/>
            <a:ext cx="13722350" cy="1751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103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863599" y="2803525"/>
            <a:ext cx="16560800" cy="6696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104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.png" descr="image.png"/>
          <p:cNvPicPr>
            <a:picLocks noChangeAspect="1"/>
          </p:cNvPicPr>
          <p:nvPr/>
        </p:nvPicPr>
        <p:blipFill>
          <a:blip r:embed="rId81"/>
          <a:stretch/>
        </p:blipFill>
        <p:spPr bwMode="auto">
          <a:xfrm>
            <a:off x="15732125" y="822325"/>
            <a:ext cx="1657350" cy="54133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914400" y="411956"/>
            <a:ext cx="16459200" cy="1988344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pPr>
              <a:defRPr/>
            </a:pPr>
            <a:r>
              <a:t>Текст заголовка</a:t>
            </a:r>
          </a:p>
        </p:txBody>
      </p:sp>
      <p:sp>
        <p:nvSpPr>
          <p:cNvPr id="4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pPr>
              <a:defRPr/>
            </a:pPr>
            <a:r>
              <a:t>Уровень текста 1</a:t>
            </a:r>
          </a:p>
          <a:p>
            <a:pPr lvl="1">
              <a:defRPr/>
            </a:pPr>
            <a:r>
              <a:t>Уровень текста 2</a:t>
            </a:r>
          </a:p>
          <a:p>
            <a:pPr lvl="2">
              <a:defRPr/>
            </a:pPr>
            <a:r>
              <a:t>Уровень текста 3</a:t>
            </a:r>
          </a:p>
          <a:p>
            <a:pPr lvl="3">
              <a:defRPr/>
            </a:pPr>
            <a:r>
              <a:t>Уровень текста 4</a:t>
            </a:r>
          </a:p>
          <a:p>
            <a:pPr lvl="4">
              <a:defRPr/>
            </a:pPr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6514762" y="9034462"/>
            <a:ext cx="1270001" cy="127000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>
            <a:lvl1pPr algn="r">
              <a:defRPr sz="1400"/>
            </a:lvl1pPr>
          </a:lstStyle>
          <a:p>
            <a:pPr>
              <a:defRPr/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</p:sldLayoutIdLst>
  <p:txStyles>
    <p:titleStyle>
      <a:lvl1pPr marL="0" marR="0" indent="0" algn="l" defTabSz="914400">
        <a:lnSpc>
          <a:spcPts val="5900"/>
        </a:lnSpc>
        <a:spcBef>
          <a:spcPts val="0"/>
        </a:spcBef>
        <a:spcAft>
          <a:spcPts val="0"/>
        </a:spcAft>
        <a:buClrTx/>
        <a:buSzTx/>
        <a:buFontTx/>
        <a:buNone/>
        <a:defRPr sz="5400" b="0" i="0" u="none" strike="noStrike" cap="none" spc="0">
          <a:solidFill>
            <a:srgbClr val="1F1F1F"/>
          </a:solidFill>
          <a:latin typeface="+mj-lt"/>
          <a:ea typeface="+mj-ea"/>
          <a:cs typeface="+mj-cs"/>
        </a:defRPr>
      </a:lvl1pPr>
      <a:lvl2pPr marL="0" marR="0" indent="457200" algn="l" defTabSz="914400">
        <a:lnSpc>
          <a:spcPts val="5900"/>
        </a:lnSpc>
        <a:spcBef>
          <a:spcPts val="0"/>
        </a:spcBef>
        <a:spcAft>
          <a:spcPts val="0"/>
        </a:spcAft>
        <a:buClrTx/>
        <a:buSzTx/>
        <a:buFontTx/>
        <a:buNone/>
        <a:defRPr sz="5400" b="0" i="0" u="none" strike="noStrike" cap="none" spc="0">
          <a:solidFill>
            <a:srgbClr val="1F1F1F"/>
          </a:solidFill>
          <a:latin typeface="+mj-lt"/>
          <a:ea typeface="+mj-ea"/>
          <a:cs typeface="+mj-cs"/>
        </a:defRPr>
      </a:lvl2pPr>
      <a:lvl3pPr marL="0" marR="0" indent="914400" algn="l" defTabSz="914400">
        <a:lnSpc>
          <a:spcPts val="5900"/>
        </a:lnSpc>
        <a:spcBef>
          <a:spcPts val="0"/>
        </a:spcBef>
        <a:spcAft>
          <a:spcPts val="0"/>
        </a:spcAft>
        <a:buClrTx/>
        <a:buSzTx/>
        <a:buFontTx/>
        <a:buNone/>
        <a:defRPr sz="5400" b="0" i="0" u="none" strike="noStrike" cap="none" spc="0">
          <a:solidFill>
            <a:srgbClr val="1F1F1F"/>
          </a:solidFill>
          <a:latin typeface="+mj-lt"/>
          <a:ea typeface="+mj-ea"/>
          <a:cs typeface="+mj-cs"/>
        </a:defRPr>
      </a:lvl3pPr>
      <a:lvl4pPr marL="0" marR="0" indent="1371600" algn="l" defTabSz="914400">
        <a:lnSpc>
          <a:spcPts val="5900"/>
        </a:lnSpc>
        <a:spcBef>
          <a:spcPts val="0"/>
        </a:spcBef>
        <a:spcAft>
          <a:spcPts val="0"/>
        </a:spcAft>
        <a:buClrTx/>
        <a:buSzTx/>
        <a:buFontTx/>
        <a:buNone/>
        <a:defRPr sz="5400" b="0" i="0" u="none" strike="noStrike" cap="none" spc="0">
          <a:solidFill>
            <a:srgbClr val="1F1F1F"/>
          </a:solidFill>
          <a:latin typeface="+mj-lt"/>
          <a:ea typeface="+mj-ea"/>
          <a:cs typeface="+mj-cs"/>
        </a:defRPr>
      </a:lvl4pPr>
      <a:lvl5pPr marL="0" marR="0" indent="1828800" algn="l" defTabSz="914400">
        <a:lnSpc>
          <a:spcPts val="5900"/>
        </a:lnSpc>
        <a:spcBef>
          <a:spcPts val="0"/>
        </a:spcBef>
        <a:spcAft>
          <a:spcPts val="0"/>
        </a:spcAft>
        <a:buClrTx/>
        <a:buSzTx/>
        <a:buFontTx/>
        <a:buNone/>
        <a:defRPr sz="5400" b="0" i="0" u="none" strike="noStrike" cap="none" spc="0">
          <a:solidFill>
            <a:srgbClr val="1F1F1F"/>
          </a:solidFill>
          <a:latin typeface="+mj-lt"/>
          <a:ea typeface="+mj-ea"/>
          <a:cs typeface="+mj-cs"/>
        </a:defRPr>
      </a:lvl5pPr>
      <a:lvl6pPr marL="0" marR="0" indent="2286000" algn="l" defTabSz="914400">
        <a:lnSpc>
          <a:spcPts val="5900"/>
        </a:lnSpc>
        <a:spcBef>
          <a:spcPts val="0"/>
        </a:spcBef>
        <a:spcAft>
          <a:spcPts val="0"/>
        </a:spcAft>
        <a:buClrTx/>
        <a:buSzTx/>
        <a:buFontTx/>
        <a:buNone/>
        <a:defRPr sz="5400" b="0" i="0" u="none" strike="noStrike" cap="none" spc="0">
          <a:solidFill>
            <a:srgbClr val="1F1F1F"/>
          </a:solidFill>
          <a:latin typeface="+mj-lt"/>
          <a:ea typeface="+mj-ea"/>
          <a:cs typeface="+mj-cs"/>
        </a:defRPr>
      </a:lvl6pPr>
      <a:lvl7pPr marL="0" marR="0" indent="2743200" algn="l" defTabSz="914400">
        <a:lnSpc>
          <a:spcPts val="5900"/>
        </a:lnSpc>
        <a:spcBef>
          <a:spcPts val="0"/>
        </a:spcBef>
        <a:spcAft>
          <a:spcPts val="0"/>
        </a:spcAft>
        <a:buClrTx/>
        <a:buSzTx/>
        <a:buFontTx/>
        <a:buNone/>
        <a:defRPr sz="5400" b="0" i="0" u="none" strike="noStrike" cap="none" spc="0">
          <a:solidFill>
            <a:srgbClr val="1F1F1F"/>
          </a:solidFill>
          <a:latin typeface="+mj-lt"/>
          <a:ea typeface="+mj-ea"/>
          <a:cs typeface="+mj-cs"/>
        </a:defRPr>
      </a:lvl7pPr>
      <a:lvl8pPr marL="0" marR="0" indent="3200400" algn="l" defTabSz="914400">
        <a:lnSpc>
          <a:spcPts val="5900"/>
        </a:lnSpc>
        <a:spcBef>
          <a:spcPts val="0"/>
        </a:spcBef>
        <a:spcAft>
          <a:spcPts val="0"/>
        </a:spcAft>
        <a:buClrTx/>
        <a:buSzTx/>
        <a:buFontTx/>
        <a:buNone/>
        <a:defRPr sz="5400" b="0" i="0" u="none" strike="noStrike" cap="none" spc="0">
          <a:solidFill>
            <a:srgbClr val="1F1F1F"/>
          </a:solidFill>
          <a:latin typeface="+mj-lt"/>
          <a:ea typeface="+mj-ea"/>
          <a:cs typeface="+mj-cs"/>
        </a:defRPr>
      </a:lvl8pPr>
      <a:lvl9pPr marL="0" marR="0" indent="3657600" algn="l" defTabSz="914400">
        <a:lnSpc>
          <a:spcPts val="5900"/>
        </a:lnSpc>
        <a:spcBef>
          <a:spcPts val="0"/>
        </a:spcBef>
        <a:spcAft>
          <a:spcPts val="0"/>
        </a:spcAft>
        <a:buClrTx/>
        <a:buSzTx/>
        <a:buFontTx/>
        <a:buNone/>
        <a:defRPr sz="5400" b="0" i="0" u="none" strike="noStrike" cap="none" spc="0">
          <a:solidFill>
            <a:srgbClr val="1F1F1F"/>
          </a:solidFill>
          <a:latin typeface="+mj-lt"/>
          <a:ea typeface="+mj-ea"/>
          <a:cs typeface="+mj-cs"/>
        </a:defRPr>
      </a:lvl9pPr>
    </p:titleStyle>
    <p:bodyStyle>
      <a:lvl1pPr marL="342900" marR="0" indent="-342900" algn="l" defTabSz="914400">
        <a:lnSpc>
          <a:spcPts val="5400"/>
        </a:lnSpc>
        <a:spcBef>
          <a:spcPts val="0"/>
        </a:spcBef>
        <a:spcAft>
          <a:spcPts val="0"/>
        </a:spcAft>
        <a:buClrTx/>
        <a:buSzPct val="100000"/>
        <a:buFont typeface="Arial"/>
        <a:buChar char="»"/>
        <a:defRPr sz="4500" b="0" i="0" u="none" strike="noStrike" cap="none" spc="0">
          <a:solidFill>
            <a:srgbClr val="1F1F1F"/>
          </a:solidFill>
          <a:latin typeface="+mn-lt"/>
          <a:ea typeface="+mn-ea"/>
          <a:cs typeface="+mn-cs"/>
        </a:defRPr>
      </a:lvl1pPr>
      <a:lvl2pPr marL="863996" marR="0" indent="-406796" algn="l" defTabSz="914400">
        <a:lnSpc>
          <a:spcPts val="5400"/>
        </a:lnSpc>
        <a:spcBef>
          <a:spcPts val="0"/>
        </a:spcBef>
        <a:spcAft>
          <a:spcPts val="0"/>
        </a:spcAft>
        <a:buClrTx/>
        <a:buSzPct val="100000"/>
        <a:buFont typeface="Arial"/>
        <a:buChar char="»"/>
        <a:defRPr sz="4500" b="0" i="0" u="none" strike="noStrike" cap="none" spc="0">
          <a:solidFill>
            <a:srgbClr val="1F1F1F"/>
          </a:solidFill>
          <a:latin typeface="+mn-lt"/>
          <a:ea typeface="+mn-ea"/>
          <a:cs typeface="+mn-cs"/>
        </a:defRPr>
      </a:lvl2pPr>
      <a:lvl3pPr marL="1485900" marR="0" indent="-571500" algn="l" defTabSz="914400">
        <a:lnSpc>
          <a:spcPts val="5400"/>
        </a:lnSpc>
        <a:spcBef>
          <a:spcPts val="0"/>
        </a:spcBef>
        <a:spcAft>
          <a:spcPts val="0"/>
        </a:spcAft>
        <a:buClrTx/>
        <a:buSzPct val="100000"/>
        <a:buFont typeface="Arial"/>
        <a:buChar char="»"/>
        <a:defRPr sz="4500" b="0" i="0" u="none" strike="noStrike" cap="none" spc="0">
          <a:solidFill>
            <a:srgbClr val="1F1F1F"/>
          </a:solidFill>
          <a:latin typeface="+mn-lt"/>
          <a:ea typeface="+mn-ea"/>
          <a:cs typeface="+mn-cs"/>
        </a:defRPr>
      </a:lvl3pPr>
      <a:lvl4pPr marL="2284412" marR="0" indent="-912812" algn="l" defTabSz="914400">
        <a:lnSpc>
          <a:spcPts val="5400"/>
        </a:lnSpc>
        <a:spcBef>
          <a:spcPts val="0"/>
        </a:spcBef>
        <a:spcAft>
          <a:spcPts val="0"/>
        </a:spcAft>
        <a:buClrTx/>
        <a:buSzPct val="100000"/>
        <a:buFont typeface="Arial"/>
        <a:buChar char="»"/>
        <a:defRPr sz="4500" b="0" i="0" u="none" strike="noStrike" cap="none" spc="0">
          <a:solidFill>
            <a:srgbClr val="1F1F1F"/>
          </a:solidFill>
          <a:latin typeface="+mn-lt"/>
          <a:ea typeface="+mn-ea"/>
          <a:cs typeface="+mn-cs"/>
        </a:defRPr>
      </a:lvl4pPr>
      <a:lvl5pPr marL="2342257" marR="0" indent="-513457" algn="l" defTabSz="914400">
        <a:lnSpc>
          <a:spcPts val="5400"/>
        </a:lnSpc>
        <a:spcBef>
          <a:spcPts val="0"/>
        </a:spcBef>
        <a:spcAft>
          <a:spcPts val="0"/>
        </a:spcAft>
        <a:buClrTx/>
        <a:buSzPct val="100000"/>
        <a:buFont typeface="Arial"/>
        <a:buChar char="»"/>
        <a:defRPr sz="4500" b="0" i="0" u="none" strike="noStrike" cap="none" spc="0">
          <a:solidFill>
            <a:srgbClr val="1F1F1F"/>
          </a:solidFill>
          <a:latin typeface="+mn-lt"/>
          <a:ea typeface="+mn-ea"/>
          <a:cs typeface="+mn-cs"/>
        </a:defRPr>
      </a:lvl5pPr>
      <a:lvl6pPr marL="2799457" marR="0" indent="-513457" algn="l" defTabSz="914400">
        <a:lnSpc>
          <a:spcPts val="5400"/>
        </a:lnSpc>
        <a:spcBef>
          <a:spcPts val="0"/>
        </a:spcBef>
        <a:spcAft>
          <a:spcPts val="0"/>
        </a:spcAft>
        <a:buClrTx/>
        <a:buSzPct val="100000"/>
        <a:buFont typeface="Arial"/>
        <a:buChar char="»"/>
        <a:defRPr sz="4500" b="0" i="0" u="none" strike="noStrike" cap="none" spc="0">
          <a:solidFill>
            <a:srgbClr val="1F1F1F"/>
          </a:solidFill>
          <a:latin typeface="+mn-lt"/>
          <a:ea typeface="+mn-ea"/>
          <a:cs typeface="+mn-cs"/>
        </a:defRPr>
      </a:lvl6pPr>
      <a:lvl7pPr marL="3256656" marR="0" indent="-513457" algn="l" defTabSz="914400">
        <a:lnSpc>
          <a:spcPts val="5400"/>
        </a:lnSpc>
        <a:spcBef>
          <a:spcPts val="0"/>
        </a:spcBef>
        <a:spcAft>
          <a:spcPts val="0"/>
        </a:spcAft>
        <a:buClrTx/>
        <a:buSzPct val="100000"/>
        <a:buFont typeface="Arial"/>
        <a:buChar char="»"/>
        <a:defRPr sz="4500" b="0" i="0" u="none" strike="noStrike" cap="none" spc="0">
          <a:solidFill>
            <a:srgbClr val="1F1F1F"/>
          </a:solidFill>
          <a:latin typeface="+mn-lt"/>
          <a:ea typeface="+mn-ea"/>
          <a:cs typeface="+mn-cs"/>
        </a:defRPr>
      </a:lvl7pPr>
      <a:lvl8pPr marL="3713857" marR="0" indent="-513457" algn="l" defTabSz="914400">
        <a:lnSpc>
          <a:spcPts val="5400"/>
        </a:lnSpc>
        <a:spcBef>
          <a:spcPts val="0"/>
        </a:spcBef>
        <a:spcAft>
          <a:spcPts val="0"/>
        </a:spcAft>
        <a:buClrTx/>
        <a:buSzPct val="100000"/>
        <a:buFont typeface="Arial"/>
        <a:buChar char="»"/>
        <a:defRPr sz="4500" b="0" i="0" u="none" strike="noStrike" cap="none" spc="0">
          <a:solidFill>
            <a:srgbClr val="1F1F1F"/>
          </a:solidFill>
          <a:latin typeface="+mn-lt"/>
          <a:ea typeface="+mn-ea"/>
          <a:cs typeface="+mn-cs"/>
        </a:defRPr>
      </a:lvl8pPr>
      <a:lvl9pPr marL="4171057" marR="0" indent="-513457" algn="l" defTabSz="914400">
        <a:lnSpc>
          <a:spcPts val="5400"/>
        </a:lnSpc>
        <a:spcBef>
          <a:spcPts val="0"/>
        </a:spcBef>
        <a:spcAft>
          <a:spcPts val="0"/>
        </a:spcAft>
        <a:buClrTx/>
        <a:buSzPct val="100000"/>
        <a:buFont typeface="Arial"/>
        <a:buChar char="»"/>
        <a:defRPr sz="4500" b="0" i="0" u="none" strike="noStrike" cap="none" spc="0">
          <a:solidFill>
            <a:srgbClr val="1F1F1F"/>
          </a:solidFill>
          <a:latin typeface="+mn-lt"/>
          <a:ea typeface="+mn-ea"/>
          <a:cs typeface="+mn-cs"/>
        </a:defRPr>
      </a:lvl9pPr>
    </p:bodyStyle>
    <p:otherStyle>
      <a:lvl1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4572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9144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13716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18288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22860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27432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32004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36576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78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83.png"/><Relationship Id="rId5" Type="http://schemas.openxmlformats.org/officeDocument/2006/relationships/image" Target="../media/image4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3.png"/><Relationship Id="rId7" Type="http://schemas.openxmlformats.org/officeDocument/2006/relationships/image" Target="../media/image4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.png"/><Relationship Id="rId11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85.png"/><Relationship Id="rId4" Type="http://schemas.openxmlformats.org/officeDocument/2006/relationships/image" Target="../media/image45.png"/><Relationship Id="rId9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hyperlink" Target="https://t.me/tangllive" TargetMode="External"/><Relationship Id="rId7" Type="http://schemas.openxmlformats.org/officeDocument/2006/relationships/image" Target="../media/image105.png"/><Relationship Id="rId2" Type="http://schemas.openxmlformats.org/officeDocument/2006/relationships/hyperlink" Target="mailto:info@tangl.cloud" TargetMode="Externa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hyperlink" Target="https://tangl.cloud/" TargetMode="External"/><Relationship Id="rId9" Type="http://schemas.openxmlformats.org/officeDocument/2006/relationships/image" Target="../media/image10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6.xml"/><Relationship Id="rId4" Type="http://schemas.openxmlformats.org/officeDocument/2006/relationships/hyperlink" Target="https://tangl.cloud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g"/><Relationship Id="rId18" Type="http://schemas.openxmlformats.org/officeDocument/2006/relationships/image" Target="../media/image39.pn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12" Type="http://schemas.openxmlformats.org/officeDocument/2006/relationships/image" Target="../media/image33.jp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jpg"/><Relationship Id="rId9" Type="http://schemas.openxmlformats.org/officeDocument/2006/relationships/image" Target="../media/image30.jp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4.pn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4994" name="Image 1" descr="Image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708775" y="723900"/>
            <a:ext cx="11563350" cy="9577388"/>
          </a:xfrm>
          <a:prstGeom prst="rect">
            <a:avLst/>
          </a:prstGeom>
          <a:noFill/>
          <a:ln>
            <a:noFill/>
          </a:ln>
        </p:spPr>
      </p:pic>
      <p:sp>
        <p:nvSpPr>
          <p:cNvPr id="84995" name="Text 0"/>
          <p:cNvSpPr txBox="1">
            <a:spLocks noChangeArrowheads="1"/>
          </p:cNvSpPr>
          <p:nvPr/>
        </p:nvSpPr>
        <p:spPr bwMode="auto">
          <a:xfrm>
            <a:off x="838200" y="679450"/>
            <a:ext cx="10826080" cy="553997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  <a:defRPr/>
            </a:pPr>
            <a:r>
              <a:rPr lang="ru-RU" sz="7200">
                <a:solidFill>
                  <a:srgbClr val="FFFFFF"/>
                </a:solidFill>
                <a:latin typeface="MuseoSansCyrl-700"/>
                <a:ea typeface="MuseoSansCyrl-700"/>
                <a:cs typeface="MuseoSansCyrl-700"/>
              </a:rPr>
              <a:t>Управление строительным проектом на основе план-фактного анализа в Tangl system</a:t>
            </a:r>
            <a:endParaRPr/>
          </a:p>
        </p:txBody>
      </p:sp>
      <p:sp>
        <p:nvSpPr>
          <p:cNvPr id="24" name="Text 2"/>
          <p:cNvSpPr txBox="1"/>
          <p:nvPr/>
        </p:nvSpPr>
        <p:spPr bwMode="auto">
          <a:xfrm>
            <a:off x="15478125" y="9717088"/>
            <a:ext cx="1876425" cy="28257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>
            <a:lvl1pPr algn="r">
              <a:lnSpc>
                <a:spcPts val="2200"/>
              </a:lnSpc>
              <a:defRPr sz="1500" spc="38">
                <a:solidFill>
                  <a:srgbClr val="0632AD"/>
                </a:solidFill>
                <a:latin typeface="Consolas"/>
                <a:ea typeface="Consolas"/>
                <a:cs typeface="Consolas"/>
              </a:defRPr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t>01</a:t>
            </a:r>
          </a:p>
        </p:txBody>
      </p:sp>
      <p:pic>
        <p:nvPicPr>
          <p:cNvPr id="84998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52488" y="8599488"/>
            <a:ext cx="2882899" cy="93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 0"/>
          <p:cNvSpPr txBox="1">
            <a:spLocks noChangeArrowheads="1"/>
          </p:cNvSpPr>
          <p:nvPr/>
        </p:nvSpPr>
        <p:spPr bwMode="auto">
          <a:xfrm>
            <a:off x="838200" y="679450"/>
            <a:ext cx="13382364" cy="7566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5900"/>
              </a:lnSpc>
              <a:buSzTx/>
              <a:buFontTx/>
              <a:buNone/>
              <a:defRPr/>
            </a:pPr>
            <a:r>
              <a:rPr lang="ru-RU" sz="5400">
                <a:latin typeface="MuseoSansCyrl-700"/>
                <a:ea typeface="MuseoSansCyrl-700"/>
                <a:cs typeface="MuseoSansCyrl-700"/>
              </a:rPr>
              <a:t>Как работает </a:t>
            </a:r>
            <a:r>
              <a:rPr lang="en-US" sz="5400">
                <a:latin typeface="MuseoSansCyrl-700"/>
                <a:ea typeface="MuseoSansCyrl-700"/>
                <a:cs typeface="MuseoSansCyrl-700"/>
              </a:rPr>
              <a:t>Tangl control</a:t>
            </a:r>
            <a:endParaRPr lang="ru-RU" sz="5400">
              <a:latin typeface="MuseoSansCyrl-700"/>
              <a:ea typeface="MuseoSansCyrl-700"/>
              <a:cs typeface="MuseoSansCyrl-700"/>
            </a:endParaRPr>
          </a:p>
        </p:txBody>
      </p:sp>
      <p:pic>
        <p:nvPicPr>
          <p:cNvPr id="233474" name="Picture 2" descr="image"/>
          <p:cNvPicPr>
            <a:picLocks noChangeAspect="1" noChangeArrowheads="1"/>
          </p:cNvPicPr>
          <p:nvPr/>
        </p:nvPicPr>
        <p:blipFill>
          <a:blip r:embed="rId2"/>
          <a:srcRect t="6348"/>
          <a:stretch/>
        </p:blipFill>
        <p:spPr bwMode="auto">
          <a:xfrm>
            <a:off x="7127776" y="2574160"/>
            <a:ext cx="10429875" cy="5842831"/>
          </a:xfrm>
          <a:prstGeom prst="roundRect">
            <a:avLst>
              <a:gd name="adj" fmla="val 2914"/>
            </a:avLst>
          </a:prstGeom>
          <a:noFill/>
        </p:spPr>
      </p:pic>
      <p:grpSp>
        <p:nvGrpSpPr>
          <p:cNvPr id="9" name="Группа 8"/>
          <p:cNvGrpSpPr/>
          <p:nvPr/>
        </p:nvGrpSpPr>
        <p:grpSpPr bwMode="auto">
          <a:xfrm>
            <a:off x="323020" y="4423420"/>
            <a:ext cx="1514475" cy="1072156"/>
            <a:chOff x="299902" y="4827428"/>
            <a:chExt cx="1514475" cy="1072156"/>
          </a:xfrm>
        </p:grpSpPr>
        <p:sp>
          <p:nvSpPr>
            <p:cNvPr id="7" name="Скругленный прямоугольник 26"/>
            <p:cNvSpPr/>
            <p:nvPr/>
          </p:nvSpPr>
          <p:spPr bwMode="auto">
            <a:xfrm>
              <a:off x="459113" y="4827428"/>
              <a:ext cx="1196055" cy="1072156"/>
            </a:xfrm>
            <a:prstGeom prst="roundRect">
              <a:avLst>
                <a:gd name="adj" fmla="val 21755"/>
              </a:avLst>
            </a:prstGeom>
            <a:solidFill>
              <a:srgbClr val="0EBCE8"/>
            </a:solidFill>
            <a:ln w="19050" cap="flat">
              <a:noFill/>
              <a:prstDash val="solid"/>
              <a:miter lim="800000"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spcFirstLastPara="1" wrap="square" lIns="45719" tIns="45719" rIns="45719" bIns="45719" spcCol="38100" anchor="ctr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Museo Sans Cyrl 500"/>
                <a:cs typeface="Arial"/>
              </a:endParaRPr>
            </a:p>
          </p:txBody>
        </p:sp>
        <p:sp>
          <p:nvSpPr>
            <p:cNvPr id="8" name="Text 4"/>
            <p:cNvSpPr txBox="1">
              <a:spLocks noChangeArrowheads="1"/>
            </p:cNvSpPr>
            <p:nvPr/>
          </p:nvSpPr>
          <p:spPr bwMode="auto">
            <a:xfrm>
              <a:off x="299902" y="5251512"/>
              <a:ext cx="1514475" cy="458202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>
              <a:spAutoFit/>
            </a:bodyPr>
            <a:lstStyle>
              <a:lvl1pPr>
                <a:lnSpc>
                  <a:spcPts val="5400"/>
                </a:lnSpc>
                <a:buSzPct val="100000"/>
                <a:buFont typeface="Arial"/>
                <a:buChar char="•"/>
                <a:defRPr sz="4500">
                  <a:solidFill>
                    <a:srgbClr val="1F1F1F"/>
                  </a:solidFill>
                  <a:latin typeface="Museo Sans Cyrl 500"/>
                </a:defRPr>
              </a:lvl1pPr>
              <a:lvl2pPr marL="742950" indent="-285750">
                <a:lnSpc>
                  <a:spcPts val="4300"/>
                </a:lnSpc>
                <a:buSzPct val="100000"/>
                <a:buFont typeface="Arial"/>
                <a:buChar char="–"/>
                <a:defRPr sz="3600">
                  <a:solidFill>
                    <a:srgbClr val="1F1F1F"/>
                  </a:solidFill>
                  <a:latin typeface="Museo Sans Cyrl 500"/>
                </a:defRPr>
              </a:lvl2pPr>
              <a:lvl3pPr marL="1143000" indent="-228600">
                <a:buSzPct val="100000"/>
                <a:buFont typeface="Arial"/>
                <a:buChar char="•"/>
                <a:defRPr sz="2400">
                  <a:solidFill>
                    <a:srgbClr val="1F1F1F"/>
                  </a:solidFill>
                  <a:latin typeface="Museo Sans Cyrl 50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/>
                <a:buChar char="–"/>
                <a:defRPr>
                  <a:solidFill>
                    <a:srgbClr val="1F1F1F"/>
                  </a:solidFill>
                  <a:latin typeface="Museo Sans Cyrl 50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5pPr>
              <a:lvl6pPr marL="25146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6pPr>
              <a:lvl7pPr marL="29718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7pPr>
              <a:lvl8pPr marL="34290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8pPr>
              <a:lvl9pPr marL="38862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9pPr>
            </a:lstStyle>
            <a:p>
              <a:pPr algn="ctr">
                <a:lnSpc>
                  <a:spcPts val="3099"/>
                </a:lnSpc>
                <a:buSzTx/>
                <a:buFontTx/>
                <a:buNone/>
                <a:defRPr/>
              </a:pPr>
              <a:r>
                <a:rPr lang="en-US" sz="4800">
                  <a:solidFill>
                    <a:srgbClr val="FFFFFF"/>
                  </a:solidFill>
                  <a:latin typeface="MuseoSansCyrl-700"/>
                  <a:ea typeface="MuseoSansCyrl-700"/>
                  <a:cs typeface="MuseoSansCyrl-700"/>
                </a:rPr>
                <a:t>1</a:t>
              </a:r>
              <a:endParaRPr lang="ru-RU" sz="4800">
                <a:solidFill>
                  <a:srgbClr val="FFFFFF"/>
                </a:solidFill>
                <a:latin typeface="MuseoSansCyrl-700"/>
                <a:ea typeface="MuseoSansCyrl-700"/>
                <a:cs typeface="MuseoSansCyrl-700"/>
              </a:endParaRPr>
            </a:p>
          </p:txBody>
        </p:sp>
      </p:grpSp>
      <p:sp>
        <p:nvSpPr>
          <p:cNvPr id="10" name="Text 2"/>
          <p:cNvSpPr txBox="1">
            <a:spLocks noChangeArrowheads="1"/>
          </p:cNvSpPr>
          <p:nvPr/>
        </p:nvSpPr>
        <p:spPr bwMode="auto">
          <a:xfrm>
            <a:off x="2202579" y="3949373"/>
            <a:ext cx="4400904" cy="21612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4300"/>
              </a:lnSpc>
              <a:buSzTx/>
              <a:buFontTx/>
              <a:buNone/>
              <a:defRPr/>
            </a:pPr>
            <a:r>
              <a:rPr lang="ru-RU" sz="2800">
                <a:latin typeface="MuseoSansCyrl-500"/>
                <a:ea typeface="MuseoSansCyrl-500"/>
                <a:cs typeface="MuseoSansCyrl-500"/>
              </a:rPr>
              <a:t>Загружает информационные модели в облако и хранит их версии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62" y="1465032"/>
            <a:ext cx="18288000" cy="82677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-19239" y="1436067"/>
            <a:ext cx="18288000" cy="8848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-23900" y="1472053"/>
            <a:ext cx="18288000" cy="87820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-26365" y="1565076"/>
            <a:ext cx="18288000" cy="8763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016" y="1511153"/>
            <a:ext cx="18288000" cy="8810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1618" name="Text 0"/>
          <p:cNvSpPr txBox="1">
            <a:spLocks noChangeArrowheads="1"/>
          </p:cNvSpPr>
          <p:nvPr/>
        </p:nvSpPr>
        <p:spPr bwMode="auto">
          <a:xfrm>
            <a:off x="838200" y="679450"/>
            <a:ext cx="9096375" cy="370255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7200"/>
              </a:lnSpc>
              <a:buSzTx/>
              <a:buNone/>
              <a:defRPr/>
            </a:pPr>
            <a:r>
              <a:rPr lang="ru-RU" sz="7200">
                <a:solidFill>
                  <a:srgbClr val="FFFFFF"/>
                </a:solidFill>
                <a:latin typeface="MuseoSansCyrl-700"/>
                <a:ea typeface="MuseoSansCyrl-700"/>
                <a:cs typeface="MuseoSansCyrl-700"/>
              </a:rPr>
              <a:t>Шаг 2</a:t>
            </a:r>
            <a:endParaRPr/>
          </a:p>
          <a:p>
            <a:pPr>
              <a:lnSpc>
                <a:spcPts val="7200"/>
              </a:lnSpc>
              <a:buSzTx/>
              <a:buFontTx/>
              <a:buNone/>
              <a:defRPr/>
            </a:pPr>
            <a:endParaRPr lang="ru-RU" sz="7200">
              <a:solidFill>
                <a:srgbClr val="FFFFFF"/>
              </a:solidFill>
              <a:latin typeface="MuseoSansCyrl-700"/>
              <a:ea typeface="MuseoSansCyrl-700"/>
              <a:cs typeface="MuseoSansCyrl-700"/>
            </a:endParaRPr>
          </a:p>
          <a:p>
            <a:pPr>
              <a:lnSpc>
                <a:spcPts val="7200"/>
              </a:lnSpc>
              <a:buSzTx/>
              <a:buFontTx/>
              <a:buNone/>
              <a:defRPr/>
            </a:pPr>
            <a:r>
              <a:rPr lang="ru-RU" sz="7200">
                <a:solidFill>
                  <a:srgbClr val="FFFFFF"/>
                </a:solidFill>
                <a:latin typeface="MuseoSansCyrl-700"/>
                <a:ea typeface="MuseoSansCyrl-700"/>
                <a:cs typeface="MuseoSansCyrl-700"/>
              </a:rPr>
              <a:t>Оценка стоимости на любой стадии</a:t>
            </a:r>
            <a:endParaRPr/>
          </a:p>
        </p:txBody>
      </p:sp>
      <p:sp>
        <p:nvSpPr>
          <p:cNvPr id="494" name="Text 1"/>
          <p:cNvSpPr txBox="1"/>
          <p:nvPr/>
        </p:nvSpPr>
        <p:spPr bwMode="auto">
          <a:xfrm>
            <a:off x="15478125" y="9717088"/>
            <a:ext cx="1876425" cy="28257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>
            <a:lvl1pPr algn="r">
              <a:lnSpc>
                <a:spcPts val="2200"/>
              </a:lnSpc>
              <a:defRPr sz="1500" spc="38">
                <a:solidFill>
                  <a:srgbClr val="0632AD"/>
                </a:solidFill>
                <a:latin typeface="Consolas"/>
                <a:ea typeface="Consolas"/>
                <a:cs typeface="Consolas"/>
              </a:defRPr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t>01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Скругленный прямоугольник 26"/>
          <p:cNvSpPr/>
          <p:nvPr/>
        </p:nvSpPr>
        <p:spPr bwMode="auto">
          <a:xfrm>
            <a:off x="4132234" y="7267736"/>
            <a:ext cx="1800000" cy="468000"/>
          </a:xfrm>
          <a:prstGeom prst="roundRect">
            <a:avLst>
              <a:gd name="adj" fmla="val 41569"/>
            </a:avLst>
          </a:prstGeom>
          <a:solidFill>
            <a:srgbClr val="0EBCE8"/>
          </a:solidFill>
          <a:ln w="19050" cap="flat">
            <a:noFill/>
            <a:prstDash val="solid"/>
            <a:miter lim="8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spcFirstLastPara="1" lIns="45719" tIns="45719" rIns="45719" bIns="45719" spcCol="3810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MuseoSansCyrl-500"/>
              <a:cs typeface="MuseoSansCyrl-500"/>
            </a:endParaRPr>
          </a:p>
        </p:txBody>
      </p:sp>
      <p:pic>
        <p:nvPicPr>
          <p:cNvPr id="114694" name="Image 3" descr="Imag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21822" y="4345016"/>
            <a:ext cx="2276475" cy="216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700" name="Text 0"/>
          <p:cNvSpPr txBox="1">
            <a:spLocks noChangeArrowheads="1"/>
          </p:cNvSpPr>
          <p:nvPr/>
        </p:nvSpPr>
        <p:spPr bwMode="auto">
          <a:xfrm>
            <a:off x="838200" y="679450"/>
            <a:ext cx="14678508" cy="151323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5900"/>
              </a:lnSpc>
              <a:buSzTx/>
              <a:buNone/>
              <a:defRPr/>
            </a:pPr>
            <a:r>
              <a:rPr lang="ru-RU" sz="5400">
                <a:solidFill>
                  <a:schemeClr val="tx1"/>
                </a:solidFill>
                <a:latin typeface="MuseoSansCyrl-700"/>
                <a:ea typeface="MuseoSansCyrl-700"/>
                <a:cs typeface="MuseoSansCyrl-700"/>
              </a:rPr>
              <a:t>Управление рентабельностью через управление затратной частью</a:t>
            </a:r>
            <a:endParaRPr/>
          </a:p>
        </p:txBody>
      </p:sp>
      <p:sp>
        <p:nvSpPr>
          <p:cNvPr id="114701" name="Text 1"/>
          <p:cNvSpPr txBox="1">
            <a:spLocks noChangeArrowheads="1"/>
          </p:cNvSpPr>
          <p:nvPr/>
        </p:nvSpPr>
        <p:spPr bwMode="auto">
          <a:xfrm>
            <a:off x="712298" y="5926166"/>
            <a:ext cx="2295525" cy="7181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algn="ctr"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Проверенная модель</a:t>
            </a:r>
            <a:endParaRPr/>
          </a:p>
        </p:txBody>
      </p:sp>
      <p:sp>
        <p:nvSpPr>
          <p:cNvPr id="114703" name="Text 3"/>
          <p:cNvSpPr txBox="1">
            <a:spLocks noChangeArrowheads="1"/>
          </p:cNvSpPr>
          <p:nvPr/>
        </p:nvSpPr>
        <p:spPr bwMode="auto">
          <a:xfrm>
            <a:off x="3788503" y="5989128"/>
            <a:ext cx="2469916" cy="10772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algn="ctr"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Автоматический расчет ВОР и калькуляций</a:t>
            </a:r>
            <a:endParaRPr/>
          </a:p>
        </p:txBody>
      </p:sp>
      <p:sp>
        <p:nvSpPr>
          <p:cNvPr id="114704" name="Text 4"/>
          <p:cNvSpPr txBox="1">
            <a:spLocks noChangeArrowheads="1"/>
          </p:cNvSpPr>
          <p:nvPr/>
        </p:nvSpPr>
        <p:spPr bwMode="auto">
          <a:xfrm>
            <a:off x="4284173" y="7295776"/>
            <a:ext cx="1514475" cy="3968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algn="ctr">
              <a:lnSpc>
                <a:spcPts val="3099"/>
              </a:lnSpc>
              <a:buSzTx/>
              <a:buFontTx/>
              <a:buNone/>
              <a:defRPr/>
            </a:pPr>
            <a:r>
              <a:rPr lang="ru-RU" sz="2700">
                <a:solidFill>
                  <a:srgbClr val="FFFFFF"/>
                </a:solidFill>
                <a:latin typeface="MuseoSansCyrl-700"/>
                <a:ea typeface="MuseoSansCyrl-700"/>
                <a:cs typeface="MuseoSansCyrl-700"/>
              </a:rPr>
              <a:t>15 минут</a:t>
            </a:r>
            <a:endParaRPr/>
          </a:p>
        </p:txBody>
      </p:sp>
      <p:sp>
        <p:nvSpPr>
          <p:cNvPr id="114705" name="Text 5"/>
          <p:cNvSpPr txBox="1">
            <a:spLocks noChangeArrowheads="1"/>
          </p:cNvSpPr>
          <p:nvPr/>
        </p:nvSpPr>
        <p:spPr bwMode="auto">
          <a:xfrm>
            <a:off x="11466878" y="3199284"/>
            <a:ext cx="6096000" cy="10779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Возможность получить из BIM-модели не только чертежи, но и актуальные объёмы на любом этапе проектирования</a:t>
            </a:r>
            <a:endParaRPr/>
          </a:p>
        </p:txBody>
      </p:sp>
      <p:sp>
        <p:nvSpPr>
          <p:cNvPr id="114706" name="Text 6"/>
          <p:cNvSpPr txBox="1">
            <a:spLocks noChangeArrowheads="1"/>
          </p:cNvSpPr>
          <p:nvPr/>
        </p:nvSpPr>
        <p:spPr bwMode="auto">
          <a:xfrm>
            <a:off x="11471404" y="4605947"/>
            <a:ext cx="6426092" cy="10772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Мгновенное сравнение вариантов проектирования в части затратной части финмодели</a:t>
            </a:r>
            <a:endParaRPr/>
          </a:p>
        </p:txBody>
      </p:sp>
      <p:sp>
        <p:nvSpPr>
          <p:cNvPr id="114707" name="Text 7"/>
          <p:cNvSpPr txBox="1">
            <a:spLocks noChangeArrowheads="1"/>
          </p:cNvSpPr>
          <p:nvPr/>
        </p:nvSpPr>
        <p:spPr bwMode="auto">
          <a:xfrm>
            <a:off x="11466878" y="6082111"/>
            <a:ext cx="6305550" cy="7175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Единый источник данных для смет и расчёта финансовых моделей</a:t>
            </a:r>
            <a:endParaRPr/>
          </a:p>
        </p:txBody>
      </p:sp>
      <p:sp>
        <p:nvSpPr>
          <p:cNvPr id="114708" name="Text 8"/>
          <p:cNvSpPr txBox="1">
            <a:spLocks noChangeArrowheads="1"/>
          </p:cNvSpPr>
          <p:nvPr/>
        </p:nvSpPr>
        <p:spPr bwMode="auto">
          <a:xfrm>
            <a:off x="11466878" y="7449021"/>
            <a:ext cx="5657850" cy="3587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Автоматический расчёт ВОРМ</a:t>
            </a:r>
            <a:endParaRPr/>
          </a:p>
        </p:txBody>
      </p:sp>
      <p:pic>
        <p:nvPicPr>
          <p:cNvPr id="114711" name="Рисунок 2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530254" y="3195860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12" name="Рисунок 2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530254" y="4543597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13" name="Рисунок 2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530254" y="6043972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14" name="Рисунок 3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530254" y="7304112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Image 6" descr="Image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931998" y="4479272"/>
            <a:ext cx="21717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318227" y="4867374"/>
            <a:ext cx="1359977" cy="657226"/>
          </a:xfrm>
          <a:prstGeom prst="rect">
            <a:avLst/>
          </a:prstGeom>
        </p:spPr>
      </p:pic>
      <p:pic>
        <p:nvPicPr>
          <p:cNvPr id="33" name="Рисунок 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380405" y="5027639"/>
            <a:ext cx="1227138" cy="400818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Скругленный прямоугольник 51"/>
          <p:cNvSpPr/>
          <p:nvPr/>
        </p:nvSpPr>
        <p:spPr bwMode="auto">
          <a:xfrm>
            <a:off x="6911752" y="5490480"/>
            <a:ext cx="2828297" cy="2533340"/>
          </a:xfrm>
          <a:prstGeom prst="roundRect">
            <a:avLst>
              <a:gd name="adj" fmla="val 14065"/>
            </a:avLst>
          </a:prstGeom>
          <a:solidFill>
            <a:srgbClr val="F2F2F2"/>
          </a:solidFill>
          <a:ln w="12700" cap="flat">
            <a:noFill/>
            <a:prstDash val="solid"/>
            <a:miter lim="8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MuseoSansCyrl-500"/>
              <a:cs typeface="MuseoSansCyrl-500"/>
            </a:endParaRPr>
          </a:p>
        </p:txBody>
      </p:sp>
      <p:sp>
        <p:nvSpPr>
          <p:cNvPr id="53" name="Text 1"/>
          <p:cNvSpPr txBox="1">
            <a:spLocks noChangeArrowheads="1"/>
          </p:cNvSpPr>
          <p:nvPr/>
        </p:nvSpPr>
        <p:spPr bwMode="auto">
          <a:xfrm>
            <a:off x="7087334" y="5771933"/>
            <a:ext cx="2499037" cy="35907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algn="ctr"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solidFill>
                  <a:srgbClr val="828282"/>
                </a:solidFill>
                <a:latin typeface="MuseoSansCyrl-500"/>
                <a:ea typeface="MuseoSansCyrl-500"/>
                <a:cs typeface="MuseoSansCyrl-500"/>
              </a:rPr>
              <a:t>создание сметы</a:t>
            </a:r>
            <a:endParaRPr/>
          </a:p>
        </p:txBody>
      </p:sp>
      <p:sp>
        <p:nvSpPr>
          <p:cNvPr id="54" name="Скругленный прямоугольник 53"/>
          <p:cNvSpPr/>
          <p:nvPr/>
        </p:nvSpPr>
        <p:spPr bwMode="auto">
          <a:xfrm>
            <a:off x="7062294" y="5748986"/>
            <a:ext cx="2554755" cy="432000"/>
          </a:xfrm>
          <a:prstGeom prst="roundRect">
            <a:avLst>
              <a:gd name="adj" fmla="val 41569"/>
            </a:avLst>
          </a:prstGeom>
          <a:noFill/>
          <a:ln w="19050" cap="flat">
            <a:solidFill>
              <a:schemeClr val="tx2"/>
            </a:solidFill>
            <a:prstDash val="solid"/>
            <a:miter lim="8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MuseoSansCyrl-500"/>
              <a:cs typeface="MuseoSansCyrl-500"/>
            </a:endParaRPr>
          </a:p>
        </p:txBody>
      </p:sp>
      <p:grpSp>
        <p:nvGrpSpPr>
          <p:cNvPr id="55" name="Группа 54"/>
          <p:cNvGrpSpPr/>
          <p:nvPr/>
        </p:nvGrpSpPr>
        <p:grpSpPr bwMode="auto">
          <a:xfrm>
            <a:off x="7068052" y="6527737"/>
            <a:ext cx="2554755" cy="427584"/>
            <a:chOff x="6738938" y="8168264"/>
            <a:chExt cx="2554755" cy="432000"/>
          </a:xfrm>
        </p:grpSpPr>
        <p:sp>
          <p:nvSpPr>
            <p:cNvPr id="56" name="Text 1"/>
            <p:cNvSpPr txBox="1">
              <a:spLocks noChangeArrowheads="1"/>
            </p:cNvSpPr>
            <p:nvPr/>
          </p:nvSpPr>
          <p:spPr bwMode="auto">
            <a:xfrm>
              <a:off x="6738938" y="8205240"/>
              <a:ext cx="2499037" cy="1695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>
                <a:lnSpc>
                  <a:spcPts val="5400"/>
                </a:lnSpc>
                <a:buSzPct val="100000"/>
                <a:buFont typeface="Arial"/>
                <a:buChar char="•"/>
                <a:defRPr sz="4500">
                  <a:solidFill>
                    <a:srgbClr val="1F1F1F"/>
                  </a:solidFill>
                  <a:latin typeface="Museo Sans Cyrl 500"/>
                </a:defRPr>
              </a:lvl1pPr>
              <a:lvl2pPr marL="742950" indent="-285750">
                <a:lnSpc>
                  <a:spcPts val="4300"/>
                </a:lnSpc>
                <a:buSzPct val="100000"/>
                <a:buFont typeface="Arial"/>
                <a:buChar char="–"/>
                <a:defRPr sz="3600">
                  <a:solidFill>
                    <a:srgbClr val="1F1F1F"/>
                  </a:solidFill>
                  <a:latin typeface="Museo Sans Cyrl 500"/>
                </a:defRPr>
              </a:lvl2pPr>
              <a:lvl3pPr marL="1143000" indent="-228600">
                <a:buSzPct val="100000"/>
                <a:buFont typeface="Arial"/>
                <a:buChar char="•"/>
                <a:defRPr sz="2400">
                  <a:solidFill>
                    <a:srgbClr val="1F1F1F"/>
                  </a:solidFill>
                  <a:latin typeface="Museo Sans Cyrl 50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/>
                <a:buChar char="–"/>
                <a:defRPr>
                  <a:solidFill>
                    <a:srgbClr val="1F1F1F"/>
                  </a:solidFill>
                  <a:latin typeface="Museo Sans Cyrl 50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5pPr>
              <a:lvl6pPr marL="25146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6pPr>
              <a:lvl7pPr marL="29718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7pPr>
              <a:lvl8pPr marL="34290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8pPr>
              <a:lvl9pPr marL="38862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9pPr>
            </a:lstStyle>
            <a:p>
              <a:pPr algn="ctr">
                <a:lnSpc>
                  <a:spcPts val="2800"/>
                </a:lnSpc>
                <a:buSzTx/>
                <a:buFontTx/>
                <a:buNone/>
                <a:defRPr/>
              </a:pPr>
              <a:r>
                <a:rPr lang="ru-RU" sz="2400">
                  <a:solidFill>
                    <a:srgbClr val="828282"/>
                  </a:solidFill>
                  <a:latin typeface="MuseoSansCyrl-500"/>
                  <a:ea typeface="MuseoSansCyrl-500"/>
                  <a:cs typeface="MuseoSansCyrl-500"/>
                </a:rPr>
                <a:t>создание ГПР</a:t>
              </a:r>
              <a:endParaRPr/>
            </a:p>
          </p:txBody>
        </p:sp>
        <p:sp>
          <p:nvSpPr>
            <p:cNvPr id="57" name="Скругленный прямоугольник 56"/>
            <p:cNvSpPr/>
            <p:nvPr/>
          </p:nvSpPr>
          <p:spPr bwMode="auto">
            <a:xfrm>
              <a:off x="6738938" y="8168264"/>
              <a:ext cx="2554755" cy="432000"/>
            </a:xfrm>
            <a:prstGeom prst="roundRect">
              <a:avLst>
                <a:gd name="adj" fmla="val 41569"/>
              </a:avLst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spcFirstLastPara="1" wrap="square" lIns="45719" tIns="45719" rIns="45719" bIns="45719" spcCol="38100" anchor="ctr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MuseoSansCyrl-500"/>
                <a:cs typeface="MuseoSansCyrl-500"/>
              </a:endParaRPr>
            </a:p>
          </p:txBody>
        </p:sp>
      </p:grpSp>
      <p:sp>
        <p:nvSpPr>
          <p:cNvPr id="58" name="Text 6"/>
          <p:cNvSpPr txBox="1">
            <a:spLocks noChangeArrowheads="1"/>
          </p:cNvSpPr>
          <p:nvPr/>
        </p:nvSpPr>
        <p:spPr bwMode="auto">
          <a:xfrm>
            <a:off x="6582826" y="4601779"/>
            <a:ext cx="3486150" cy="7181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algn="ctr"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данные готовы к следующему этапу:</a:t>
            </a:r>
            <a:endParaRPr/>
          </a:p>
        </p:txBody>
      </p:sp>
      <p:grpSp>
        <p:nvGrpSpPr>
          <p:cNvPr id="86" name="Группа 85"/>
          <p:cNvGrpSpPr/>
          <p:nvPr/>
        </p:nvGrpSpPr>
        <p:grpSpPr bwMode="auto">
          <a:xfrm>
            <a:off x="7085891" y="7273258"/>
            <a:ext cx="2554755" cy="427584"/>
            <a:chOff x="6738938" y="8168264"/>
            <a:chExt cx="2554755" cy="432000"/>
          </a:xfrm>
        </p:grpSpPr>
        <p:sp>
          <p:nvSpPr>
            <p:cNvPr id="87" name="Text 1"/>
            <p:cNvSpPr txBox="1">
              <a:spLocks noChangeArrowheads="1"/>
            </p:cNvSpPr>
            <p:nvPr/>
          </p:nvSpPr>
          <p:spPr bwMode="auto">
            <a:xfrm>
              <a:off x="6738938" y="8205238"/>
              <a:ext cx="2499037" cy="3627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>
                <a:lnSpc>
                  <a:spcPts val="5400"/>
                </a:lnSpc>
                <a:buSzPct val="100000"/>
                <a:buFont typeface="Arial"/>
                <a:buChar char="•"/>
                <a:defRPr sz="4500">
                  <a:solidFill>
                    <a:srgbClr val="1F1F1F"/>
                  </a:solidFill>
                  <a:latin typeface="Museo Sans Cyrl 500"/>
                </a:defRPr>
              </a:lvl1pPr>
              <a:lvl2pPr marL="742950" indent="-285750">
                <a:lnSpc>
                  <a:spcPts val="4300"/>
                </a:lnSpc>
                <a:buSzPct val="100000"/>
                <a:buFont typeface="Arial"/>
                <a:buChar char="–"/>
                <a:defRPr sz="3600">
                  <a:solidFill>
                    <a:srgbClr val="1F1F1F"/>
                  </a:solidFill>
                  <a:latin typeface="Museo Sans Cyrl 500"/>
                </a:defRPr>
              </a:lvl2pPr>
              <a:lvl3pPr marL="1143000" indent="-228600">
                <a:buSzPct val="100000"/>
                <a:buFont typeface="Arial"/>
                <a:buChar char="•"/>
                <a:defRPr sz="2400">
                  <a:solidFill>
                    <a:srgbClr val="1F1F1F"/>
                  </a:solidFill>
                  <a:latin typeface="Museo Sans Cyrl 50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/>
                <a:buChar char="–"/>
                <a:defRPr>
                  <a:solidFill>
                    <a:srgbClr val="1F1F1F"/>
                  </a:solidFill>
                  <a:latin typeface="Museo Sans Cyrl 50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5pPr>
              <a:lvl6pPr marL="25146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6pPr>
              <a:lvl7pPr marL="29718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7pPr>
              <a:lvl8pPr marL="34290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8pPr>
              <a:lvl9pPr marL="38862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9pPr>
            </a:lstStyle>
            <a:p>
              <a:pPr algn="ctr">
                <a:lnSpc>
                  <a:spcPts val="2800"/>
                </a:lnSpc>
                <a:buSzTx/>
                <a:buFontTx/>
                <a:buNone/>
                <a:defRPr/>
              </a:pPr>
              <a:r>
                <a:rPr lang="ru-RU" sz="2400">
                  <a:solidFill>
                    <a:srgbClr val="828282"/>
                  </a:solidFill>
                  <a:latin typeface="MuseoSansCyrl-500"/>
                  <a:ea typeface="MuseoSansCyrl-500"/>
                  <a:cs typeface="MuseoSansCyrl-500"/>
                </a:rPr>
                <a:t>тендер</a:t>
              </a:r>
              <a:endParaRPr/>
            </a:p>
          </p:txBody>
        </p:sp>
        <p:sp>
          <p:nvSpPr>
            <p:cNvPr id="88" name="Скругленный прямоугольник 87"/>
            <p:cNvSpPr/>
            <p:nvPr/>
          </p:nvSpPr>
          <p:spPr bwMode="auto">
            <a:xfrm>
              <a:off x="6738938" y="8168264"/>
              <a:ext cx="2554755" cy="432000"/>
            </a:xfrm>
            <a:prstGeom prst="roundRect">
              <a:avLst>
                <a:gd name="adj" fmla="val 41569"/>
              </a:avLst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spcFirstLastPara="1" wrap="square" lIns="45719" tIns="45719" rIns="45719" bIns="45719" spcCol="38100" anchor="ctr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MuseoSansCyrl-500"/>
                <a:cs typeface="MuseoSansCyrl-500"/>
              </a:endParaRPr>
            </a:p>
          </p:txBody>
        </p:sp>
      </p:grpSp>
      <p:sp>
        <p:nvSpPr>
          <p:cNvPr id="34" name="Text 6"/>
          <p:cNvSpPr txBox="1">
            <a:spLocks noChangeArrowheads="1"/>
          </p:cNvSpPr>
          <p:nvPr/>
        </p:nvSpPr>
        <p:spPr bwMode="auto">
          <a:xfrm>
            <a:off x="3384854" y="3018791"/>
            <a:ext cx="3284438" cy="10772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algn="ctr">
              <a:lnSpc>
                <a:spcPts val="2800"/>
              </a:lnSpc>
              <a:buSzTx/>
              <a:buFontTx/>
              <a:buNone/>
              <a:defRPr/>
            </a:pPr>
            <a:r>
              <a:rPr lang="ru-RU" sz="2000">
                <a:latin typeface="MuseoSansCyrl-500"/>
                <a:ea typeface="MuseoSansCyrl-500"/>
                <a:cs typeface="MuseoSansCyrl-500"/>
              </a:rPr>
              <a:t>Пространство автоматического расчета затратной части</a:t>
            </a: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rot="18823019" flipH="1">
            <a:off x="2853712" y="3766179"/>
            <a:ext cx="1274609" cy="13226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rot="18823019" flipH="1">
            <a:off x="5959330" y="3857683"/>
            <a:ext cx="1274609" cy="132267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2342" name="Text 1"/>
          <p:cNvSpPr txBox="1">
            <a:spLocks noChangeArrowheads="1"/>
          </p:cNvSpPr>
          <p:nvPr/>
        </p:nvSpPr>
        <p:spPr bwMode="auto">
          <a:xfrm>
            <a:off x="838200" y="679450"/>
            <a:ext cx="11546160" cy="7566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5900"/>
              </a:lnSpc>
              <a:buSzTx/>
              <a:buFontTx/>
              <a:buNone/>
              <a:defRPr/>
            </a:pPr>
            <a:r>
              <a:rPr lang="ru-RU" sz="5400">
                <a:latin typeface="MuseoSansCyrl-700"/>
              </a:rPr>
              <a:t>Получение данных из модели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38200" y="1687116"/>
            <a:ext cx="9247976" cy="82285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 b="23244"/>
          <a:stretch/>
        </p:blipFill>
        <p:spPr bwMode="auto">
          <a:xfrm>
            <a:off x="10512152" y="1707113"/>
            <a:ext cx="3960440" cy="82085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 l="13244" t="26929" r="8497" b="25528"/>
          <a:stretch/>
        </p:blipFill>
        <p:spPr bwMode="auto">
          <a:xfrm>
            <a:off x="1151112" y="3271293"/>
            <a:ext cx="8935064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2342" name="Text 1"/>
          <p:cNvSpPr txBox="1">
            <a:spLocks noChangeArrowheads="1"/>
          </p:cNvSpPr>
          <p:nvPr/>
        </p:nvSpPr>
        <p:spPr bwMode="auto">
          <a:xfrm>
            <a:off x="838200" y="679450"/>
            <a:ext cx="11546160" cy="7566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5900"/>
              </a:lnSpc>
              <a:buSzTx/>
              <a:buFontTx/>
              <a:buNone/>
              <a:defRPr/>
            </a:pPr>
            <a:r>
              <a:rPr lang="ru-RU" sz="5400">
                <a:latin typeface="MuseoSansCyrl-700"/>
              </a:rPr>
              <a:t>Справочники работ и материалов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74070" y="1687116"/>
            <a:ext cx="14003704" cy="821169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2342" name="Text 1"/>
          <p:cNvSpPr txBox="1">
            <a:spLocks noChangeArrowheads="1"/>
          </p:cNvSpPr>
          <p:nvPr/>
        </p:nvSpPr>
        <p:spPr bwMode="auto">
          <a:xfrm>
            <a:off x="838200" y="679450"/>
            <a:ext cx="11546160" cy="7566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5900"/>
              </a:lnSpc>
              <a:buSzTx/>
              <a:buFontTx/>
              <a:buNone/>
              <a:defRPr/>
            </a:pPr>
            <a:r>
              <a:rPr lang="ru-RU" sz="5400">
                <a:latin typeface="MuseoSansCyrl-700"/>
              </a:rPr>
              <a:t>Результат анализа в </a:t>
            </a:r>
            <a:r>
              <a:rPr lang="en-US" sz="5400">
                <a:latin typeface="MuseoSansCyrl-700"/>
              </a:rPr>
              <a:t>Tangl value</a:t>
            </a: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46400" y="1687116"/>
            <a:ext cx="15192672" cy="822936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2342" name="Text 1"/>
          <p:cNvSpPr txBox="1">
            <a:spLocks noChangeArrowheads="1"/>
          </p:cNvSpPr>
          <p:nvPr/>
        </p:nvSpPr>
        <p:spPr bwMode="auto">
          <a:xfrm>
            <a:off x="838200" y="679450"/>
            <a:ext cx="11546160" cy="7566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5900"/>
              </a:lnSpc>
              <a:buSzTx/>
              <a:buFontTx/>
              <a:buNone/>
              <a:defRPr/>
            </a:pPr>
            <a:r>
              <a:rPr lang="ru-RU" sz="5400">
                <a:latin typeface="MuseoSansCyrl-700"/>
              </a:rPr>
              <a:t>Результат анализа в Грандсмете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71853" y="1903140"/>
            <a:ext cx="14382065" cy="770441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838200" y="1903140"/>
            <a:ext cx="14498488" cy="77044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0000">
                <a:schemeClr val="bg1"/>
              </a:gs>
            </a:gsLst>
            <a:lin ang="0" scaled="1"/>
          </a:gradFill>
          <a:ln w="25400" cap="flat">
            <a:noFill/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393576" y="5084899"/>
            <a:ext cx="3888432" cy="2109857"/>
          </a:xfrm>
          <a:prstGeom prst="rect">
            <a:avLst/>
          </a:prstGeom>
        </p:spPr>
      </p:pic>
      <p:pic>
        <p:nvPicPr>
          <p:cNvPr id="1026" name="Picture 2" descr="https://www.grandsmeta.ru/images/logo_new.pn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11859142" y="8100535"/>
            <a:ext cx="4481082" cy="601235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2425408" y="2119164"/>
            <a:ext cx="3914816" cy="21205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rot="2663302" flipH="1">
            <a:off x="15894450" y="3957656"/>
            <a:ext cx="1274609" cy="13226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rot="2663302" flipH="1">
            <a:off x="15833454" y="6624706"/>
            <a:ext cx="1274609" cy="132267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38200" y="1903140"/>
            <a:ext cx="14660524" cy="7704410"/>
          </a:xfrm>
          <a:prstGeom prst="rect">
            <a:avLst/>
          </a:prstGeom>
        </p:spPr>
      </p:pic>
      <p:sp>
        <p:nvSpPr>
          <p:cNvPr id="142342" name="Text 1"/>
          <p:cNvSpPr txBox="1">
            <a:spLocks noChangeArrowheads="1"/>
          </p:cNvSpPr>
          <p:nvPr/>
        </p:nvSpPr>
        <p:spPr bwMode="auto">
          <a:xfrm>
            <a:off x="838200" y="679450"/>
            <a:ext cx="11546160" cy="7566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5900"/>
              </a:lnSpc>
              <a:buSzTx/>
              <a:buFontTx/>
              <a:buNone/>
              <a:defRPr/>
            </a:pPr>
            <a:r>
              <a:rPr lang="ru-RU" sz="5400">
                <a:latin typeface="MuseoSansCyrl-700"/>
              </a:rPr>
              <a:t>Результат анализа в 1С.Смете</a:t>
            </a:r>
            <a:endParaRPr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919218" y="1903140"/>
            <a:ext cx="14498488" cy="7704410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 w="25400" cap="flat">
            <a:noFill/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384360" y="3343300"/>
            <a:ext cx="3914816" cy="21205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2663302" flipH="1">
            <a:off x="15768506" y="5349011"/>
            <a:ext cx="1274609" cy="13226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2651868" y="6525007"/>
            <a:ext cx="3379800" cy="80750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1618" name="Text 0"/>
          <p:cNvSpPr txBox="1">
            <a:spLocks noChangeArrowheads="1"/>
          </p:cNvSpPr>
          <p:nvPr/>
        </p:nvSpPr>
        <p:spPr bwMode="auto">
          <a:xfrm>
            <a:off x="838200" y="679450"/>
            <a:ext cx="9096375" cy="370255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7200"/>
              </a:lnSpc>
              <a:buSzTx/>
              <a:buNone/>
              <a:defRPr/>
            </a:pPr>
            <a:r>
              <a:rPr lang="ru-RU" sz="7200">
                <a:solidFill>
                  <a:srgbClr val="FFFFFF"/>
                </a:solidFill>
                <a:latin typeface="MuseoSansCyrl-700"/>
                <a:ea typeface="MuseoSansCyrl-700"/>
                <a:cs typeface="MuseoSansCyrl-700"/>
              </a:rPr>
              <a:t>Шаг </a:t>
            </a:r>
            <a:r>
              <a:rPr lang="en-US" sz="7200">
                <a:solidFill>
                  <a:srgbClr val="FFFFFF"/>
                </a:solidFill>
                <a:latin typeface="MuseoSansCyrl-700"/>
                <a:ea typeface="MuseoSansCyrl-700"/>
                <a:cs typeface="MuseoSansCyrl-700"/>
              </a:rPr>
              <a:t>3</a:t>
            </a:r>
            <a:endParaRPr lang="ru-RU" sz="7200">
              <a:solidFill>
                <a:srgbClr val="FFFFFF"/>
              </a:solidFill>
              <a:latin typeface="MuseoSansCyrl-700"/>
              <a:ea typeface="MuseoSansCyrl-700"/>
              <a:cs typeface="MuseoSansCyrl-700"/>
            </a:endParaRPr>
          </a:p>
          <a:p>
            <a:pPr>
              <a:lnSpc>
                <a:spcPts val="7200"/>
              </a:lnSpc>
              <a:buSzTx/>
              <a:buFontTx/>
              <a:buNone/>
              <a:defRPr/>
            </a:pPr>
            <a:endParaRPr lang="ru-RU" sz="7200">
              <a:solidFill>
                <a:srgbClr val="FFFFFF"/>
              </a:solidFill>
              <a:latin typeface="MuseoSansCyrl-700"/>
              <a:ea typeface="MuseoSansCyrl-700"/>
              <a:cs typeface="MuseoSansCyrl-700"/>
            </a:endParaRPr>
          </a:p>
          <a:p>
            <a:pPr>
              <a:lnSpc>
                <a:spcPts val="7200"/>
              </a:lnSpc>
              <a:buSzTx/>
              <a:buFontTx/>
              <a:buNone/>
              <a:defRPr/>
            </a:pPr>
            <a:r>
              <a:rPr lang="ru-RU" sz="7200">
                <a:solidFill>
                  <a:srgbClr val="FFFFFF"/>
                </a:solidFill>
                <a:latin typeface="MuseoSansCyrl-700"/>
                <a:ea typeface="MuseoSansCyrl-700"/>
                <a:cs typeface="MuseoSansCyrl-700"/>
              </a:rPr>
              <a:t>Контроль этапа строительства</a:t>
            </a:r>
            <a:endParaRPr/>
          </a:p>
        </p:txBody>
      </p:sp>
      <p:sp>
        <p:nvSpPr>
          <p:cNvPr id="494" name="Text 1"/>
          <p:cNvSpPr txBox="1"/>
          <p:nvPr/>
        </p:nvSpPr>
        <p:spPr bwMode="auto">
          <a:xfrm>
            <a:off x="15478125" y="9717088"/>
            <a:ext cx="1876425" cy="28257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>
            <a:lvl1pPr algn="r">
              <a:lnSpc>
                <a:spcPts val="2200"/>
              </a:lnSpc>
              <a:defRPr sz="1500" spc="38">
                <a:solidFill>
                  <a:srgbClr val="0632AD"/>
                </a:solidFill>
                <a:latin typeface="Consolas"/>
                <a:ea typeface="Consolas"/>
                <a:cs typeface="Consolas"/>
              </a:defRPr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t>01</a:t>
            </a:r>
          </a:p>
        </p:txBody>
      </p:sp>
      <p:pic>
        <p:nvPicPr>
          <p:cNvPr id="16" name="image.png" descr="image.png"/>
          <p:cNvPicPr>
            <a:picLocks noChangeAspect="1"/>
          </p:cNvPicPr>
          <p:nvPr/>
        </p:nvPicPr>
        <p:blipFill>
          <a:blip r:embed="rId2"/>
          <a:srcRect l="39989" t="-7277" r="-2501" b="41031"/>
          <a:stretch/>
        </p:blipFill>
        <p:spPr bwMode="auto">
          <a:xfrm>
            <a:off x="2015208" y="8383860"/>
            <a:ext cx="1800200" cy="720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.png" descr="image.png"/>
          <p:cNvPicPr>
            <a:picLocks noChangeAspect="1"/>
          </p:cNvPicPr>
          <p:nvPr/>
        </p:nvPicPr>
        <p:blipFill>
          <a:blip r:embed="rId2"/>
          <a:srcRect r="60783"/>
          <a:stretch/>
        </p:blipFill>
        <p:spPr bwMode="auto">
          <a:xfrm>
            <a:off x="900187" y="8462962"/>
            <a:ext cx="1115021" cy="107315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/>
          <p:cNvSpPr txBox="1"/>
          <p:nvPr/>
        </p:nvSpPr>
        <p:spPr bwMode="auto">
          <a:xfrm>
            <a:off x="2087216" y="8815908"/>
            <a:ext cx="2151551" cy="83099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sz="4600">
                <a:solidFill>
                  <a:schemeClr val="bg1"/>
                </a:solidFill>
                <a:latin typeface="Museo Sans Cyrl 300"/>
              </a:rPr>
              <a:t>system</a:t>
            </a:r>
            <a:endParaRPr lang="ru-RU" sz="4600">
              <a:solidFill>
                <a:schemeClr val="bg1"/>
              </a:solidFill>
              <a:latin typeface="Museo Sans Cyrl 30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700" name="Text 0"/>
          <p:cNvSpPr txBox="1">
            <a:spLocks noChangeArrowheads="1"/>
          </p:cNvSpPr>
          <p:nvPr/>
        </p:nvSpPr>
        <p:spPr bwMode="auto">
          <a:xfrm>
            <a:off x="838200" y="679450"/>
            <a:ext cx="14066440" cy="7566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5900"/>
              </a:lnSpc>
              <a:buSzTx/>
              <a:buFontTx/>
              <a:buNone/>
              <a:defRPr/>
            </a:pPr>
            <a:r>
              <a:rPr lang="ru-RU" sz="5400">
                <a:solidFill>
                  <a:schemeClr val="tx1"/>
                </a:solidFill>
                <a:latin typeface="MuseoSansCyrl-700"/>
                <a:ea typeface="MuseoSansCyrl-700"/>
                <a:cs typeface="MuseoSansCyrl-700"/>
              </a:rPr>
              <a:t>Управление на основе план-факта</a:t>
            </a:r>
            <a:endParaRPr/>
          </a:p>
        </p:txBody>
      </p:sp>
      <p:sp>
        <p:nvSpPr>
          <p:cNvPr id="114705" name="Text 5"/>
          <p:cNvSpPr txBox="1">
            <a:spLocks noChangeArrowheads="1"/>
          </p:cNvSpPr>
          <p:nvPr/>
        </p:nvSpPr>
        <p:spPr bwMode="auto">
          <a:xfrm>
            <a:off x="12509857" y="4315408"/>
            <a:ext cx="5341431" cy="143629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solidFill>
                  <a:schemeClr val="tx1"/>
                </a:solidFill>
                <a:latin typeface="MuseoSansCyrl-500"/>
                <a:ea typeface="MuseoSansCyrl-500"/>
                <a:cs typeface="MuseoSansCyrl-500"/>
              </a:rPr>
              <a:t>Прозрачный процесс учёта выполненных работ: все дополнительные объёмы подтверждены</a:t>
            </a:r>
            <a:endParaRPr/>
          </a:p>
        </p:txBody>
      </p:sp>
      <p:sp>
        <p:nvSpPr>
          <p:cNvPr id="114707" name="Text 7"/>
          <p:cNvSpPr txBox="1">
            <a:spLocks noChangeArrowheads="1"/>
          </p:cNvSpPr>
          <p:nvPr/>
        </p:nvSpPr>
        <p:spPr bwMode="auto">
          <a:xfrm>
            <a:off x="12505185" y="6018242"/>
            <a:ext cx="5346104" cy="10772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solidFill>
                  <a:schemeClr val="tx1"/>
                </a:solidFill>
                <a:latin typeface="MuseoSansCyrl-500"/>
                <a:ea typeface="MuseoSansCyrl-500"/>
                <a:cs typeface="MuseoSansCyrl-500"/>
              </a:rPr>
              <a:t>Актуальные данные о статусе</a:t>
            </a:r>
            <a:endParaRPr/>
          </a:p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solidFill>
                  <a:schemeClr val="tx1"/>
                </a:solidFill>
                <a:latin typeface="MuseoSansCyrl-500"/>
                <a:ea typeface="MuseoSansCyrl-500"/>
                <a:cs typeface="MuseoSansCyrl-500"/>
              </a:rPr>
              <a:t>и качестве возведения объекта</a:t>
            </a:r>
            <a:endParaRPr/>
          </a:p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solidFill>
                  <a:schemeClr val="tx1"/>
                </a:solidFill>
                <a:latin typeface="MuseoSansCyrl-500"/>
                <a:ea typeface="MuseoSansCyrl-500"/>
                <a:cs typeface="MuseoSansCyrl-500"/>
              </a:rPr>
              <a:t>в единой среде</a:t>
            </a:r>
            <a:endParaRPr/>
          </a:p>
        </p:txBody>
      </p:sp>
      <p:pic>
        <p:nvPicPr>
          <p:cNvPr id="114711" name="Рисунок 27"/>
          <p:cNvPicPr/>
          <p:nvPr/>
        </p:nvPicPr>
        <p:blipFill>
          <a:blip r:embed="rId2"/>
          <a:stretch/>
        </p:blipFill>
        <p:spPr bwMode="auto">
          <a:xfrm>
            <a:off x="11640774" y="4603440"/>
            <a:ext cx="6480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13" name="Рисунок 29"/>
          <p:cNvPicPr/>
          <p:nvPr/>
        </p:nvPicPr>
        <p:blipFill>
          <a:blip r:embed="rId2"/>
          <a:stretch/>
        </p:blipFill>
        <p:spPr bwMode="auto">
          <a:xfrm>
            <a:off x="11640774" y="6083166"/>
            <a:ext cx="6480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3" descr="Image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60537" y="4345016"/>
            <a:ext cx="2276475" cy="216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 1"/>
          <p:cNvSpPr txBox="1">
            <a:spLocks noChangeArrowheads="1"/>
          </p:cNvSpPr>
          <p:nvPr/>
        </p:nvSpPr>
        <p:spPr bwMode="auto">
          <a:xfrm>
            <a:off x="251012" y="5926166"/>
            <a:ext cx="2295525" cy="35907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algn="ctr"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4</a:t>
            </a:r>
            <a:r>
              <a:rPr lang="en-US" sz="2400">
                <a:latin typeface="MuseoSansCyrl-500"/>
                <a:ea typeface="MuseoSansCyrl-500"/>
                <a:cs typeface="MuseoSansCyrl-500"/>
              </a:rPr>
              <a:t>D-5D </a:t>
            </a:r>
            <a:r>
              <a:rPr lang="ru-RU" sz="2400">
                <a:latin typeface="MuseoSansCyrl-500"/>
                <a:ea typeface="MuseoSansCyrl-500"/>
                <a:cs typeface="MuseoSansCyrl-500"/>
              </a:rPr>
              <a:t>модель</a:t>
            </a:r>
            <a:endParaRPr/>
          </a:p>
        </p:txBody>
      </p:sp>
      <p:sp>
        <p:nvSpPr>
          <p:cNvPr id="17" name="Text 3"/>
          <p:cNvSpPr txBox="1">
            <a:spLocks noChangeArrowheads="1"/>
          </p:cNvSpPr>
          <p:nvPr/>
        </p:nvSpPr>
        <p:spPr bwMode="auto">
          <a:xfrm>
            <a:off x="3016757" y="5926166"/>
            <a:ext cx="1947187" cy="10772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algn="ctr"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Отметить</a:t>
            </a:r>
            <a:endParaRPr/>
          </a:p>
          <a:p>
            <a:pPr algn="ctr"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и утвердить  статусы в 3</a:t>
            </a:r>
            <a:r>
              <a:rPr lang="en-US" sz="2400">
                <a:latin typeface="MuseoSansCyrl-500"/>
                <a:ea typeface="MuseoSansCyrl-500"/>
                <a:cs typeface="MuseoSansCyrl-500"/>
              </a:rPr>
              <a:t>D</a:t>
            </a:r>
            <a:endParaRPr lang="ru-RU" sz="2400">
              <a:latin typeface="MuseoSansCyrl-500"/>
              <a:ea typeface="MuseoSansCyrl-500"/>
              <a:cs typeface="MuseoSansCyrl-500"/>
            </a:endParaRPr>
          </a:p>
        </p:txBody>
      </p:sp>
      <p:pic>
        <p:nvPicPr>
          <p:cNvPr id="19" name="Image 6" descr="Image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759832" y="4479272"/>
            <a:ext cx="21717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146061" y="4867374"/>
            <a:ext cx="1359977" cy="657226"/>
          </a:xfrm>
          <a:prstGeom prst="rect">
            <a:avLst/>
          </a:prstGeom>
        </p:spPr>
      </p:pic>
      <p:pic>
        <p:nvPicPr>
          <p:cNvPr id="21" name="Рисунок 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208239" y="5027639"/>
            <a:ext cx="1227138" cy="40081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Скругленный прямоугольник 21"/>
          <p:cNvSpPr/>
          <p:nvPr/>
        </p:nvSpPr>
        <p:spPr bwMode="auto">
          <a:xfrm>
            <a:off x="8284793" y="5490480"/>
            <a:ext cx="2828297" cy="2533340"/>
          </a:xfrm>
          <a:prstGeom prst="roundRect">
            <a:avLst>
              <a:gd name="adj" fmla="val 14065"/>
            </a:avLst>
          </a:prstGeom>
          <a:solidFill>
            <a:srgbClr val="F2F2F2"/>
          </a:solidFill>
          <a:ln w="12700" cap="flat">
            <a:noFill/>
            <a:prstDash val="solid"/>
            <a:miter lim="8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MuseoSansCyrl-500"/>
              <a:cs typeface="MuseoSansCyrl-500"/>
            </a:endParaRPr>
          </a:p>
        </p:txBody>
      </p:sp>
      <p:sp>
        <p:nvSpPr>
          <p:cNvPr id="23" name="Text 1"/>
          <p:cNvSpPr txBox="1">
            <a:spLocks noChangeArrowheads="1"/>
          </p:cNvSpPr>
          <p:nvPr/>
        </p:nvSpPr>
        <p:spPr bwMode="auto">
          <a:xfrm>
            <a:off x="8460376" y="5771933"/>
            <a:ext cx="2499037" cy="35907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algn="ctr"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solidFill>
                  <a:srgbClr val="828282"/>
                </a:solidFill>
                <a:latin typeface="MuseoSansCyrl-500"/>
                <a:ea typeface="MuseoSansCyrl-500"/>
                <a:cs typeface="MuseoSansCyrl-500"/>
              </a:rPr>
              <a:t>КС-2</a:t>
            </a:r>
            <a:endParaRPr/>
          </a:p>
        </p:txBody>
      </p:sp>
      <p:sp>
        <p:nvSpPr>
          <p:cNvPr id="24" name="Скругленный прямоугольник 23"/>
          <p:cNvSpPr/>
          <p:nvPr/>
        </p:nvSpPr>
        <p:spPr bwMode="auto">
          <a:xfrm>
            <a:off x="8435336" y="5748986"/>
            <a:ext cx="2554755" cy="432000"/>
          </a:xfrm>
          <a:prstGeom prst="roundRect">
            <a:avLst>
              <a:gd name="adj" fmla="val 41569"/>
            </a:avLst>
          </a:prstGeom>
          <a:noFill/>
          <a:ln w="19050" cap="flat">
            <a:solidFill>
              <a:schemeClr val="tx2"/>
            </a:solidFill>
            <a:prstDash val="solid"/>
            <a:miter lim="8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MuseoSansCyrl-500"/>
              <a:cs typeface="MuseoSansCyrl-500"/>
            </a:endParaRPr>
          </a:p>
        </p:txBody>
      </p:sp>
      <p:grpSp>
        <p:nvGrpSpPr>
          <p:cNvPr id="25" name="Группа 24"/>
          <p:cNvGrpSpPr/>
          <p:nvPr/>
        </p:nvGrpSpPr>
        <p:grpSpPr bwMode="auto">
          <a:xfrm>
            <a:off x="8441094" y="6527737"/>
            <a:ext cx="2554755" cy="427584"/>
            <a:chOff x="6738938" y="8168264"/>
            <a:chExt cx="2554755" cy="432000"/>
          </a:xfrm>
        </p:grpSpPr>
        <p:sp>
          <p:nvSpPr>
            <p:cNvPr id="26" name="Text 1"/>
            <p:cNvSpPr txBox="1">
              <a:spLocks noChangeArrowheads="1"/>
            </p:cNvSpPr>
            <p:nvPr/>
          </p:nvSpPr>
          <p:spPr bwMode="auto">
            <a:xfrm>
              <a:off x="6738938" y="8205240"/>
              <a:ext cx="2499037" cy="3627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>
                <a:lnSpc>
                  <a:spcPts val="5400"/>
                </a:lnSpc>
                <a:buSzPct val="100000"/>
                <a:buFont typeface="Arial"/>
                <a:buChar char="•"/>
                <a:defRPr sz="4500">
                  <a:solidFill>
                    <a:srgbClr val="1F1F1F"/>
                  </a:solidFill>
                  <a:latin typeface="Museo Sans Cyrl 500"/>
                </a:defRPr>
              </a:lvl1pPr>
              <a:lvl2pPr marL="742950" indent="-285750">
                <a:lnSpc>
                  <a:spcPts val="4300"/>
                </a:lnSpc>
                <a:buSzPct val="100000"/>
                <a:buFont typeface="Arial"/>
                <a:buChar char="–"/>
                <a:defRPr sz="3600">
                  <a:solidFill>
                    <a:srgbClr val="1F1F1F"/>
                  </a:solidFill>
                  <a:latin typeface="Museo Sans Cyrl 500"/>
                </a:defRPr>
              </a:lvl2pPr>
              <a:lvl3pPr marL="1143000" indent="-228600">
                <a:buSzPct val="100000"/>
                <a:buFont typeface="Arial"/>
                <a:buChar char="•"/>
                <a:defRPr sz="2400">
                  <a:solidFill>
                    <a:srgbClr val="1F1F1F"/>
                  </a:solidFill>
                  <a:latin typeface="Museo Sans Cyrl 50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/>
                <a:buChar char="–"/>
                <a:defRPr>
                  <a:solidFill>
                    <a:srgbClr val="1F1F1F"/>
                  </a:solidFill>
                  <a:latin typeface="Museo Sans Cyrl 50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5pPr>
              <a:lvl6pPr marL="25146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6pPr>
              <a:lvl7pPr marL="29718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7pPr>
              <a:lvl8pPr marL="34290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8pPr>
              <a:lvl9pPr marL="38862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9pPr>
            </a:lstStyle>
            <a:p>
              <a:pPr algn="ctr">
                <a:lnSpc>
                  <a:spcPts val="2800"/>
                </a:lnSpc>
                <a:buSzTx/>
                <a:buFontTx/>
                <a:buNone/>
                <a:defRPr/>
              </a:pPr>
              <a:r>
                <a:rPr lang="ru-RU" sz="2400">
                  <a:solidFill>
                    <a:srgbClr val="828282"/>
                  </a:solidFill>
                  <a:latin typeface="MuseoSansCyrl-500"/>
                  <a:ea typeface="MuseoSansCyrl-500"/>
                  <a:cs typeface="MuseoSansCyrl-500"/>
                </a:rPr>
                <a:t>КС-3</a:t>
              </a:r>
              <a:endParaRPr/>
            </a:p>
          </p:txBody>
        </p:sp>
        <p:sp>
          <p:nvSpPr>
            <p:cNvPr id="27" name="Скругленный прямоугольник 26"/>
            <p:cNvSpPr/>
            <p:nvPr/>
          </p:nvSpPr>
          <p:spPr bwMode="auto">
            <a:xfrm>
              <a:off x="6738938" y="8168264"/>
              <a:ext cx="2554755" cy="432000"/>
            </a:xfrm>
            <a:prstGeom prst="roundRect">
              <a:avLst>
                <a:gd name="adj" fmla="val 41569"/>
              </a:avLst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spcFirstLastPara="1" wrap="square" lIns="45719" tIns="45719" rIns="45719" bIns="45719" spcCol="38100" anchor="ctr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MuseoSansCyrl-500"/>
                <a:cs typeface="MuseoSansCyrl-500"/>
              </a:endParaRPr>
            </a:p>
          </p:txBody>
        </p:sp>
      </p:grpSp>
      <p:sp>
        <p:nvSpPr>
          <p:cNvPr id="28" name="Text 6"/>
          <p:cNvSpPr txBox="1">
            <a:spLocks noChangeArrowheads="1"/>
          </p:cNvSpPr>
          <p:nvPr/>
        </p:nvSpPr>
        <p:spPr bwMode="auto">
          <a:xfrm>
            <a:off x="7955868" y="4601779"/>
            <a:ext cx="3486150" cy="7181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algn="ctr"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данные готовы к следующему этапу:</a:t>
            </a:r>
            <a:endParaRPr/>
          </a:p>
        </p:txBody>
      </p:sp>
      <p:grpSp>
        <p:nvGrpSpPr>
          <p:cNvPr id="30" name="Группа 29"/>
          <p:cNvGrpSpPr/>
          <p:nvPr/>
        </p:nvGrpSpPr>
        <p:grpSpPr bwMode="auto">
          <a:xfrm>
            <a:off x="8458933" y="7273258"/>
            <a:ext cx="2554755" cy="427584"/>
            <a:chOff x="6738938" y="8168264"/>
            <a:chExt cx="2554755" cy="432000"/>
          </a:xfrm>
        </p:grpSpPr>
        <p:sp>
          <p:nvSpPr>
            <p:cNvPr id="31" name="Text 1"/>
            <p:cNvSpPr txBox="1">
              <a:spLocks noChangeArrowheads="1"/>
            </p:cNvSpPr>
            <p:nvPr/>
          </p:nvSpPr>
          <p:spPr bwMode="auto">
            <a:xfrm>
              <a:off x="6738938" y="8205238"/>
              <a:ext cx="2499037" cy="3627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>
                <a:lnSpc>
                  <a:spcPts val="5400"/>
                </a:lnSpc>
                <a:buSzPct val="100000"/>
                <a:buFont typeface="Arial"/>
                <a:buChar char="•"/>
                <a:defRPr sz="4500">
                  <a:solidFill>
                    <a:srgbClr val="1F1F1F"/>
                  </a:solidFill>
                  <a:latin typeface="Museo Sans Cyrl 500"/>
                </a:defRPr>
              </a:lvl1pPr>
              <a:lvl2pPr marL="742950" indent="-285750">
                <a:lnSpc>
                  <a:spcPts val="4300"/>
                </a:lnSpc>
                <a:buSzPct val="100000"/>
                <a:buFont typeface="Arial"/>
                <a:buChar char="–"/>
                <a:defRPr sz="3600">
                  <a:solidFill>
                    <a:srgbClr val="1F1F1F"/>
                  </a:solidFill>
                  <a:latin typeface="Museo Sans Cyrl 500"/>
                </a:defRPr>
              </a:lvl2pPr>
              <a:lvl3pPr marL="1143000" indent="-228600">
                <a:buSzPct val="100000"/>
                <a:buFont typeface="Arial"/>
                <a:buChar char="•"/>
                <a:defRPr sz="2400">
                  <a:solidFill>
                    <a:srgbClr val="1F1F1F"/>
                  </a:solidFill>
                  <a:latin typeface="Museo Sans Cyrl 50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/>
                <a:buChar char="–"/>
                <a:defRPr>
                  <a:solidFill>
                    <a:srgbClr val="1F1F1F"/>
                  </a:solidFill>
                  <a:latin typeface="Museo Sans Cyrl 50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5pPr>
              <a:lvl6pPr marL="25146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6pPr>
              <a:lvl7pPr marL="29718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7pPr>
              <a:lvl8pPr marL="34290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8pPr>
              <a:lvl9pPr marL="38862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9pPr>
            </a:lstStyle>
            <a:p>
              <a:pPr algn="ctr">
                <a:lnSpc>
                  <a:spcPts val="2800"/>
                </a:lnSpc>
                <a:buSzTx/>
                <a:buFontTx/>
                <a:buNone/>
                <a:defRPr/>
              </a:pPr>
              <a:r>
                <a:rPr lang="ru-RU" sz="2400">
                  <a:solidFill>
                    <a:srgbClr val="828282"/>
                  </a:solidFill>
                  <a:latin typeface="MuseoSansCyrl-500"/>
                  <a:ea typeface="MuseoSansCyrl-500"/>
                  <a:cs typeface="MuseoSansCyrl-500"/>
                </a:rPr>
                <a:t>КС-6а</a:t>
              </a:r>
              <a:endParaRPr/>
            </a:p>
          </p:txBody>
        </p:sp>
        <p:sp>
          <p:nvSpPr>
            <p:cNvPr id="32" name="Скругленный прямоугольник 31"/>
            <p:cNvSpPr/>
            <p:nvPr/>
          </p:nvSpPr>
          <p:spPr bwMode="auto">
            <a:xfrm>
              <a:off x="6738938" y="8168264"/>
              <a:ext cx="2554755" cy="432000"/>
            </a:xfrm>
            <a:prstGeom prst="roundRect">
              <a:avLst>
                <a:gd name="adj" fmla="val 41569"/>
              </a:avLst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spcFirstLastPara="1" wrap="square" lIns="45719" tIns="45719" rIns="45719" bIns="45719" spcCol="38100" anchor="ctr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MuseoSansCyrl-500"/>
                <a:cs typeface="MuseoSansCyrl-500"/>
              </a:endParaRPr>
            </a:p>
          </p:txBody>
        </p:sp>
      </p:grpSp>
      <p:sp>
        <p:nvSpPr>
          <p:cNvPr id="39" name="Text 8"/>
          <p:cNvSpPr txBox="1">
            <a:spLocks noChangeArrowheads="1"/>
          </p:cNvSpPr>
          <p:nvPr/>
        </p:nvSpPr>
        <p:spPr bwMode="auto">
          <a:xfrm>
            <a:off x="12505185" y="7379617"/>
            <a:ext cx="5346104" cy="10772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solidFill>
                  <a:schemeClr val="tx1"/>
                </a:solidFill>
                <a:latin typeface="MuseoSansCyrl-500"/>
                <a:ea typeface="MuseoSansCyrl-500"/>
                <a:cs typeface="MuseoSansCyrl-500"/>
              </a:rPr>
              <a:t>Быстрое реагирование на события по проекту за счёт мгновенного получения информации</a:t>
            </a:r>
            <a:endParaRPr/>
          </a:p>
        </p:txBody>
      </p:sp>
      <p:pic>
        <p:nvPicPr>
          <p:cNvPr id="40" name="Рисунок 30"/>
          <p:cNvPicPr/>
          <p:nvPr/>
        </p:nvPicPr>
        <p:blipFill>
          <a:blip r:embed="rId2"/>
          <a:stretch/>
        </p:blipFill>
        <p:spPr bwMode="auto">
          <a:xfrm>
            <a:off x="11640774" y="7628148"/>
            <a:ext cx="6480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 8"/>
          <p:cNvSpPr txBox="1">
            <a:spLocks noChangeArrowheads="1"/>
          </p:cNvSpPr>
          <p:nvPr/>
        </p:nvSpPr>
        <p:spPr bwMode="auto">
          <a:xfrm>
            <a:off x="12505184" y="3559324"/>
            <a:ext cx="5346104" cy="35907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solidFill>
                  <a:schemeClr val="tx1"/>
                </a:solidFill>
                <a:latin typeface="MuseoSansCyrl-500"/>
                <a:ea typeface="MuseoSansCyrl-500"/>
                <a:cs typeface="MuseoSansCyrl-500"/>
              </a:rPr>
              <a:t>Соответствие плана и факта</a:t>
            </a:r>
            <a:endParaRPr/>
          </a:p>
        </p:txBody>
      </p:sp>
      <p:pic>
        <p:nvPicPr>
          <p:cNvPr id="42" name="Рисунок 30"/>
          <p:cNvPicPr/>
          <p:nvPr/>
        </p:nvPicPr>
        <p:blipFill>
          <a:blip r:embed="rId2"/>
          <a:stretch/>
        </p:blipFill>
        <p:spPr bwMode="auto">
          <a:xfrm>
            <a:off x="11640048" y="3487316"/>
            <a:ext cx="6480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Image 8" descr="Image 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476516" y="2551212"/>
            <a:ext cx="85725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Image 10" descr="Image 1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109763" y="3422743"/>
            <a:ext cx="1623648" cy="743856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 13"/>
          <p:cNvSpPr txBox="1">
            <a:spLocks noChangeArrowheads="1"/>
          </p:cNvSpPr>
          <p:nvPr/>
        </p:nvSpPr>
        <p:spPr bwMode="auto">
          <a:xfrm>
            <a:off x="3158165" y="3525367"/>
            <a:ext cx="1526844" cy="53860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algn="ctr">
              <a:lnSpc>
                <a:spcPts val="2100"/>
              </a:lnSpc>
              <a:buSzTx/>
              <a:buFontTx/>
              <a:buNone/>
              <a:defRPr/>
            </a:pPr>
            <a:r>
              <a:rPr lang="ru-RU" sz="1800">
                <a:latin typeface="MuseoSansCyrl-700"/>
                <a:ea typeface="MuseoSansCyrl-700"/>
                <a:cs typeface="MuseoSansCyrl-700"/>
              </a:rPr>
              <a:t>Подрядчик и технадзор</a:t>
            </a:r>
            <a:endParaRPr/>
          </a:p>
        </p:txBody>
      </p:sp>
      <p:grpSp>
        <p:nvGrpSpPr>
          <p:cNvPr id="2" name="Группа 1"/>
          <p:cNvGrpSpPr/>
          <p:nvPr/>
        </p:nvGrpSpPr>
        <p:grpSpPr bwMode="auto">
          <a:xfrm>
            <a:off x="5366054" y="4486930"/>
            <a:ext cx="2176791" cy="2878551"/>
            <a:chOff x="3564985" y="7265441"/>
            <a:chExt cx="2176791" cy="2878551"/>
          </a:xfrm>
        </p:grpSpPr>
        <p:sp>
          <p:nvSpPr>
            <p:cNvPr id="51" name="Text 3"/>
            <p:cNvSpPr txBox="1">
              <a:spLocks noChangeArrowheads="1"/>
            </p:cNvSpPr>
            <p:nvPr/>
          </p:nvSpPr>
          <p:spPr bwMode="auto">
            <a:xfrm>
              <a:off x="3594144" y="8707701"/>
              <a:ext cx="2147632" cy="14362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>
                <a:lnSpc>
                  <a:spcPts val="5400"/>
                </a:lnSpc>
                <a:buSzPct val="100000"/>
                <a:buFont typeface="Arial"/>
                <a:buChar char="•"/>
                <a:defRPr sz="4500">
                  <a:solidFill>
                    <a:srgbClr val="1F1F1F"/>
                  </a:solidFill>
                  <a:latin typeface="Museo Sans Cyrl 500"/>
                </a:defRPr>
              </a:lvl1pPr>
              <a:lvl2pPr marL="742950" indent="-285750">
                <a:lnSpc>
                  <a:spcPts val="4300"/>
                </a:lnSpc>
                <a:buSzPct val="100000"/>
                <a:buFont typeface="Arial"/>
                <a:buChar char="–"/>
                <a:defRPr sz="3600">
                  <a:solidFill>
                    <a:srgbClr val="1F1F1F"/>
                  </a:solidFill>
                  <a:latin typeface="Museo Sans Cyrl 500"/>
                </a:defRPr>
              </a:lvl2pPr>
              <a:lvl3pPr marL="1143000" indent="-228600">
                <a:buSzPct val="100000"/>
                <a:buFont typeface="Arial"/>
                <a:buChar char="•"/>
                <a:defRPr sz="2400">
                  <a:solidFill>
                    <a:srgbClr val="1F1F1F"/>
                  </a:solidFill>
                  <a:latin typeface="Museo Sans Cyrl 50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/>
                <a:buChar char="–"/>
                <a:defRPr>
                  <a:solidFill>
                    <a:srgbClr val="1F1F1F"/>
                  </a:solidFill>
                  <a:latin typeface="Museo Sans Cyrl 50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5pPr>
              <a:lvl6pPr marL="25146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6pPr>
              <a:lvl7pPr marL="29718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7pPr>
              <a:lvl8pPr marL="34290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8pPr>
              <a:lvl9pPr marL="38862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9pPr>
            </a:lstStyle>
            <a:p>
              <a:pPr algn="ctr">
                <a:lnSpc>
                  <a:spcPts val="2800"/>
                </a:lnSpc>
                <a:buSzTx/>
                <a:buFontTx/>
                <a:buNone/>
                <a:defRPr/>
              </a:pPr>
              <a:r>
                <a:rPr lang="ru-RU" sz="2400">
                  <a:latin typeface="MuseoSansCyrl-500"/>
                  <a:ea typeface="MuseoSansCyrl-500"/>
                  <a:cs typeface="MuseoSansCyrl-500"/>
                </a:rPr>
                <a:t>Сравнить план с фактом и принять решение</a:t>
              </a:r>
              <a:endParaRPr/>
            </a:p>
          </p:txBody>
        </p:sp>
        <p:pic>
          <p:nvPicPr>
            <p:cNvPr id="52" name="Image 6" descr="Image 6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3564985" y="7265441"/>
              <a:ext cx="2171700" cy="1600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3951214" y="7653543"/>
              <a:ext cx="1359977" cy="657226"/>
            </a:xfrm>
            <a:prstGeom prst="rect">
              <a:avLst/>
            </a:prstGeom>
          </p:spPr>
        </p:pic>
        <p:pic>
          <p:nvPicPr>
            <p:cNvPr id="54" name="Рисунок 6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4013392" y="7813808"/>
              <a:ext cx="1227138" cy="4008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5" name="Image 9" descr="Image 9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6140888" y="2587216"/>
            <a:ext cx="85725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Image 11" descr="Image 11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5658495" y="3444464"/>
            <a:ext cx="1825417" cy="722233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Text 13"/>
          <p:cNvSpPr txBox="1">
            <a:spLocks noChangeArrowheads="1"/>
          </p:cNvSpPr>
          <p:nvPr/>
        </p:nvSpPr>
        <p:spPr bwMode="auto">
          <a:xfrm>
            <a:off x="5651612" y="3544231"/>
            <a:ext cx="1838325" cy="5386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algn="ctr">
              <a:lnSpc>
                <a:spcPts val="2100"/>
              </a:lnSpc>
              <a:buSzTx/>
              <a:buFontTx/>
              <a:buNone/>
              <a:defRPr/>
            </a:pPr>
            <a:r>
              <a:rPr lang="ru-RU" sz="1800">
                <a:latin typeface="MuseoSansCyrl-700"/>
                <a:ea typeface="MuseoSansCyrl-700"/>
                <a:cs typeface="MuseoSansCyrl-700"/>
              </a:rPr>
              <a:t>Руководитель проекта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rot="18823019" flipH="1">
            <a:off x="2031814" y="3782930"/>
            <a:ext cx="1274609" cy="13226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rot="18823019" flipH="1">
            <a:off x="4570447" y="3823066"/>
            <a:ext cx="1274609" cy="13226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rot="18680594" flipH="1">
            <a:off x="7222861" y="3866941"/>
            <a:ext cx="1274609" cy="132267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с двумя скругленными соседними углами 11"/>
          <p:cNvSpPr/>
          <p:nvPr/>
        </p:nvSpPr>
        <p:spPr bwMode="auto">
          <a:xfrm>
            <a:off x="21752" y="4870970"/>
            <a:ext cx="18288000" cy="5431532"/>
          </a:xfrm>
          <a:prstGeom prst="round2SameRect">
            <a:avLst>
              <a:gd name="adj1" fmla="val 10354"/>
              <a:gd name="adj2" fmla="val 0"/>
            </a:avLst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8068" name="Text 0"/>
          <p:cNvSpPr txBox="1">
            <a:spLocks noChangeArrowheads="1"/>
          </p:cNvSpPr>
          <p:nvPr/>
        </p:nvSpPr>
        <p:spPr bwMode="auto">
          <a:xfrm>
            <a:off x="838200" y="679450"/>
            <a:ext cx="13544550" cy="7556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5900"/>
              </a:lnSpc>
              <a:buSzTx/>
              <a:buFontTx/>
              <a:buNone/>
              <a:defRPr/>
            </a:pPr>
            <a:r>
              <a:rPr lang="ru-RU" sz="5400">
                <a:latin typeface="MuseoSansCyrl-700"/>
                <a:ea typeface="MuseoSansCyrl-700"/>
                <a:cs typeface="MuseoSansCyrl-700"/>
              </a:rPr>
              <a:t>Экосистема сервисов Tangl </a:t>
            </a:r>
            <a:r>
              <a:rPr lang="en-US" sz="5400">
                <a:latin typeface="MuseoSansCyrl-700"/>
                <a:ea typeface="MuseoSansCyrl-700"/>
                <a:cs typeface="MuseoSansCyrl-700"/>
              </a:rPr>
              <a:t>system</a:t>
            </a:r>
            <a:endParaRPr lang="ru-RU" sz="5400">
              <a:latin typeface="MuseoSansCyrl-700"/>
              <a:ea typeface="MuseoSansCyrl-700"/>
              <a:cs typeface="MuseoSansCyrl-700"/>
            </a:endParaRPr>
          </a:p>
        </p:txBody>
      </p:sp>
      <p:sp>
        <p:nvSpPr>
          <p:cNvPr id="88069" name="Text 1"/>
          <p:cNvSpPr txBox="1">
            <a:spLocks noChangeArrowheads="1"/>
          </p:cNvSpPr>
          <p:nvPr/>
        </p:nvSpPr>
        <p:spPr bwMode="auto">
          <a:xfrm>
            <a:off x="838200" y="1860550"/>
            <a:ext cx="14893925" cy="32829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6400"/>
              </a:lnSpc>
              <a:buSzTx/>
              <a:buFontTx/>
              <a:buNone/>
              <a:defRPr/>
            </a:pPr>
            <a:r>
              <a:rPr lang="ru-RU" sz="5400">
                <a:solidFill>
                  <a:srgbClr val="0EBCE8"/>
                </a:solidFill>
                <a:latin typeface="MuseoSansCyrl-500"/>
                <a:ea typeface="MuseoSansCyrl-500"/>
                <a:cs typeface="MuseoSansCyrl-500"/>
              </a:rPr>
              <a:t>Автоматизация анализа, проверки</a:t>
            </a:r>
            <a:endParaRPr/>
          </a:p>
          <a:p>
            <a:pPr>
              <a:lnSpc>
                <a:spcPts val="6400"/>
              </a:lnSpc>
              <a:buSzTx/>
              <a:buFontTx/>
              <a:buNone/>
              <a:defRPr/>
            </a:pPr>
            <a:r>
              <a:rPr lang="ru-RU" sz="5400">
                <a:solidFill>
                  <a:srgbClr val="0EBCE8"/>
                </a:solidFill>
                <a:latin typeface="MuseoSansCyrl-500"/>
                <a:ea typeface="MuseoSansCyrl-500"/>
                <a:cs typeface="MuseoSansCyrl-500"/>
              </a:rPr>
              <a:t>и управления данными BIM-модели </a:t>
            </a:r>
            <a:endParaRPr/>
          </a:p>
          <a:p>
            <a:pPr>
              <a:lnSpc>
                <a:spcPts val="6400"/>
              </a:lnSpc>
              <a:buSzTx/>
              <a:buFontTx/>
              <a:buNone/>
              <a:defRPr/>
            </a:pPr>
            <a:r>
              <a:rPr lang="ru-RU" sz="5400">
                <a:latin typeface="MuseoSansCyrl-500"/>
                <a:ea typeface="MuseoSansCyrl-500"/>
                <a:cs typeface="MuseoSansCyrl-500"/>
              </a:rPr>
              <a:t>для проектов в строительной отрасли</a:t>
            </a:r>
            <a:endParaRPr/>
          </a:p>
          <a:p>
            <a:pPr>
              <a:lnSpc>
                <a:spcPts val="6400"/>
              </a:lnSpc>
              <a:buSzTx/>
              <a:buFont typeface="Arial"/>
              <a:buNone/>
              <a:defRPr/>
            </a:pPr>
            <a:endParaRPr lang="ru-RU" sz="4000">
              <a:latin typeface="MuseoSansCyrl-500"/>
              <a:ea typeface="MuseoSansCyrl-500"/>
              <a:cs typeface="MuseoSansCyrl-500"/>
            </a:endParaRPr>
          </a:p>
        </p:txBody>
      </p:sp>
      <p:sp>
        <p:nvSpPr>
          <p:cNvPr id="88070" name="Text 2"/>
          <p:cNvSpPr txBox="1">
            <a:spLocks noChangeArrowheads="1"/>
          </p:cNvSpPr>
          <p:nvPr/>
        </p:nvSpPr>
        <p:spPr bwMode="auto">
          <a:xfrm>
            <a:off x="1655168" y="8868886"/>
            <a:ext cx="5137448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  <a:defRPr/>
            </a:pPr>
            <a:r>
              <a:rPr lang="ru-RU" sz="2400" b="1">
                <a:solidFill>
                  <a:schemeClr val="tx2">
                    <a:lumMod val="50000"/>
                  </a:schemeClr>
                </a:solidFill>
                <a:latin typeface="Museo Sans Cyrl 900"/>
                <a:ea typeface="MuseoSansCyrl-500"/>
                <a:cs typeface="MuseoSansCyrl-500"/>
              </a:rPr>
              <a:t>Контроль строительства</a:t>
            </a:r>
            <a:endParaRPr/>
          </a:p>
          <a:p>
            <a:pPr>
              <a:lnSpc>
                <a:spcPct val="100000"/>
              </a:lnSpc>
              <a:buSzTx/>
              <a:buFontTx/>
              <a:buNone/>
              <a:defRPr/>
            </a:pPr>
            <a:r>
              <a:rPr lang="ru-RU" sz="2400">
                <a:solidFill>
                  <a:schemeClr val="tx2">
                    <a:lumMod val="50000"/>
                  </a:schemeClr>
                </a:solidFill>
                <a:ea typeface="MuseoSansCyrl-500"/>
                <a:cs typeface="MuseoSansCyrl-500"/>
              </a:rPr>
              <a:t>План-фактный анализ</a:t>
            </a:r>
            <a:endParaRPr sz="24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8071" name="Text 3"/>
          <p:cNvSpPr txBox="1">
            <a:spLocks noChangeArrowheads="1"/>
          </p:cNvSpPr>
          <p:nvPr/>
        </p:nvSpPr>
        <p:spPr bwMode="auto">
          <a:xfrm>
            <a:off x="1655168" y="5503875"/>
            <a:ext cx="4248472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  <a:defRPr/>
            </a:pPr>
            <a:r>
              <a:rPr lang="ru-RU" sz="2400" b="1">
                <a:solidFill>
                  <a:schemeClr val="tx2">
                    <a:lumMod val="50000"/>
                  </a:schemeClr>
                </a:solidFill>
                <a:latin typeface="Museo Sans Cyrl 900"/>
                <a:ea typeface="MuseoSansCyrl-500"/>
                <a:cs typeface="MuseoSansCyrl-500"/>
              </a:rPr>
              <a:t>Полный контроль над</a:t>
            </a:r>
            <a:endParaRPr lang="en-US" sz="2400" b="1">
              <a:solidFill>
                <a:schemeClr val="tx2">
                  <a:lumMod val="50000"/>
                </a:schemeClr>
              </a:solidFill>
              <a:latin typeface="Museo Sans Cyrl 900"/>
              <a:ea typeface="MuseoSansCyrl-500"/>
              <a:cs typeface="MuseoSansCyrl-500"/>
            </a:endParaRPr>
          </a:p>
          <a:p>
            <a:pPr>
              <a:lnSpc>
                <a:spcPct val="100000"/>
              </a:lnSpc>
              <a:buSzTx/>
              <a:buFontTx/>
              <a:buNone/>
              <a:defRPr/>
            </a:pPr>
            <a:r>
              <a:rPr lang="ru-RU" sz="2400" b="1">
                <a:solidFill>
                  <a:schemeClr val="tx2">
                    <a:lumMod val="50000"/>
                  </a:schemeClr>
                </a:solidFill>
                <a:latin typeface="Museo Sans Cyrl 900"/>
                <a:ea typeface="MuseoSansCyrl-500"/>
                <a:cs typeface="MuseoSansCyrl-500"/>
              </a:rPr>
              <a:t>BIM-данными:</a:t>
            </a:r>
            <a:r>
              <a:rPr lang="en-US" sz="2400" b="1">
                <a:solidFill>
                  <a:schemeClr val="tx2">
                    <a:lumMod val="50000"/>
                  </a:schemeClr>
                </a:solidFill>
                <a:latin typeface="Museo Sans Cyrl 900"/>
                <a:ea typeface="MuseoSansCyrl-500"/>
                <a:cs typeface="MuseoSansCyrl-500"/>
              </a:rPr>
              <a:t> </a:t>
            </a:r>
            <a:r>
              <a:rPr lang="ru-RU" sz="2400">
                <a:solidFill>
                  <a:schemeClr val="tx2">
                    <a:lumMod val="50000"/>
                  </a:schemeClr>
                </a:solidFill>
                <a:latin typeface="MuseoSansCyrl-500"/>
                <a:ea typeface="MuseoSansCyrl-500"/>
                <a:cs typeface="MuseoSansCyrl-500"/>
              </a:rPr>
              <a:t>проверка</a:t>
            </a:r>
            <a:endParaRPr lang="en-US" sz="2400">
              <a:solidFill>
                <a:schemeClr val="tx2">
                  <a:lumMod val="50000"/>
                </a:schemeClr>
              </a:solidFill>
              <a:latin typeface="MuseoSansCyrl-500"/>
              <a:ea typeface="MuseoSansCyrl-500"/>
              <a:cs typeface="MuseoSansCyrl-500"/>
            </a:endParaRPr>
          </a:p>
          <a:p>
            <a:pPr>
              <a:lnSpc>
                <a:spcPct val="100000"/>
              </a:lnSpc>
              <a:buSzTx/>
              <a:buFontTx/>
              <a:buNone/>
              <a:defRPr/>
            </a:pPr>
            <a:r>
              <a:rPr lang="ru-RU" sz="2400">
                <a:solidFill>
                  <a:schemeClr val="tx2">
                    <a:lumMod val="50000"/>
                  </a:schemeClr>
                </a:solidFill>
                <a:latin typeface="MuseoSansCyrl-500"/>
                <a:ea typeface="MuseoSansCyrl-500"/>
                <a:cs typeface="MuseoSansCyrl-500"/>
              </a:rPr>
              <a:t>на коллизии, плановые и фактические объёмы,</a:t>
            </a:r>
            <a:endParaRPr lang="en-US" sz="2400">
              <a:solidFill>
                <a:schemeClr val="tx2">
                  <a:lumMod val="50000"/>
                </a:schemeClr>
              </a:solidFill>
              <a:latin typeface="MuseoSansCyrl-500"/>
              <a:ea typeface="MuseoSansCyrl-500"/>
              <a:cs typeface="MuseoSansCyrl-500"/>
            </a:endParaRPr>
          </a:p>
          <a:p>
            <a:pPr>
              <a:lnSpc>
                <a:spcPct val="100000"/>
              </a:lnSpc>
              <a:buSzTx/>
              <a:buFontTx/>
              <a:buNone/>
              <a:defRPr/>
            </a:pPr>
            <a:r>
              <a:rPr lang="ru-RU" sz="2400">
                <a:solidFill>
                  <a:schemeClr val="tx2">
                    <a:lumMod val="50000"/>
                  </a:schemeClr>
                </a:solidFill>
                <a:latin typeface="MuseoSansCyrl-500"/>
                <a:ea typeface="MuseoSansCyrl-500"/>
                <a:cs typeface="MuseoSansCyrl-500"/>
              </a:rPr>
              <a:t>качество, соответствие ТЗ.</a:t>
            </a:r>
            <a:endParaRPr sz="24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Text 2"/>
          <p:cNvSpPr txBox="1">
            <a:spLocks noChangeArrowheads="1"/>
          </p:cNvSpPr>
          <p:nvPr/>
        </p:nvSpPr>
        <p:spPr bwMode="auto">
          <a:xfrm>
            <a:off x="1622701" y="7740378"/>
            <a:ext cx="3200819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  <a:defRPr/>
            </a:pPr>
            <a:r>
              <a:rPr lang="ru-RU" sz="2400" b="1">
                <a:solidFill>
                  <a:schemeClr val="tx1"/>
                </a:solidFill>
                <a:latin typeface="Museo Sans Cyrl 900"/>
                <a:ea typeface="MuseoSansCyrl-500"/>
                <a:cs typeface="MuseoSansCyrl-500"/>
              </a:rPr>
              <a:t>Оценка стоимости </a:t>
            </a:r>
            <a:r>
              <a:rPr lang="ru-RU" sz="2400">
                <a:solidFill>
                  <a:schemeClr val="tx2">
                    <a:lumMod val="50000"/>
                  </a:schemeClr>
                </a:solidFill>
                <a:ea typeface="MuseoSansCyrl-500"/>
                <a:cs typeface="MuseoSansCyrl-500"/>
              </a:rPr>
              <a:t>на любой стадии</a:t>
            </a:r>
            <a:endParaRPr sz="240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Рисунок 3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38200" y="5503875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38200" y="7785860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3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38200" y="8862839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473790" y="5319066"/>
            <a:ext cx="8341250" cy="4626304"/>
          </a:xfrm>
          <a:prstGeom prst="rect">
            <a:avLst/>
          </a:prstGeom>
          <a:effectLst>
            <a:outerShdw blurRad="556899" dist="192269" dir="2700000" algn="tl" rotWithShape="0">
              <a:srgbClr val="7B8BD0">
                <a:alpha val="1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2649" name="Text 0"/>
          <p:cNvSpPr txBox="1">
            <a:spLocks noChangeArrowheads="1"/>
          </p:cNvSpPr>
          <p:nvPr/>
        </p:nvSpPr>
        <p:spPr bwMode="auto">
          <a:xfrm>
            <a:off x="838200" y="679450"/>
            <a:ext cx="5048250" cy="7556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5900"/>
              </a:lnSpc>
              <a:buSzTx/>
              <a:buFontTx/>
              <a:buNone/>
              <a:defRPr/>
            </a:pPr>
            <a:r>
              <a:rPr lang="en-US" sz="5400">
                <a:latin typeface="MuseoSansCyrl-700"/>
                <a:ea typeface="MuseoSansCyrl-700"/>
                <a:cs typeface="MuseoSansCyrl-700"/>
              </a:rPr>
              <a:t>Tangl system</a:t>
            </a:r>
            <a:endParaRPr lang="ru-RU" sz="5400">
              <a:latin typeface="MuseoSansCyrl-700"/>
              <a:ea typeface="MuseoSansCyrl-700"/>
              <a:cs typeface="MuseoSansCyrl-70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38200" y="1831132"/>
            <a:ext cx="16587513" cy="763284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2098" name="Text 0"/>
          <p:cNvSpPr txBox="1">
            <a:spLocks noChangeArrowheads="1"/>
          </p:cNvSpPr>
          <p:nvPr/>
        </p:nvSpPr>
        <p:spPr bwMode="auto">
          <a:xfrm>
            <a:off x="838200" y="679450"/>
            <a:ext cx="11487150" cy="46164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7200"/>
              </a:lnSpc>
              <a:buSzTx/>
              <a:buFontTx/>
              <a:buNone/>
              <a:defRPr/>
            </a:pPr>
            <a:r>
              <a:rPr lang="ru-RU" sz="7200">
                <a:solidFill>
                  <a:srgbClr val="FFFFFF"/>
                </a:solidFill>
                <a:latin typeface="MuseoSansCyrl-700"/>
                <a:ea typeface="MuseoSansCyrl-700"/>
                <a:cs typeface="MuseoSansCyrl-700"/>
              </a:rPr>
              <a:t>Бесплатный web-сервис </a:t>
            </a:r>
            <a:br>
              <a:rPr lang="ru-RU" sz="7200">
                <a:solidFill>
                  <a:srgbClr val="FFFFFF"/>
                </a:solidFill>
                <a:latin typeface="MuseoSansCyrl-700"/>
                <a:ea typeface="MuseoSansCyrl-700"/>
                <a:cs typeface="MuseoSansCyrl-700"/>
              </a:rPr>
            </a:br>
            <a:r>
              <a:rPr lang="ru-RU" sz="7200">
                <a:solidFill>
                  <a:srgbClr val="FFFFFF"/>
                </a:solidFill>
                <a:latin typeface="MuseoSansCyrl-700"/>
                <a:ea typeface="MuseoSansCyrl-700"/>
                <a:cs typeface="MuseoSansCyrl-700"/>
              </a:rPr>
              <a:t>для хранения, просмотра, обмена </a:t>
            </a:r>
            <a:br>
              <a:rPr lang="ru-RU" sz="7200">
                <a:solidFill>
                  <a:srgbClr val="FFFFFF"/>
                </a:solidFill>
                <a:latin typeface="MuseoSansCyrl-700"/>
                <a:ea typeface="MuseoSansCyrl-700"/>
                <a:cs typeface="MuseoSansCyrl-700"/>
              </a:rPr>
            </a:br>
            <a:r>
              <a:rPr lang="ru-RU" sz="7200">
                <a:solidFill>
                  <a:srgbClr val="FFFFFF"/>
                </a:solidFill>
                <a:latin typeface="MuseoSansCyrl-700"/>
                <a:ea typeface="MuseoSansCyrl-700"/>
                <a:cs typeface="MuseoSansCyrl-700"/>
              </a:rPr>
              <a:t>и совместной работы </a:t>
            </a:r>
            <a:br>
              <a:rPr lang="ru-RU" sz="7200">
                <a:solidFill>
                  <a:srgbClr val="FFFFFF"/>
                </a:solidFill>
                <a:latin typeface="MuseoSansCyrl-700"/>
                <a:ea typeface="MuseoSansCyrl-700"/>
                <a:cs typeface="MuseoSansCyrl-700"/>
              </a:rPr>
            </a:br>
            <a:r>
              <a:rPr lang="ru-RU" sz="7200">
                <a:solidFill>
                  <a:srgbClr val="FFFFFF"/>
                </a:solidFill>
                <a:latin typeface="MuseoSansCyrl-700"/>
                <a:ea typeface="MuseoSansCyrl-700"/>
                <a:cs typeface="MuseoSansCyrl-700"/>
              </a:rPr>
              <a:t>над BIM-моделями</a:t>
            </a:r>
            <a:endParaRPr/>
          </a:p>
        </p:txBody>
      </p:sp>
      <p:pic>
        <p:nvPicPr>
          <p:cNvPr id="132099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76299" y="8451850"/>
            <a:ext cx="2843213" cy="112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3122" name="Image 2" descr="Imag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85825" y="1790700"/>
            <a:ext cx="942975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23" name="Image 3" descr="Image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572250" y="1790700"/>
            <a:ext cx="571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24" name="Image 4" descr="Image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287250" y="3839369"/>
            <a:ext cx="523875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25" name="Image 5" descr="Image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57250" y="3790949"/>
            <a:ext cx="571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26" name="Image 6" descr="Image 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562725" y="3981450"/>
            <a:ext cx="409575" cy="398463"/>
          </a:xfrm>
          <a:prstGeom prst="rect">
            <a:avLst/>
          </a:prstGeom>
          <a:noFill/>
          <a:ln>
            <a:noFill/>
          </a:ln>
        </p:spPr>
      </p:pic>
      <p:sp>
        <p:nvSpPr>
          <p:cNvPr id="133127" name="Text 0"/>
          <p:cNvSpPr txBox="1">
            <a:spLocks noChangeArrowheads="1"/>
          </p:cNvSpPr>
          <p:nvPr/>
        </p:nvSpPr>
        <p:spPr bwMode="auto">
          <a:xfrm>
            <a:off x="838200" y="679450"/>
            <a:ext cx="12592049" cy="7556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5900"/>
              </a:lnSpc>
              <a:buSzTx/>
              <a:buFontTx/>
              <a:buNone/>
              <a:defRPr/>
            </a:pPr>
            <a:r>
              <a:rPr lang="en-US" sz="5400">
                <a:latin typeface="MuseoSansCyrl-700"/>
                <a:ea typeface="MuseoSansCyrl-700"/>
                <a:cs typeface="MuseoSansCyrl-700"/>
              </a:rPr>
              <a:t>Tangl space</a:t>
            </a:r>
            <a:endParaRPr lang="ru-RU" sz="5400">
              <a:latin typeface="MuseoSansCyrl-700"/>
              <a:ea typeface="MuseoSansCyrl-700"/>
              <a:cs typeface="MuseoSansCyrl-700"/>
            </a:endParaRPr>
          </a:p>
        </p:txBody>
      </p:sp>
      <p:sp>
        <p:nvSpPr>
          <p:cNvPr id="133128" name="Text 1"/>
          <p:cNvSpPr txBox="1">
            <a:spLocks noChangeArrowheads="1"/>
          </p:cNvSpPr>
          <p:nvPr/>
        </p:nvSpPr>
        <p:spPr bwMode="auto">
          <a:xfrm>
            <a:off x="838200" y="2505074"/>
            <a:ext cx="5162550" cy="10779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Бесплатный доступ 24/7 на любых устройствах как стационарных, так и мобильных</a:t>
            </a:r>
            <a:endParaRPr/>
          </a:p>
        </p:txBody>
      </p:sp>
      <p:sp>
        <p:nvSpPr>
          <p:cNvPr id="133129" name="Text 2"/>
          <p:cNvSpPr txBox="1">
            <a:spLocks noChangeArrowheads="1"/>
          </p:cNvSpPr>
          <p:nvPr/>
        </p:nvSpPr>
        <p:spPr bwMode="auto">
          <a:xfrm>
            <a:off x="838200" y="4505325"/>
            <a:ext cx="4591050" cy="10779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Производительная 3D-графика и различные возможности настройки визуализации</a:t>
            </a:r>
            <a:endParaRPr/>
          </a:p>
        </p:txBody>
      </p:sp>
      <p:sp>
        <p:nvSpPr>
          <p:cNvPr id="133130" name="Text 3"/>
          <p:cNvSpPr txBox="1">
            <a:spLocks noChangeArrowheads="1"/>
          </p:cNvSpPr>
          <p:nvPr/>
        </p:nvSpPr>
        <p:spPr bwMode="auto">
          <a:xfrm>
            <a:off x="6553200" y="2505074"/>
            <a:ext cx="5162550" cy="10779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Безопасное хранение – </a:t>
            </a:r>
            <a:endParaRPr/>
          </a:p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данные хранятся на облачных серверах на территории РФ</a:t>
            </a:r>
            <a:endParaRPr/>
          </a:p>
        </p:txBody>
      </p:sp>
      <p:sp>
        <p:nvSpPr>
          <p:cNvPr id="133131" name="Text 4"/>
          <p:cNvSpPr txBox="1">
            <a:spLocks noChangeArrowheads="1"/>
          </p:cNvSpPr>
          <p:nvPr/>
        </p:nvSpPr>
        <p:spPr bwMode="auto">
          <a:xfrm>
            <a:off x="12268200" y="4505325"/>
            <a:ext cx="5162550" cy="14366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Простота использования –</a:t>
            </a:r>
            <a:r>
              <a:rPr lang="ru-RU" sz="2400">
                <a:latin typeface="MuseoSansCyrl-700"/>
                <a:ea typeface="MuseoSansCyrl-700"/>
                <a:cs typeface="MuseoSansCyrl-700"/>
              </a:rPr>
              <a:t> </a:t>
            </a:r>
            <a:endParaRPr/>
          </a:p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не требуется установка приложения, взаимодействие происходит в браузере</a:t>
            </a:r>
            <a:endParaRPr/>
          </a:p>
        </p:txBody>
      </p:sp>
      <p:sp>
        <p:nvSpPr>
          <p:cNvPr id="133132" name="Text 5"/>
          <p:cNvSpPr txBox="1">
            <a:spLocks noChangeArrowheads="1"/>
          </p:cNvSpPr>
          <p:nvPr/>
        </p:nvSpPr>
        <p:spPr bwMode="auto">
          <a:xfrm>
            <a:off x="6553200" y="4505325"/>
            <a:ext cx="4876800" cy="14366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Исходные форматы – работа возможна не только с IFC-моделями, но и с файлами ПО для моделирования</a:t>
            </a:r>
            <a:endParaRPr/>
          </a:p>
        </p:txBody>
      </p:sp>
      <p:sp>
        <p:nvSpPr>
          <p:cNvPr id="133133" name="Text 6"/>
          <p:cNvSpPr txBox="1">
            <a:spLocks noChangeArrowheads="1"/>
          </p:cNvSpPr>
          <p:nvPr/>
        </p:nvSpPr>
        <p:spPr bwMode="auto">
          <a:xfrm>
            <a:off x="1066800" y="1895474"/>
            <a:ext cx="581025" cy="3587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algn="ctr"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solidFill>
                  <a:srgbClr val="FFFFFF"/>
                </a:solidFill>
                <a:latin typeface="MuseoSansCyrl-500"/>
                <a:ea typeface="MuseoSansCyrl-500"/>
                <a:cs typeface="MuseoSansCyrl-500"/>
              </a:rPr>
              <a:t>free</a:t>
            </a:r>
            <a:endParaRPr/>
          </a:p>
        </p:txBody>
      </p:sp>
      <p:pic>
        <p:nvPicPr>
          <p:cNvPr id="133134" name="Рисунок 2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15875" y="6391275"/>
            <a:ext cx="18288000" cy="38957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2"/>
          <p:cNvSpPr txBox="1">
            <a:spLocks noChangeArrowheads="1"/>
          </p:cNvSpPr>
          <p:nvPr/>
        </p:nvSpPr>
        <p:spPr bwMode="auto">
          <a:xfrm>
            <a:off x="12268200" y="2502175"/>
            <a:ext cx="3438063" cy="71814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Проверка 3</a:t>
            </a:r>
            <a:r>
              <a:rPr lang="en-US" sz="2400">
                <a:latin typeface="MuseoSansCyrl-500"/>
                <a:ea typeface="MuseoSansCyrl-500"/>
                <a:cs typeface="MuseoSansCyrl-500"/>
              </a:rPr>
              <a:t>D</a:t>
            </a:r>
            <a:r>
              <a:rPr lang="ru-RU" sz="2400">
                <a:latin typeface="MuseoSansCyrl-500"/>
                <a:ea typeface="MuseoSansCyrl-500"/>
                <a:cs typeface="MuseoSansCyrl-500"/>
              </a:rPr>
              <a:t>-моделей н</a:t>
            </a:r>
            <a:r>
              <a:rPr lang="ru-RU" sz="2400">
                <a:latin typeface="MuseoSansCyrl-500"/>
              </a:rPr>
              <a:t>а коллизии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2287250" y="1744389"/>
            <a:ext cx="523875" cy="5656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4544600" y="6729671"/>
            <a:ext cx="3477186" cy="3477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595" name="Image 2" descr="Imag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001422" y="6367463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96" name="Image 3" descr="Image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57250" y="2957513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97" name="Image 4" descr="Image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991897" y="2957513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98" name="Image 5" descr="Image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317546" y="2930767"/>
            <a:ext cx="684213" cy="6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99" name="Image 6" descr="Image 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19150" y="6367463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00" name="Image 7" descr="Image 7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9464481" y="6367463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01" name="Image 8" descr="Image 8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3317546" y="6358180"/>
            <a:ext cx="6477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602" name="Text 0"/>
          <p:cNvSpPr txBox="1">
            <a:spLocks noChangeArrowheads="1"/>
          </p:cNvSpPr>
          <p:nvPr/>
        </p:nvSpPr>
        <p:spPr bwMode="auto">
          <a:xfrm>
            <a:off x="838200" y="809625"/>
            <a:ext cx="11690176" cy="7566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5900"/>
              </a:lnSpc>
              <a:buSzTx/>
              <a:buFontTx/>
              <a:buNone/>
              <a:defRPr/>
            </a:pPr>
            <a:r>
              <a:rPr lang="ru-RU" sz="5400">
                <a:latin typeface="MuseoSansCyrl-700"/>
                <a:ea typeface="MuseoSansCyrl-700"/>
                <a:cs typeface="MuseoSansCyrl-700"/>
              </a:rPr>
              <a:t>Преимущества платформы Tangl</a:t>
            </a:r>
            <a:endParaRPr/>
          </a:p>
        </p:txBody>
      </p:sp>
      <p:sp>
        <p:nvSpPr>
          <p:cNvPr id="110603" name="Text 1"/>
          <p:cNvSpPr txBox="1">
            <a:spLocks noChangeArrowheads="1"/>
          </p:cNvSpPr>
          <p:nvPr/>
        </p:nvSpPr>
        <p:spPr bwMode="auto">
          <a:xfrm>
            <a:off x="838200" y="3857625"/>
            <a:ext cx="3733800" cy="215423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 b="1">
                <a:latin typeface="Museo Sans Cyrl 900"/>
                <a:ea typeface="MuseoSansCyrl-500"/>
                <a:cs typeface="MuseoSansCyrl-500"/>
              </a:rPr>
              <a:t>Автоматическое обновление ВОР, смет</a:t>
            </a:r>
            <a:endParaRPr/>
          </a:p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 b="1">
                <a:latin typeface="Museo Sans Cyrl 900"/>
                <a:ea typeface="MuseoSansCyrl-500"/>
                <a:cs typeface="MuseoSansCyrl-500"/>
              </a:rPr>
              <a:t>и отчётов о проверке</a:t>
            </a:r>
            <a:endParaRPr/>
          </a:p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 b="1">
                <a:latin typeface="Museo Sans Cyrl 900"/>
                <a:ea typeface="MuseoSansCyrl-500"/>
                <a:cs typeface="MuseoSansCyrl-500"/>
              </a:rPr>
              <a:t>в течение 15 минут </a:t>
            </a:r>
            <a:r>
              <a:rPr lang="ru-RU" sz="2400">
                <a:latin typeface="MuseoSansCyrl-500"/>
                <a:ea typeface="MuseoSansCyrl-500"/>
                <a:cs typeface="MuseoSansCyrl-500"/>
              </a:rPr>
              <a:t>после загрузки изменения проекта</a:t>
            </a:r>
            <a:endParaRPr/>
          </a:p>
        </p:txBody>
      </p:sp>
      <p:sp>
        <p:nvSpPr>
          <p:cNvPr id="110604" name="Text 2"/>
          <p:cNvSpPr txBox="1">
            <a:spLocks noChangeArrowheads="1"/>
          </p:cNvSpPr>
          <p:nvPr/>
        </p:nvSpPr>
        <p:spPr bwMode="auto">
          <a:xfrm>
            <a:off x="13355646" y="3848342"/>
            <a:ext cx="3448050" cy="107721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 b="1">
                <a:solidFill>
                  <a:schemeClr val="tx2">
                    <a:lumMod val="50000"/>
                  </a:schemeClr>
                </a:solidFill>
                <a:latin typeface="Museo Sans Cyrl 900"/>
                <a:ea typeface="MuseoSansCyrl-500"/>
                <a:cs typeface="MuseoSansCyrl-500"/>
              </a:rPr>
              <a:t>Визуализация отчетов </a:t>
            </a:r>
            <a:r>
              <a:rPr lang="ru-RU" sz="2400">
                <a:solidFill>
                  <a:schemeClr val="tx2">
                    <a:lumMod val="50000"/>
                  </a:schemeClr>
                </a:solidFill>
                <a:latin typeface="MuseoSansCyrl-500"/>
                <a:ea typeface="MuseoSansCyrl-500"/>
                <a:cs typeface="MuseoSansCyrl-500"/>
              </a:rPr>
              <a:t>и план-фактного анализа</a:t>
            </a:r>
            <a:endParaRPr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0605" name="Text 3"/>
          <p:cNvSpPr txBox="1">
            <a:spLocks noChangeArrowheads="1"/>
          </p:cNvSpPr>
          <p:nvPr/>
        </p:nvSpPr>
        <p:spPr bwMode="auto">
          <a:xfrm>
            <a:off x="5029997" y="3857625"/>
            <a:ext cx="3914775" cy="14366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 b="1">
                <a:latin typeface="Museo Sans Cyrl 900"/>
                <a:ea typeface="MuseoSansCyrl-500"/>
                <a:cs typeface="MuseoSansCyrl-500"/>
              </a:rPr>
              <a:t>Автоматизация проверок модели </a:t>
            </a:r>
            <a:r>
              <a:rPr lang="ru-RU" sz="2400">
                <a:latin typeface="MuseoSansCyrl-500"/>
                <a:ea typeface="MuseoSansCyrl-500"/>
                <a:cs typeface="MuseoSansCyrl-500"/>
              </a:rPr>
              <a:t>на продуктовые требования организации, охват до 90%</a:t>
            </a:r>
            <a:endParaRPr/>
          </a:p>
        </p:txBody>
      </p:sp>
      <p:sp>
        <p:nvSpPr>
          <p:cNvPr id="110606" name="Text 4"/>
          <p:cNvSpPr txBox="1">
            <a:spLocks noChangeArrowheads="1"/>
          </p:cNvSpPr>
          <p:nvPr/>
        </p:nvSpPr>
        <p:spPr bwMode="auto">
          <a:xfrm>
            <a:off x="838200" y="7296149"/>
            <a:ext cx="3733800" cy="14366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 b="1">
                <a:latin typeface="Museo Sans Cyrl 900"/>
                <a:ea typeface="MuseoSansCyrl-500"/>
                <a:cs typeface="MuseoSansCyrl-500"/>
              </a:rPr>
              <a:t>Совместный доступ</a:t>
            </a:r>
            <a:endParaRPr/>
          </a:p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 Sans Cyrl 500"/>
                <a:ea typeface="MuseoSansCyrl-700"/>
                <a:cs typeface="MuseoSansCyrl-500"/>
              </a:rPr>
              <a:t>в облаке к материалам проекта с любого устройства</a:t>
            </a:r>
            <a:endParaRPr>
              <a:latin typeface="Museo Sans Cyrl 500"/>
              <a:ea typeface="MuseoSansCyrl-700"/>
            </a:endParaRPr>
          </a:p>
        </p:txBody>
      </p:sp>
      <p:sp>
        <p:nvSpPr>
          <p:cNvPr id="110607" name="Text 5"/>
          <p:cNvSpPr txBox="1">
            <a:spLocks noChangeArrowheads="1"/>
          </p:cNvSpPr>
          <p:nvPr/>
        </p:nvSpPr>
        <p:spPr bwMode="auto">
          <a:xfrm>
            <a:off x="9512106" y="3857625"/>
            <a:ext cx="3304302" cy="17953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 b="1">
                <a:solidFill>
                  <a:schemeClr val="tx2">
                    <a:lumMod val="50000"/>
                  </a:schemeClr>
                </a:solidFill>
                <a:latin typeface="Museo Sans Cyrl 900"/>
                <a:ea typeface="MuseoSansCyrl-500"/>
                <a:cs typeface="MuseoSansCyrl-500"/>
              </a:rPr>
              <a:t>Интеграция в бизнес-процесс</a:t>
            </a:r>
            <a:endParaRPr lang="en-US" sz="2400" b="1">
              <a:solidFill>
                <a:schemeClr val="tx2">
                  <a:lumMod val="50000"/>
                </a:schemeClr>
              </a:solidFill>
              <a:latin typeface="Museo Sans Cyrl 900"/>
              <a:ea typeface="MuseoSansCyrl-500"/>
              <a:cs typeface="MuseoSansCyrl-500"/>
            </a:endParaRPr>
          </a:p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solidFill>
                  <a:schemeClr val="tx2">
                    <a:lumMod val="50000"/>
                  </a:schemeClr>
                </a:solidFill>
                <a:latin typeface="MuseoSansCyrl-500"/>
              </a:rPr>
              <a:t>не меняем процессы  и не добавляем новые роли в компании</a:t>
            </a:r>
            <a:endParaRPr/>
          </a:p>
        </p:txBody>
      </p:sp>
      <p:sp>
        <p:nvSpPr>
          <p:cNvPr id="110608" name="Text 6"/>
          <p:cNvSpPr txBox="1">
            <a:spLocks noChangeArrowheads="1"/>
          </p:cNvSpPr>
          <p:nvPr/>
        </p:nvSpPr>
        <p:spPr bwMode="auto">
          <a:xfrm>
            <a:off x="5029997" y="7296149"/>
            <a:ext cx="3733800" cy="10779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 b="1">
                <a:latin typeface="Museo Sans Cyrl 900"/>
                <a:ea typeface="MuseoSansCyrl-500"/>
                <a:cs typeface="MuseoSansCyrl-500"/>
              </a:rPr>
              <a:t>Прямая интеграция</a:t>
            </a:r>
            <a:endParaRPr/>
          </a:p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 Sans Cyrl 500"/>
                <a:ea typeface="MuseoSansCyrl-500"/>
                <a:cs typeface="MuseoSansCyrl-500"/>
              </a:rPr>
              <a:t>c внешними системами учета: 1С и др.</a:t>
            </a:r>
            <a:endParaRPr>
              <a:latin typeface="Museo Sans Cyrl 500"/>
            </a:endParaRPr>
          </a:p>
        </p:txBody>
      </p:sp>
      <p:sp>
        <p:nvSpPr>
          <p:cNvPr id="110609" name="Text 7"/>
          <p:cNvSpPr txBox="1">
            <a:spLocks noChangeArrowheads="1"/>
          </p:cNvSpPr>
          <p:nvPr/>
        </p:nvSpPr>
        <p:spPr bwMode="auto">
          <a:xfrm>
            <a:off x="9512106" y="7296149"/>
            <a:ext cx="3733800" cy="10779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 b="1">
                <a:latin typeface="Museo Sans Cyrl 900"/>
                <a:ea typeface="MuseoSansCyrl-500"/>
                <a:cs typeface="MuseoSansCyrl-500"/>
              </a:rPr>
              <a:t>Множество вариаций </a:t>
            </a:r>
            <a:r>
              <a:rPr lang="ru-RU" sz="2400">
                <a:latin typeface="Museo Sans Cyrl 500"/>
                <a:ea typeface="MuseoSansCyrl-500"/>
                <a:cs typeface="MuseoSansCyrl-500"/>
              </a:rPr>
              <a:t>формирования структуры </a:t>
            </a:r>
            <a:r>
              <a:rPr lang="ru-RU" sz="2400" b="1">
                <a:latin typeface="Museo Sans Cyrl 900"/>
                <a:ea typeface="MuseoSansCyrl-500"/>
                <a:cs typeface="MuseoSansCyrl-500"/>
              </a:rPr>
              <a:t>отчёта</a:t>
            </a:r>
            <a:endParaRPr b="1">
              <a:latin typeface="Museo Sans Cyrl 900"/>
            </a:endParaRPr>
          </a:p>
        </p:txBody>
      </p:sp>
      <p:sp>
        <p:nvSpPr>
          <p:cNvPr id="110610" name="Text 8"/>
          <p:cNvSpPr txBox="1">
            <a:spLocks noChangeArrowheads="1"/>
          </p:cNvSpPr>
          <p:nvPr/>
        </p:nvSpPr>
        <p:spPr bwMode="auto">
          <a:xfrm>
            <a:off x="13355645" y="7286866"/>
            <a:ext cx="4438004" cy="17953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 b="1">
                <a:latin typeface="Museo Sans Cyrl 900"/>
                <a:ea typeface="MuseoSansCyrl-500"/>
                <a:cs typeface="MuseoSansCyrl-500"/>
              </a:rPr>
              <a:t>Интероперабельность</a:t>
            </a:r>
            <a:r>
              <a:rPr lang="ru-RU" sz="2400">
                <a:latin typeface="MuseoSansCyrl-500"/>
                <a:ea typeface="MuseoSansCyrl-500"/>
                <a:cs typeface="MuseoSansCyrl-500"/>
              </a:rPr>
              <a:t>, обеспеченная поддержкой форматов IFC и RVT для ЦИМ, форматы Excel – для данных,</a:t>
            </a:r>
            <a:endParaRPr/>
          </a:p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не имеющих 3D-геометрии</a:t>
            </a:r>
            <a:endParaRPr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9494296" y="3033161"/>
            <a:ext cx="518660" cy="57205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9810" name="Text 0"/>
          <p:cNvSpPr txBox="1">
            <a:spLocks noChangeArrowheads="1"/>
          </p:cNvSpPr>
          <p:nvPr/>
        </p:nvSpPr>
        <p:spPr bwMode="auto">
          <a:xfrm>
            <a:off x="838200" y="679450"/>
            <a:ext cx="14930536" cy="122854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marL="0" marR="0" lvl="0" indent="0" algn="l" defTabSz="914400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8000" b="0" i="0" u="none" strike="noStrike" cap="none" spc="0">
                <a:ln>
                  <a:noFill/>
                </a:ln>
                <a:solidFill>
                  <a:srgbClr val="1F1F1F"/>
                </a:solidFill>
                <a:latin typeface="MuseoSansCyrl-700"/>
                <a:ea typeface="MuseoSansCyrl-700"/>
                <a:cs typeface="MuseoSansCyrl-700"/>
              </a:rPr>
              <a:t>Начинаем работать с </a:t>
            </a:r>
            <a:r>
              <a:rPr lang="en-US" sz="8000" b="0" i="0" u="none" strike="noStrike" cap="none" spc="0">
                <a:ln>
                  <a:noFill/>
                </a:ln>
                <a:solidFill>
                  <a:srgbClr val="1F1F1F"/>
                </a:solidFill>
                <a:latin typeface="MuseoSansCyrl-700"/>
                <a:ea typeface="MuseoSansCyrl-700"/>
                <a:cs typeface="MuseoSansCyrl-700"/>
              </a:rPr>
              <a:t>Tangl</a:t>
            </a:r>
            <a:r>
              <a:rPr lang="ru-RU" sz="8000" b="0" i="0" u="none" strike="noStrike" cap="none" spc="0">
                <a:ln>
                  <a:noFill/>
                </a:ln>
                <a:solidFill>
                  <a:srgbClr val="1F1F1F"/>
                </a:solidFill>
                <a:latin typeface="MuseoSansCyrl-700"/>
                <a:ea typeface="MuseoSansCyrl-700"/>
                <a:cs typeface="MuseoSansCyrl-700"/>
              </a:rPr>
              <a:t> !</a:t>
            </a:r>
            <a:endParaRPr sz="4500" b="0" i="0" u="none" strike="noStrike" cap="none" spc="0">
              <a:ln>
                <a:noFill/>
              </a:ln>
              <a:solidFill>
                <a:srgbClr val="1F1F1F"/>
              </a:solidFill>
              <a:latin typeface="Museo Sans Cyrl 500"/>
              <a:cs typeface="Arial"/>
            </a:endParaRPr>
          </a:p>
        </p:txBody>
      </p:sp>
      <p:grpSp>
        <p:nvGrpSpPr>
          <p:cNvPr id="2" name="Группа 1"/>
          <p:cNvGrpSpPr/>
          <p:nvPr/>
        </p:nvGrpSpPr>
        <p:grpSpPr bwMode="auto">
          <a:xfrm>
            <a:off x="2951312" y="3310585"/>
            <a:ext cx="4104771" cy="936064"/>
            <a:chOff x="1798869" y="3310585"/>
            <a:chExt cx="4104771" cy="936064"/>
          </a:xfrm>
        </p:grpSpPr>
        <p:sp>
          <p:nvSpPr>
            <p:cNvPr id="119811" name="Text 1"/>
            <p:cNvSpPr txBox="1">
              <a:spLocks noChangeArrowheads="1"/>
            </p:cNvSpPr>
            <p:nvPr/>
          </p:nvSpPr>
          <p:spPr bwMode="auto">
            <a:xfrm>
              <a:off x="1798869" y="3310585"/>
              <a:ext cx="3648074" cy="49436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>
              <a:spAutoFit/>
            </a:bodyPr>
            <a:lstStyle>
              <a:lvl1pPr>
                <a:lnSpc>
                  <a:spcPts val="5400"/>
                </a:lnSpc>
                <a:buSzPct val="100000"/>
                <a:buFont typeface="Arial"/>
                <a:buChar char="•"/>
                <a:defRPr sz="4500">
                  <a:solidFill>
                    <a:srgbClr val="1F1F1F"/>
                  </a:solidFill>
                  <a:latin typeface="Museo Sans Cyrl 500"/>
                </a:defRPr>
              </a:lvl1pPr>
              <a:lvl2pPr marL="742950" indent="-285750">
                <a:lnSpc>
                  <a:spcPts val="4300"/>
                </a:lnSpc>
                <a:buSzPct val="100000"/>
                <a:buFont typeface="Arial"/>
                <a:buChar char="–"/>
                <a:defRPr sz="3600">
                  <a:solidFill>
                    <a:srgbClr val="1F1F1F"/>
                  </a:solidFill>
                  <a:latin typeface="Museo Sans Cyrl 500"/>
                </a:defRPr>
              </a:lvl2pPr>
              <a:lvl3pPr marL="1143000" indent="-228600">
                <a:buSzPct val="100000"/>
                <a:buFont typeface="Arial"/>
                <a:buChar char="•"/>
                <a:defRPr sz="2400">
                  <a:solidFill>
                    <a:srgbClr val="1F1F1F"/>
                  </a:solidFill>
                  <a:latin typeface="Museo Sans Cyrl 50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/>
                <a:buChar char="–"/>
                <a:defRPr>
                  <a:solidFill>
                    <a:srgbClr val="1F1F1F"/>
                  </a:solidFill>
                  <a:latin typeface="Museo Sans Cyrl 50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5pPr>
              <a:lvl6pPr marL="25146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6pPr>
              <a:lvl7pPr marL="29718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7pPr>
              <a:lvl8pPr marL="34290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8pPr>
              <a:lvl9pPr marL="38862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9pPr>
            </a:lstStyle>
            <a:p>
              <a:pPr marL="0" marR="0" lvl="0" indent="0" algn="l" defTabSz="914400">
                <a:lnSpc>
                  <a:spcPts val="4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30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MuseoSansCyrl-700"/>
                  <a:ea typeface="MuseoSansCyrl-700"/>
                  <a:cs typeface="MuseoSansCyrl-700"/>
                </a:rPr>
                <a:t>8 (800) 300 43 63</a:t>
              </a:r>
              <a:endParaRPr sz="3000" b="0" i="0" u="none" strike="noStrike" cap="none" spc="0">
                <a:ln>
                  <a:noFill/>
                </a:ln>
                <a:solidFill>
                  <a:srgbClr val="1F1F1F"/>
                </a:solidFill>
                <a:latin typeface="Museo Sans Cyrl 500"/>
                <a:cs typeface="Arial"/>
              </a:endParaRPr>
            </a:p>
          </p:txBody>
        </p:sp>
        <p:sp>
          <p:nvSpPr>
            <p:cNvPr id="119813" name="Text 3"/>
            <p:cNvSpPr txBox="1">
              <a:spLocks noChangeArrowheads="1"/>
            </p:cNvSpPr>
            <p:nvPr/>
          </p:nvSpPr>
          <p:spPr bwMode="auto">
            <a:xfrm>
              <a:off x="1798869" y="3910660"/>
              <a:ext cx="4104771" cy="3359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>
                <a:lnSpc>
                  <a:spcPts val="5400"/>
                </a:lnSpc>
                <a:buSzPct val="100000"/>
                <a:buFont typeface="Arial"/>
                <a:buChar char="•"/>
                <a:defRPr sz="4500">
                  <a:solidFill>
                    <a:srgbClr val="1F1F1F"/>
                  </a:solidFill>
                  <a:latin typeface="Museo Sans Cyrl 500"/>
                </a:defRPr>
              </a:lvl1pPr>
              <a:lvl2pPr marL="742950" indent="-285750">
                <a:lnSpc>
                  <a:spcPts val="4300"/>
                </a:lnSpc>
                <a:buSzPct val="100000"/>
                <a:buFont typeface="Arial"/>
                <a:buChar char="–"/>
                <a:defRPr sz="3600">
                  <a:solidFill>
                    <a:srgbClr val="1F1F1F"/>
                  </a:solidFill>
                  <a:latin typeface="Museo Sans Cyrl 500"/>
                </a:defRPr>
              </a:lvl2pPr>
              <a:lvl3pPr marL="1143000" indent="-228600">
                <a:buSzPct val="100000"/>
                <a:buFont typeface="Arial"/>
                <a:buChar char="•"/>
                <a:defRPr sz="2400">
                  <a:solidFill>
                    <a:srgbClr val="1F1F1F"/>
                  </a:solidFill>
                  <a:latin typeface="Museo Sans Cyrl 50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/>
                <a:buChar char="–"/>
                <a:defRPr>
                  <a:solidFill>
                    <a:srgbClr val="1F1F1F"/>
                  </a:solidFill>
                  <a:latin typeface="Museo Sans Cyrl 50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5pPr>
              <a:lvl6pPr marL="25146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6pPr>
              <a:lvl7pPr marL="29718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7pPr>
              <a:lvl8pPr marL="34290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8pPr>
              <a:lvl9pPr marL="38862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9pPr>
            </a:lstStyle>
            <a:p>
              <a:pPr marL="0" marR="0" lvl="0" indent="0" algn="l" defTabSz="91440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20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MuseoSansCyrl-500"/>
                  <a:ea typeface="MuseoSansCyrl-500"/>
                  <a:cs typeface="MuseoSansCyrl-500"/>
                </a:rPr>
                <a:t>звоните на бесплатный номер</a:t>
              </a:r>
              <a:endParaRPr sz="2000" b="0" i="0" u="none" strike="noStrike" cap="none" spc="0">
                <a:ln>
                  <a:noFill/>
                </a:ln>
                <a:solidFill>
                  <a:srgbClr val="1F1F1F"/>
                </a:solidFill>
                <a:latin typeface="Museo Sans Cyrl 500"/>
                <a:cs typeface="Arial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 bwMode="auto">
          <a:xfrm>
            <a:off x="2951312" y="4711159"/>
            <a:ext cx="3695700" cy="936064"/>
            <a:chOff x="1798869" y="5122209"/>
            <a:chExt cx="3695700" cy="936064"/>
          </a:xfrm>
        </p:grpSpPr>
        <p:sp>
          <p:nvSpPr>
            <p:cNvPr id="119812" name="Text 2">
              <a:hlinkClick r:id="rId2"/>
            </p:cNvPr>
            <p:cNvSpPr txBox="1">
              <a:spLocks noChangeArrowheads="1"/>
            </p:cNvSpPr>
            <p:nvPr/>
          </p:nvSpPr>
          <p:spPr bwMode="auto">
            <a:xfrm>
              <a:off x="1798869" y="5122209"/>
              <a:ext cx="3543300" cy="49436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>
              <a:spAutoFit/>
            </a:bodyPr>
            <a:lstStyle>
              <a:lvl1pPr>
                <a:lnSpc>
                  <a:spcPts val="5400"/>
                </a:lnSpc>
                <a:buSzPct val="100000"/>
                <a:buFont typeface="Arial"/>
                <a:buChar char="•"/>
                <a:defRPr sz="4500">
                  <a:solidFill>
                    <a:srgbClr val="1F1F1F"/>
                  </a:solidFill>
                  <a:latin typeface="Museo Sans Cyrl 500"/>
                </a:defRPr>
              </a:lvl1pPr>
              <a:lvl2pPr marL="742950" indent="-285750">
                <a:lnSpc>
                  <a:spcPts val="4300"/>
                </a:lnSpc>
                <a:buSzPct val="100000"/>
                <a:buFont typeface="Arial"/>
                <a:buChar char="–"/>
                <a:defRPr sz="3600">
                  <a:solidFill>
                    <a:srgbClr val="1F1F1F"/>
                  </a:solidFill>
                  <a:latin typeface="Museo Sans Cyrl 500"/>
                </a:defRPr>
              </a:lvl2pPr>
              <a:lvl3pPr marL="1143000" indent="-228600">
                <a:buSzPct val="100000"/>
                <a:buFont typeface="Arial"/>
                <a:buChar char="•"/>
                <a:defRPr sz="2400">
                  <a:solidFill>
                    <a:srgbClr val="1F1F1F"/>
                  </a:solidFill>
                  <a:latin typeface="Museo Sans Cyrl 50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/>
                <a:buChar char="–"/>
                <a:defRPr>
                  <a:solidFill>
                    <a:srgbClr val="1F1F1F"/>
                  </a:solidFill>
                  <a:latin typeface="Museo Sans Cyrl 50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5pPr>
              <a:lvl6pPr marL="25146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6pPr>
              <a:lvl7pPr marL="29718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7pPr>
              <a:lvl8pPr marL="34290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8pPr>
              <a:lvl9pPr marL="38862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9pPr>
            </a:lstStyle>
            <a:p>
              <a:pPr marL="0" marR="0" lvl="0" indent="0" algn="l" defTabSz="914400">
                <a:lnSpc>
                  <a:spcPts val="4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30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MuseoSansCyrl-700"/>
                  <a:ea typeface="MuseoSansCyrl-700"/>
                  <a:cs typeface="MuseoSansCyrl-700"/>
                </a:rPr>
                <a:t>info@tangl.cloud</a:t>
              </a:r>
              <a:endParaRPr sz="4500" b="0" i="0" u="none" strike="noStrike" cap="none" spc="0">
                <a:ln>
                  <a:noFill/>
                </a:ln>
                <a:solidFill>
                  <a:srgbClr val="1F1F1F"/>
                </a:solidFill>
                <a:latin typeface="Museo Sans Cyrl 500"/>
                <a:cs typeface="Arial"/>
              </a:endParaRPr>
            </a:p>
          </p:txBody>
        </p:sp>
        <p:sp>
          <p:nvSpPr>
            <p:cNvPr id="119814" name="Text 4"/>
            <p:cNvSpPr txBox="1">
              <a:spLocks noChangeArrowheads="1"/>
            </p:cNvSpPr>
            <p:nvPr/>
          </p:nvSpPr>
          <p:spPr bwMode="auto">
            <a:xfrm>
              <a:off x="1798869" y="5722284"/>
              <a:ext cx="3695700" cy="335989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>
              <a:spAutoFit/>
            </a:bodyPr>
            <a:lstStyle>
              <a:lvl1pPr>
                <a:lnSpc>
                  <a:spcPts val="5400"/>
                </a:lnSpc>
                <a:buSzPct val="100000"/>
                <a:buFont typeface="Arial"/>
                <a:buChar char="•"/>
                <a:defRPr sz="4500">
                  <a:solidFill>
                    <a:srgbClr val="1F1F1F"/>
                  </a:solidFill>
                  <a:latin typeface="Museo Sans Cyrl 500"/>
                </a:defRPr>
              </a:lvl1pPr>
              <a:lvl2pPr marL="742950" indent="-285750">
                <a:lnSpc>
                  <a:spcPts val="4300"/>
                </a:lnSpc>
                <a:buSzPct val="100000"/>
                <a:buFont typeface="Arial"/>
                <a:buChar char="–"/>
                <a:defRPr sz="3600">
                  <a:solidFill>
                    <a:srgbClr val="1F1F1F"/>
                  </a:solidFill>
                  <a:latin typeface="Museo Sans Cyrl 500"/>
                </a:defRPr>
              </a:lvl2pPr>
              <a:lvl3pPr marL="1143000" indent="-228600">
                <a:buSzPct val="100000"/>
                <a:buFont typeface="Arial"/>
                <a:buChar char="•"/>
                <a:defRPr sz="2400">
                  <a:solidFill>
                    <a:srgbClr val="1F1F1F"/>
                  </a:solidFill>
                  <a:latin typeface="Museo Sans Cyrl 50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/>
                <a:buChar char="–"/>
                <a:defRPr>
                  <a:solidFill>
                    <a:srgbClr val="1F1F1F"/>
                  </a:solidFill>
                  <a:latin typeface="Museo Sans Cyrl 50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5pPr>
              <a:lvl6pPr marL="25146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6pPr>
              <a:lvl7pPr marL="29718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7pPr>
              <a:lvl8pPr marL="34290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8pPr>
              <a:lvl9pPr marL="38862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9pPr>
            </a:lstStyle>
            <a:p>
              <a:pPr marL="0" marR="0" lvl="0" indent="0" algn="l" defTabSz="91440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20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MuseoSansCyrl-500"/>
                  <a:ea typeface="MuseoSansCyrl-500"/>
                  <a:cs typeface="MuseoSansCyrl-500"/>
                </a:rPr>
                <a:t>пишите на email</a:t>
              </a:r>
              <a:endParaRPr sz="2000" b="0" i="0" u="none" strike="noStrike" cap="none" spc="0">
                <a:ln>
                  <a:noFill/>
                </a:ln>
                <a:solidFill>
                  <a:srgbClr val="1F1F1F"/>
                </a:solidFill>
                <a:latin typeface="Museo Sans Cyrl 500"/>
                <a:cs typeface="Arial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 bwMode="auto">
          <a:xfrm>
            <a:off x="2951312" y="7512307"/>
            <a:ext cx="3695700" cy="1295137"/>
            <a:chOff x="1798869" y="8195320"/>
            <a:chExt cx="3695700" cy="1295137"/>
          </a:xfrm>
        </p:grpSpPr>
        <p:sp>
          <p:nvSpPr>
            <p:cNvPr id="119815" name="Text 5">
              <a:hlinkClick r:id="rId3"/>
            </p:cNvPr>
            <p:cNvSpPr txBox="1">
              <a:spLocks noChangeArrowheads="1"/>
            </p:cNvSpPr>
            <p:nvPr/>
          </p:nvSpPr>
          <p:spPr bwMode="auto">
            <a:xfrm>
              <a:off x="1798869" y="8195320"/>
              <a:ext cx="2914650" cy="49436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>
              <a:spAutoFit/>
            </a:bodyPr>
            <a:lstStyle>
              <a:lvl1pPr>
                <a:lnSpc>
                  <a:spcPts val="5400"/>
                </a:lnSpc>
                <a:buSzPct val="100000"/>
                <a:buFont typeface="Arial"/>
                <a:buChar char="•"/>
                <a:defRPr sz="4500">
                  <a:solidFill>
                    <a:srgbClr val="1F1F1F"/>
                  </a:solidFill>
                  <a:latin typeface="Museo Sans Cyrl 500"/>
                </a:defRPr>
              </a:lvl1pPr>
              <a:lvl2pPr marL="742950" indent="-285750">
                <a:lnSpc>
                  <a:spcPts val="4300"/>
                </a:lnSpc>
                <a:buSzPct val="100000"/>
                <a:buFont typeface="Arial"/>
                <a:buChar char="–"/>
                <a:defRPr sz="3600">
                  <a:solidFill>
                    <a:srgbClr val="1F1F1F"/>
                  </a:solidFill>
                  <a:latin typeface="Museo Sans Cyrl 500"/>
                </a:defRPr>
              </a:lvl2pPr>
              <a:lvl3pPr marL="1143000" indent="-228600">
                <a:buSzPct val="100000"/>
                <a:buFont typeface="Arial"/>
                <a:buChar char="•"/>
                <a:defRPr sz="2400">
                  <a:solidFill>
                    <a:srgbClr val="1F1F1F"/>
                  </a:solidFill>
                  <a:latin typeface="Museo Sans Cyrl 50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/>
                <a:buChar char="–"/>
                <a:defRPr>
                  <a:solidFill>
                    <a:srgbClr val="1F1F1F"/>
                  </a:solidFill>
                  <a:latin typeface="Museo Sans Cyrl 50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5pPr>
              <a:lvl6pPr marL="25146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6pPr>
              <a:lvl7pPr marL="29718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7pPr>
              <a:lvl8pPr marL="34290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8pPr>
              <a:lvl9pPr marL="38862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9pPr>
            </a:lstStyle>
            <a:p>
              <a:pPr marL="0" marR="0" lvl="0" indent="0" algn="l" defTabSz="914400">
                <a:lnSpc>
                  <a:spcPts val="4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30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MuseoSansCyrl-700"/>
                  <a:ea typeface="MuseoSansCyrl-700"/>
                  <a:cs typeface="MuseoSansCyrl-700"/>
                </a:rPr>
                <a:t>t.me/tangllive</a:t>
              </a:r>
              <a:endParaRPr sz="3000" b="0" i="0" u="none" strike="noStrike" cap="none" spc="0">
                <a:ln>
                  <a:noFill/>
                </a:ln>
                <a:solidFill>
                  <a:srgbClr val="1F1F1F"/>
                </a:solidFill>
                <a:latin typeface="Museo Sans Cyrl 500"/>
                <a:cs typeface="Arial"/>
              </a:endParaRPr>
            </a:p>
          </p:txBody>
        </p:sp>
        <p:sp>
          <p:nvSpPr>
            <p:cNvPr id="119816" name="Text 6"/>
            <p:cNvSpPr txBox="1">
              <a:spLocks noChangeArrowheads="1"/>
            </p:cNvSpPr>
            <p:nvPr/>
          </p:nvSpPr>
          <p:spPr bwMode="auto">
            <a:xfrm>
              <a:off x="1798869" y="8795395"/>
              <a:ext cx="3695700" cy="695062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>
              <a:spAutoFit/>
            </a:bodyPr>
            <a:lstStyle>
              <a:lvl1pPr>
                <a:lnSpc>
                  <a:spcPts val="5400"/>
                </a:lnSpc>
                <a:buSzPct val="100000"/>
                <a:buFont typeface="Arial"/>
                <a:buChar char="•"/>
                <a:defRPr sz="4500">
                  <a:solidFill>
                    <a:srgbClr val="1F1F1F"/>
                  </a:solidFill>
                  <a:latin typeface="Museo Sans Cyrl 500"/>
                </a:defRPr>
              </a:lvl1pPr>
              <a:lvl2pPr marL="742950" indent="-285750">
                <a:lnSpc>
                  <a:spcPts val="4300"/>
                </a:lnSpc>
                <a:buSzPct val="100000"/>
                <a:buFont typeface="Arial"/>
                <a:buChar char="–"/>
                <a:defRPr sz="3600">
                  <a:solidFill>
                    <a:srgbClr val="1F1F1F"/>
                  </a:solidFill>
                  <a:latin typeface="Museo Sans Cyrl 500"/>
                </a:defRPr>
              </a:lvl2pPr>
              <a:lvl3pPr marL="1143000" indent="-228600">
                <a:buSzPct val="100000"/>
                <a:buFont typeface="Arial"/>
                <a:buChar char="•"/>
                <a:defRPr sz="2400">
                  <a:solidFill>
                    <a:srgbClr val="1F1F1F"/>
                  </a:solidFill>
                  <a:latin typeface="Museo Sans Cyrl 50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/>
                <a:buChar char="–"/>
                <a:defRPr>
                  <a:solidFill>
                    <a:srgbClr val="1F1F1F"/>
                  </a:solidFill>
                  <a:latin typeface="Museo Sans Cyrl 50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5pPr>
              <a:lvl6pPr marL="25146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6pPr>
              <a:lvl7pPr marL="29718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7pPr>
              <a:lvl8pPr marL="34290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8pPr>
              <a:lvl9pPr marL="38862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9pPr>
            </a:lstStyle>
            <a:p>
              <a:pPr marL="0" marR="0" lvl="0" indent="0" algn="l" defTabSz="91440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20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MuseoSansCyrl-500"/>
                  <a:ea typeface="MuseoSansCyrl-500"/>
                  <a:cs typeface="MuseoSansCyrl-500"/>
                </a:rPr>
                <a:t>Подписывайтесь</a:t>
              </a:r>
              <a:endParaRPr lang="en-US" sz="20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MuseoSansCyrl-500"/>
                <a:ea typeface="MuseoSansCyrl-500"/>
                <a:cs typeface="MuseoSansCyrl-500"/>
              </a:endParaRPr>
            </a:p>
            <a:p>
              <a:pPr marL="0" marR="0" lvl="0" indent="0" algn="l" defTabSz="91440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20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MuseoSansCyrl-500"/>
                  <a:ea typeface="MuseoSansCyrl-500"/>
                  <a:cs typeface="MuseoSansCyrl-500"/>
                </a:rPr>
                <a:t>на наш телеграм канал</a:t>
              </a:r>
              <a:endParaRPr sz="2000" b="0" i="0" u="none" strike="noStrike" cap="none" spc="0">
                <a:ln>
                  <a:noFill/>
                </a:ln>
                <a:solidFill>
                  <a:srgbClr val="1F1F1F"/>
                </a:solidFill>
                <a:latin typeface="Museo Sans Cyrl 500"/>
                <a:cs typeface="Arial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 bwMode="auto">
          <a:xfrm>
            <a:off x="2951312" y="6111733"/>
            <a:ext cx="3695700" cy="936064"/>
            <a:chOff x="1798869" y="6657860"/>
            <a:chExt cx="3695700" cy="936064"/>
          </a:xfrm>
        </p:grpSpPr>
        <p:sp>
          <p:nvSpPr>
            <p:cNvPr id="119817" name="Text 7">
              <a:hlinkClick r:id="rId4"/>
            </p:cNvPr>
            <p:cNvSpPr txBox="1">
              <a:spLocks noChangeArrowheads="1"/>
            </p:cNvSpPr>
            <p:nvPr/>
          </p:nvSpPr>
          <p:spPr bwMode="auto">
            <a:xfrm>
              <a:off x="1798869" y="6657860"/>
              <a:ext cx="3543300" cy="5077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>
                <a:lnSpc>
                  <a:spcPts val="5400"/>
                </a:lnSpc>
                <a:buSzPct val="100000"/>
                <a:buFont typeface="Arial"/>
                <a:buChar char="•"/>
                <a:defRPr sz="4500">
                  <a:solidFill>
                    <a:srgbClr val="1F1F1F"/>
                  </a:solidFill>
                  <a:latin typeface="Museo Sans Cyrl 500"/>
                </a:defRPr>
              </a:lvl1pPr>
              <a:lvl2pPr marL="742950" indent="-285750">
                <a:lnSpc>
                  <a:spcPts val="4300"/>
                </a:lnSpc>
                <a:buSzPct val="100000"/>
                <a:buFont typeface="Arial"/>
                <a:buChar char="–"/>
                <a:defRPr sz="3600">
                  <a:solidFill>
                    <a:srgbClr val="1F1F1F"/>
                  </a:solidFill>
                  <a:latin typeface="Museo Sans Cyrl 500"/>
                </a:defRPr>
              </a:lvl2pPr>
              <a:lvl3pPr marL="1143000" indent="-228600">
                <a:buSzPct val="100000"/>
                <a:buFont typeface="Arial"/>
                <a:buChar char="•"/>
                <a:defRPr sz="2400">
                  <a:solidFill>
                    <a:srgbClr val="1F1F1F"/>
                  </a:solidFill>
                  <a:latin typeface="Museo Sans Cyrl 50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/>
                <a:buChar char="–"/>
                <a:defRPr>
                  <a:solidFill>
                    <a:srgbClr val="1F1F1F"/>
                  </a:solidFill>
                  <a:latin typeface="Museo Sans Cyrl 50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5pPr>
              <a:lvl6pPr marL="25146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6pPr>
              <a:lvl7pPr marL="29718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7pPr>
              <a:lvl8pPr marL="34290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8pPr>
              <a:lvl9pPr marL="38862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9pPr>
            </a:lstStyle>
            <a:p>
              <a:pPr marL="0" marR="0" lvl="0" indent="0" algn="l" defTabSz="914400">
                <a:lnSpc>
                  <a:spcPts val="4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0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MuseoSansCyrl-700"/>
                  <a:ea typeface="MuseoSansCyrl-700"/>
                  <a:cs typeface="MuseoSansCyrl-700"/>
                </a:rPr>
                <a:t>www.</a:t>
              </a:r>
              <a:r>
                <a:rPr lang="ru-RU" sz="30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MuseoSansCyrl-700"/>
                  <a:ea typeface="MuseoSansCyrl-700"/>
                  <a:cs typeface="MuseoSansCyrl-700"/>
                </a:rPr>
                <a:t>tangl.cloud</a:t>
              </a:r>
              <a:endParaRPr sz="4500" b="0" i="0" u="none" strike="noStrike" cap="none" spc="0">
                <a:ln>
                  <a:noFill/>
                </a:ln>
                <a:solidFill>
                  <a:srgbClr val="1F1F1F"/>
                </a:solidFill>
                <a:latin typeface="Museo Sans Cyrl 500"/>
                <a:cs typeface="Arial"/>
              </a:endParaRPr>
            </a:p>
          </p:txBody>
        </p:sp>
        <p:sp>
          <p:nvSpPr>
            <p:cNvPr id="119818" name="Text 8"/>
            <p:cNvSpPr txBox="1">
              <a:spLocks noChangeArrowheads="1"/>
            </p:cNvSpPr>
            <p:nvPr/>
          </p:nvSpPr>
          <p:spPr bwMode="auto">
            <a:xfrm>
              <a:off x="1798869" y="7257935"/>
              <a:ext cx="3695700" cy="335989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>
              <a:spAutoFit/>
            </a:bodyPr>
            <a:lstStyle>
              <a:lvl1pPr>
                <a:lnSpc>
                  <a:spcPts val="5400"/>
                </a:lnSpc>
                <a:buSzPct val="100000"/>
                <a:buFont typeface="Arial"/>
                <a:buChar char="•"/>
                <a:defRPr sz="4500">
                  <a:solidFill>
                    <a:srgbClr val="1F1F1F"/>
                  </a:solidFill>
                  <a:latin typeface="Museo Sans Cyrl 500"/>
                </a:defRPr>
              </a:lvl1pPr>
              <a:lvl2pPr marL="742950" indent="-285750">
                <a:lnSpc>
                  <a:spcPts val="4300"/>
                </a:lnSpc>
                <a:buSzPct val="100000"/>
                <a:buFont typeface="Arial"/>
                <a:buChar char="–"/>
                <a:defRPr sz="3600">
                  <a:solidFill>
                    <a:srgbClr val="1F1F1F"/>
                  </a:solidFill>
                  <a:latin typeface="Museo Sans Cyrl 500"/>
                </a:defRPr>
              </a:lvl2pPr>
              <a:lvl3pPr marL="1143000" indent="-228600">
                <a:buSzPct val="100000"/>
                <a:buFont typeface="Arial"/>
                <a:buChar char="•"/>
                <a:defRPr sz="2400">
                  <a:solidFill>
                    <a:srgbClr val="1F1F1F"/>
                  </a:solidFill>
                  <a:latin typeface="Museo Sans Cyrl 50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/>
                <a:buChar char="–"/>
                <a:defRPr>
                  <a:solidFill>
                    <a:srgbClr val="1F1F1F"/>
                  </a:solidFill>
                  <a:latin typeface="Museo Sans Cyrl 50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5pPr>
              <a:lvl6pPr marL="25146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6pPr>
              <a:lvl7pPr marL="29718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7pPr>
              <a:lvl8pPr marL="34290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8pPr>
              <a:lvl9pPr marL="38862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9pPr>
            </a:lstStyle>
            <a:p>
              <a:pPr marL="0" marR="0" lvl="0" indent="0" algn="l" defTabSz="914400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2000" b="0" i="0" u="none" strike="noStrike" cap="none" spc="0">
                  <a:ln>
                    <a:noFill/>
                  </a:ln>
                  <a:solidFill>
                    <a:srgbClr val="000000"/>
                  </a:solidFill>
                  <a:latin typeface="MuseoSansCyrl-500"/>
                  <a:ea typeface="MuseoSansCyrl-500"/>
                  <a:cs typeface="MuseoSansCyrl-500"/>
                </a:rPr>
                <a:t>заходите к нам на сайт</a:t>
              </a:r>
              <a:endParaRPr sz="2000" b="0" i="0" u="none" strike="noStrike" cap="none" spc="0">
                <a:ln>
                  <a:noFill/>
                </a:ln>
                <a:solidFill>
                  <a:srgbClr val="1F1F1F"/>
                </a:solidFill>
                <a:latin typeface="Museo Sans Cyrl 500"/>
                <a:cs typeface="Arial"/>
              </a:endParaRPr>
            </a:p>
          </p:txBody>
        </p:sp>
      </p:grpSp>
      <p:pic>
        <p:nvPicPr>
          <p:cNvPr id="119819" name="Рисунок 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967854" y="6215657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20" name="Рисунок 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967854" y="4713179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21" name="Рисунок 3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967854" y="3310585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22" name="Рисунок 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967854" y="7512307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668606" name="Рисунок 978668605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7240989" y="2588602"/>
            <a:ext cx="6947510" cy="694751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2578" name="Image 0" descr="Image 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579" name="Image 1" descr="Image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067675" y="5095875"/>
            <a:ext cx="2038349" cy="66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Text 0"/>
          <p:cNvSpPr txBox="1"/>
          <p:nvPr/>
        </p:nvSpPr>
        <p:spPr bwMode="auto">
          <a:xfrm>
            <a:off x="15478125" y="9717088"/>
            <a:ext cx="1876425" cy="28257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>
            <a:lvl1pPr algn="r">
              <a:lnSpc>
                <a:spcPts val="2200"/>
              </a:lnSpc>
              <a:defRPr sz="1500" spc="38">
                <a:solidFill>
                  <a:srgbClr val="0632AD"/>
                </a:solidFill>
                <a:latin typeface="Consolas"/>
                <a:ea typeface="Consolas"/>
                <a:cs typeface="Consolas"/>
              </a:defRPr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t>01</a:t>
            </a:r>
          </a:p>
        </p:txBody>
      </p:sp>
      <p:sp>
        <p:nvSpPr>
          <p:cNvPr id="152581" name="Text 1">
            <a:hlinkClick r:id="rId4"/>
          </p:cNvPr>
          <p:cNvSpPr txBox="1">
            <a:spLocks noChangeArrowheads="1"/>
          </p:cNvSpPr>
          <p:nvPr/>
        </p:nvSpPr>
        <p:spPr bwMode="auto">
          <a:xfrm>
            <a:off x="7296149" y="9058275"/>
            <a:ext cx="3695700" cy="3587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algn="ctr"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solidFill>
                  <a:srgbClr val="FFFFFF"/>
                </a:solidFill>
                <a:latin typeface="MuseoSansCyrl-500"/>
                <a:ea typeface="MuseoSansCyrl-500"/>
                <a:cs typeface="MuseoSansCyrl-500"/>
              </a:rPr>
              <a:t>tangl.cloud</a:t>
            </a:r>
            <a:endParaRPr/>
          </a:p>
        </p:txBody>
      </p:sp>
      <p:sp>
        <p:nvSpPr>
          <p:cNvPr id="152582" name="Text 2"/>
          <p:cNvSpPr txBox="1">
            <a:spLocks noChangeArrowheads="1"/>
          </p:cNvSpPr>
          <p:nvPr/>
        </p:nvSpPr>
        <p:spPr bwMode="auto">
          <a:xfrm>
            <a:off x="7415213" y="4495800"/>
            <a:ext cx="3457575" cy="5508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algn="ctr">
              <a:lnSpc>
                <a:spcPts val="4300"/>
              </a:lnSpc>
              <a:buSzTx/>
              <a:buFontTx/>
              <a:buNone/>
              <a:defRPr/>
            </a:pPr>
            <a:r>
              <a:rPr lang="ru-RU" sz="3600">
                <a:solidFill>
                  <a:srgbClr val="FFFFFF"/>
                </a:solidFill>
                <a:latin typeface="MuseoSansCyrl-500"/>
                <a:ea typeface="MuseoSansCyrl-500"/>
                <a:cs typeface="MuseoSansCyrl-500"/>
              </a:rPr>
              <a:t>Всё будет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Image 6" descr="Image 6"/>
          <p:cNvPicPr/>
          <p:nvPr/>
        </p:nvPicPr>
        <p:blipFill>
          <a:blip r:embed="rId2"/>
          <a:stretch/>
        </p:blipFill>
        <p:spPr bwMode="auto">
          <a:xfrm>
            <a:off x="6543225" y="5528467"/>
            <a:ext cx="57600" cy="8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Овал 9"/>
          <p:cNvSpPr/>
          <p:nvPr/>
        </p:nvSpPr>
        <p:spPr bwMode="auto">
          <a:xfrm>
            <a:off x="6500588" y="6209844"/>
            <a:ext cx="142875" cy="142875"/>
          </a:xfrm>
          <a:prstGeom prst="ellipse">
            <a:avLst/>
          </a:prstGeom>
          <a:solidFill>
            <a:srgbClr val="0EBCE8"/>
          </a:solidFill>
          <a:ln w="25400" cap="flat">
            <a:noFill/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" name="Image 6" descr="Image 6"/>
          <p:cNvPicPr/>
          <p:nvPr/>
        </p:nvPicPr>
        <p:blipFill>
          <a:blip r:embed="rId2"/>
          <a:stretch/>
        </p:blipFill>
        <p:spPr bwMode="auto">
          <a:xfrm>
            <a:off x="6543225" y="6388514"/>
            <a:ext cx="576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Овал 13"/>
          <p:cNvSpPr/>
          <p:nvPr/>
        </p:nvSpPr>
        <p:spPr bwMode="auto">
          <a:xfrm>
            <a:off x="6500588" y="7400130"/>
            <a:ext cx="142875" cy="142875"/>
          </a:xfrm>
          <a:prstGeom prst="ellipse">
            <a:avLst/>
          </a:prstGeom>
          <a:solidFill>
            <a:srgbClr val="0EBCE8"/>
          </a:solidFill>
          <a:ln w="25400" cap="flat">
            <a:noFill/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9090" name="Image 0" descr="Image 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1500" y="5261768"/>
            <a:ext cx="571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91" name="Image 1" descr="Image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86500" y="5261768"/>
            <a:ext cx="571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92" name="Image 2" descr="Imag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001500" y="5261768"/>
            <a:ext cx="571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93" name="Image 3" descr="Image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43000" y="5499893"/>
            <a:ext cx="5143500" cy="4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94" name="Image 4" descr="Image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858000" y="5499893"/>
            <a:ext cx="5143500" cy="4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95" name="Image 5" descr="Image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2573000" y="5353843"/>
            <a:ext cx="4862513" cy="34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96" name="Image 6" descr="Image 6"/>
          <p:cNvPicPr/>
          <p:nvPr/>
        </p:nvPicPr>
        <p:blipFill>
          <a:blip r:embed="rId2"/>
          <a:stretch/>
        </p:blipFill>
        <p:spPr bwMode="auto">
          <a:xfrm>
            <a:off x="828450" y="5528468"/>
            <a:ext cx="57600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98" name="Image 8" descr="Image 8"/>
          <p:cNvPicPr/>
          <p:nvPr/>
        </p:nvPicPr>
        <p:blipFill>
          <a:blip r:embed="rId6"/>
          <a:stretch/>
        </p:blipFill>
        <p:spPr bwMode="auto">
          <a:xfrm>
            <a:off x="12268200" y="5528467"/>
            <a:ext cx="47625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05" name="Image 15" descr="Image 15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3420725" y="2238375"/>
            <a:ext cx="3990975" cy="1619250"/>
          </a:xfrm>
          <a:prstGeom prst="rect">
            <a:avLst/>
          </a:prstGeom>
          <a:noFill/>
          <a:ln>
            <a:noFill/>
          </a:ln>
        </p:spPr>
      </p:pic>
      <p:sp>
        <p:nvSpPr>
          <p:cNvPr id="89107" name="Text 0"/>
          <p:cNvSpPr txBox="1">
            <a:spLocks noChangeArrowheads="1"/>
          </p:cNvSpPr>
          <p:nvPr/>
        </p:nvSpPr>
        <p:spPr bwMode="auto">
          <a:xfrm>
            <a:off x="838200" y="679450"/>
            <a:ext cx="12877799" cy="7556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5900"/>
              </a:lnSpc>
              <a:buSzTx/>
              <a:buFontTx/>
              <a:buNone/>
              <a:defRPr/>
            </a:pPr>
            <a:r>
              <a:rPr lang="ru-RU" sz="5400">
                <a:latin typeface="MuseoSansCyrl-700"/>
                <a:ea typeface="MuseoSansCyrl-700"/>
                <a:cs typeface="MuseoSansCyrl-700"/>
              </a:rPr>
              <a:t>Тангл разработал Tangl</a:t>
            </a:r>
            <a:endParaRPr/>
          </a:p>
        </p:txBody>
      </p:sp>
      <p:sp>
        <p:nvSpPr>
          <p:cNvPr id="89108" name="Text 1"/>
          <p:cNvSpPr txBox="1">
            <a:spLocks noChangeArrowheads="1"/>
          </p:cNvSpPr>
          <p:nvPr/>
        </p:nvSpPr>
        <p:spPr bwMode="auto">
          <a:xfrm>
            <a:off x="838200" y="2600325"/>
            <a:ext cx="12306299" cy="13843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buSzTx/>
              <a:buFontTx/>
              <a:buNone/>
              <a:defRPr/>
            </a:pPr>
            <a:r>
              <a:rPr lang="ru-RU">
                <a:latin typeface="MuseoSansCyrl-500"/>
                <a:ea typeface="MuseoSansCyrl-500"/>
                <a:cs typeface="MuseoSansCyrl-500"/>
              </a:rPr>
              <a:t>ИТ-компания, российский разработчик инновационной облачной платформы Tangl</a:t>
            </a:r>
            <a:endParaRPr/>
          </a:p>
        </p:txBody>
      </p:sp>
      <p:sp>
        <p:nvSpPr>
          <p:cNvPr id="89111" name="Text 4"/>
          <p:cNvSpPr txBox="1">
            <a:spLocks noChangeArrowheads="1"/>
          </p:cNvSpPr>
          <p:nvPr/>
        </p:nvSpPr>
        <p:spPr bwMode="auto">
          <a:xfrm>
            <a:off x="12553950" y="6133646"/>
            <a:ext cx="2926754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  <a:defRPr/>
            </a:pPr>
            <a:r>
              <a:rPr lang="ru-RU" sz="2200" b="1">
                <a:latin typeface="Museo Sans Cyrl 900"/>
                <a:ea typeface="MuseoSansCyrl-500"/>
                <a:cs typeface="MuseoSansCyrl-500"/>
              </a:rPr>
              <a:t>Старт партнёрской сети </a:t>
            </a:r>
            <a:r>
              <a:rPr lang="ru-RU" sz="2200">
                <a:latin typeface="MuseoSansCyrl-500"/>
                <a:ea typeface="MuseoSansCyrl-500"/>
                <a:cs typeface="MuseoSansCyrl-500"/>
              </a:rPr>
              <a:t>Tangl в РФ</a:t>
            </a:r>
            <a:endParaRPr sz="2200"/>
          </a:p>
        </p:txBody>
      </p:sp>
      <p:sp>
        <p:nvSpPr>
          <p:cNvPr id="89112" name="Text 5"/>
          <p:cNvSpPr txBox="1">
            <a:spLocks noChangeArrowheads="1"/>
          </p:cNvSpPr>
          <p:nvPr/>
        </p:nvSpPr>
        <p:spPr bwMode="auto">
          <a:xfrm>
            <a:off x="12553950" y="7271543"/>
            <a:ext cx="5219699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  <a:defRPr/>
            </a:pPr>
            <a:r>
              <a:rPr lang="ru-RU" sz="2200" b="1">
                <a:latin typeface="Museo Sans Cyrl 900"/>
                <a:ea typeface="MuseoSansCyrl-500"/>
                <a:cs typeface="MuseoSansCyrl-500"/>
              </a:rPr>
              <a:t>Победитель Urban Awards 2023 </a:t>
            </a:r>
            <a:endParaRPr sz="2200" b="1">
              <a:latin typeface="Museo Sans Cyrl 900"/>
            </a:endParaRPr>
          </a:p>
          <a:p>
            <a:pPr>
              <a:lnSpc>
                <a:spcPct val="100000"/>
              </a:lnSpc>
              <a:buSzTx/>
              <a:buFontTx/>
              <a:buNone/>
              <a:defRPr/>
            </a:pPr>
            <a:r>
              <a:rPr lang="ru-RU" sz="2200">
                <a:latin typeface="MuseoSansCyrl-500"/>
                <a:ea typeface="MuseoSansCyrl-500"/>
                <a:cs typeface="MuseoSansCyrl-500"/>
              </a:rPr>
              <a:t>в номинации «Инновация:</a:t>
            </a:r>
            <a:endParaRPr/>
          </a:p>
          <a:p>
            <a:pPr>
              <a:lnSpc>
                <a:spcPct val="100000"/>
              </a:lnSpc>
              <a:buSzTx/>
              <a:buFontTx/>
              <a:buNone/>
              <a:defRPr/>
            </a:pPr>
            <a:r>
              <a:rPr lang="ru-RU" sz="2200">
                <a:latin typeface="MuseoSansCyrl-500"/>
                <a:ea typeface="MuseoSansCyrl-500"/>
                <a:cs typeface="MuseoSansCyrl-500"/>
              </a:rPr>
              <a:t>IT- решение в сфере девелопмента»</a:t>
            </a:r>
            <a:endParaRPr sz="2200"/>
          </a:p>
        </p:txBody>
      </p:sp>
      <p:sp>
        <p:nvSpPr>
          <p:cNvPr id="89113" name="Text 6"/>
          <p:cNvSpPr txBox="1">
            <a:spLocks noChangeArrowheads="1"/>
          </p:cNvSpPr>
          <p:nvPr/>
        </p:nvSpPr>
        <p:spPr bwMode="auto">
          <a:xfrm>
            <a:off x="6838950" y="7285829"/>
            <a:ext cx="4465290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  <a:defRPr/>
            </a:pPr>
            <a:r>
              <a:rPr lang="ru-RU" sz="2200">
                <a:latin typeface="MuseoSansCyrl-500"/>
                <a:ea typeface="MuseoSansCyrl-500"/>
                <a:cs typeface="MuseoSansCyrl-500"/>
              </a:rPr>
              <a:t>Призёр конкурса</a:t>
            </a:r>
            <a:r>
              <a:rPr lang="en-US" sz="2200"/>
              <a:t> </a:t>
            </a:r>
            <a:r>
              <a:rPr lang="ru-RU" sz="2200">
                <a:latin typeface="MuseoSansCyrl-500"/>
                <a:ea typeface="MuseoSansCyrl-500"/>
                <a:cs typeface="MuseoSansCyrl-500"/>
              </a:rPr>
              <a:t>Минстроя РФ</a:t>
            </a:r>
            <a:r>
              <a:rPr lang="en-US" sz="2200"/>
              <a:t> </a:t>
            </a:r>
            <a:r>
              <a:rPr lang="ru-RU" sz="2200" b="1">
                <a:latin typeface="Museo Sans Cyrl 900"/>
                <a:ea typeface="MuseoSansCyrl-500"/>
                <a:cs typeface="MuseoSansCyrl-500"/>
              </a:rPr>
              <a:t>«ТИМ-Лидеры»</a:t>
            </a:r>
            <a:endParaRPr sz="2200" b="1">
              <a:latin typeface="Museo Sans Cyrl 900"/>
            </a:endParaRPr>
          </a:p>
        </p:txBody>
      </p:sp>
      <p:sp>
        <p:nvSpPr>
          <p:cNvPr id="89114" name="Text 7"/>
          <p:cNvSpPr txBox="1">
            <a:spLocks noChangeArrowheads="1"/>
          </p:cNvSpPr>
          <p:nvPr/>
        </p:nvSpPr>
        <p:spPr bwMode="auto">
          <a:xfrm>
            <a:off x="1123950" y="7271543"/>
            <a:ext cx="4305300" cy="67710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  <a:defRPr/>
            </a:pPr>
            <a:r>
              <a:rPr lang="ru-RU" sz="2200" b="1">
                <a:latin typeface="Museo Sans Cyrl 900"/>
                <a:ea typeface="MuseoSansCyrl-500"/>
                <a:cs typeface="MuseoSansCyrl-500"/>
              </a:rPr>
              <a:t>Лучший ИТ-проект </a:t>
            </a:r>
            <a:endParaRPr sz="2200" b="1">
              <a:latin typeface="Museo Sans Cyrl 900"/>
            </a:endParaRPr>
          </a:p>
          <a:p>
            <a:pPr>
              <a:lnSpc>
                <a:spcPct val="100000"/>
              </a:lnSpc>
              <a:buSzTx/>
              <a:buFontTx/>
              <a:buNone/>
              <a:defRPr/>
            </a:pPr>
            <a:r>
              <a:rPr lang="ru-RU" sz="2200">
                <a:latin typeface="MuseoSansCyrl-500"/>
                <a:ea typeface="MuseoSansCyrl-500"/>
                <a:cs typeface="MuseoSansCyrl-500"/>
              </a:rPr>
              <a:t>Свердловской области</a:t>
            </a:r>
            <a:endParaRPr sz="2200"/>
          </a:p>
        </p:txBody>
      </p:sp>
      <p:sp>
        <p:nvSpPr>
          <p:cNvPr id="89115" name="Text 8"/>
          <p:cNvSpPr txBox="1">
            <a:spLocks noChangeArrowheads="1"/>
          </p:cNvSpPr>
          <p:nvPr/>
        </p:nvSpPr>
        <p:spPr bwMode="auto">
          <a:xfrm>
            <a:off x="790575" y="4747418"/>
            <a:ext cx="2590800" cy="5508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4300"/>
              </a:lnSpc>
              <a:buSzTx/>
              <a:buFontTx/>
              <a:buNone/>
              <a:defRPr/>
            </a:pPr>
            <a:r>
              <a:rPr lang="ru-RU" sz="3600">
                <a:latin typeface="MuseoSansCyrl-500"/>
                <a:ea typeface="MuseoSansCyrl-500"/>
                <a:cs typeface="MuseoSansCyrl-500"/>
              </a:rPr>
              <a:t>2021</a:t>
            </a:r>
            <a:endParaRPr/>
          </a:p>
        </p:txBody>
      </p:sp>
      <p:sp>
        <p:nvSpPr>
          <p:cNvPr id="89116" name="Text 9"/>
          <p:cNvSpPr txBox="1">
            <a:spLocks noChangeArrowheads="1"/>
          </p:cNvSpPr>
          <p:nvPr/>
        </p:nvSpPr>
        <p:spPr bwMode="auto">
          <a:xfrm>
            <a:off x="6553200" y="4747418"/>
            <a:ext cx="2590800" cy="5508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4300"/>
              </a:lnSpc>
              <a:buSzTx/>
              <a:buFontTx/>
              <a:buNone/>
              <a:defRPr/>
            </a:pPr>
            <a:r>
              <a:rPr lang="ru-RU" sz="3600">
                <a:latin typeface="MuseoSansCyrl-500"/>
                <a:ea typeface="MuseoSansCyrl-500"/>
                <a:cs typeface="MuseoSansCyrl-500"/>
              </a:rPr>
              <a:t>2022</a:t>
            </a:r>
            <a:endParaRPr/>
          </a:p>
        </p:txBody>
      </p:sp>
      <p:sp>
        <p:nvSpPr>
          <p:cNvPr id="89117" name="Text 10"/>
          <p:cNvSpPr txBox="1">
            <a:spLocks noChangeArrowheads="1"/>
          </p:cNvSpPr>
          <p:nvPr/>
        </p:nvSpPr>
        <p:spPr bwMode="auto">
          <a:xfrm>
            <a:off x="12268200" y="4747418"/>
            <a:ext cx="2590800" cy="5508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4300"/>
              </a:lnSpc>
              <a:buSzTx/>
              <a:buFontTx/>
              <a:buNone/>
              <a:defRPr/>
            </a:pPr>
            <a:r>
              <a:rPr lang="ru-RU" sz="3600">
                <a:latin typeface="MuseoSansCyrl-500"/>
                <a:ea typeface="MuseoSansCyrl-500"/>
                <a:cs typeface="MuseoSansCyrl-500"/>
              </a:rPr>
              <a:t>2023</a:t>
            </a:r>
            <a:endParaRPr/>
          </a:p>
        </p:txBody>
      </p:sp>
      <p:sp>
        <p:nvSpPr>
          <p:cNvPr id="31" name="Text 5"/>
          <p:cNvSpPr txBox="1">
            <a:spLocks noChangeArrowheads="1"/>
          </p:cNvSpPr>
          <p:nvPr/>
        </p:nvSpPr>
        <p:spPr bwMode="auto">
          <a:xfrm>
            <a:off x="12553950" y="8568054"/>
            <a:ext cx="5423139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200" b="1" u="none" strike="noStrike">
                <a:solidFill>
                  <a:srgbClr val="000000"/>
                </a:solidFill>
                <a:latin typeface="Museo Sans Cyrl 900"/>
              </a:rPr>
              <a:t>Победитель 100+ AWARDS</a:t>
            </a:r>
            <a:endParaRPr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200" b="0" i="0" u="none" strike="noStrike">
                <a:solidFill>
                  <a:srgbClr val="000000"/>
                </a:solidFill>
                <a:latin typeface="MuseoSansCyrl-500"/>
              </a:rPr>
              <a:t>в номинации «Лучшая инновационная разработка - IT-решение»!</a:t>
            </a:r>
            <a:endParaRPr lang="ru-RU" sz="2200">
              <a:latin typeface="MuseoSansCyrl-500"/>
            </a:endParaRPr>
          </a:p>
        </p:txBody>
      </p:sp>
      <p:sp>
        <p:nvSpPr>
          <p:cNvPr id="5" name="Овал 4"/>
          <p:cNvSpPr/>
          <p:nvPr/>
        </p:nvSpPr>
        <p:spPr bwMode="auto">
          <a:xfrm>
            <a:off x="12220574" y="6233658"/>
            <a:ext cx="142875" cy="142875"/>
          </a:xfrm>
          <a:prstGeom prst="ellipse">
            <a:avLst/>
          </a:prstGeom>
          <a:solidFill>
            <a:srgbClr val="0EBCE8"/>
          </a:solidFill>
          <a:ln w="25400" cap="flat">
            <a:noFill/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 bwMode="auto">
          <a:xfrm>
            <a:off x="12220574" y="7400130"/>
            <a:ext cx="142875" cy="142875"/>
          </a:xfrm>
          <a:prstGeom prst="ellipse">
            <a:avLst/>
          </a:prstGeom>
          <a:solidFill>
            <a:srgbClr val="0EBCE8"/>
          </a:solidFill>
          <a:ln w="25400" cap="flat">
            <a:noFill/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 bwMode="auto">
          <a:xfrm>
            <a:off x="12220574" y="8659092"/>
            <a:ext cx="142875" cy="142875"/>
          </a:xfrm>
          <a:prstGeom prst="ellipse">
            <a:avLst/>
          </a:prstGeom>
          <a:solidFill>
            <a:srgbClr val="0EBCE8"/>
          </a:solidFill>
          <a:ln w="25400" cap="flat">
            <a:noFill/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 bwMode="auto">
          <a:xfrm>
            <a:off x="785813" y="6209846"/>
            <a:ext cx="142875" cy="142875"/>
          </a:xfrm>
          <a:prstGeom prst="ellipse">
            <a:avLst/>
          </a:prstGeom>
          <a:solidFill>
            <a:srgbClr val="0EBCE8"/>
          </a:solidFill>
          <a:ln w="25400" cap="flat">
            <a:noFill/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" name="Image 6" descr="Image 6"/>
          <p:cNvPicPr/>
          <p:nvPr/>
        </p:nvPicPr>
        <p:blipFill>
          <a:blip r:embed="rId2"/>
          <a:stretch/>
        </p:blipFill>
        <p:spPr bwMode="auto">
          <a:xfrm>
            <a:off x="828450" y="6388515"/>
            <a:ext cx="576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вал 2"/>
          <p:cNvSpPr/>
          <p:nvPr/>
        </p:nvSpPr>
        <p:spPr bwMode="auto">
          <a:xfrm>
            <a:off x="785813" y="7400131"/>
            <a:ext cx="142875" cy="142875"/>
          </a:xfrm>
          <a:prstGeom prst="ellipse">
            <a:avLst/>
          </a:prstGeom>
          <a:solidFill>
            <a:srgbClr val="0EBCE8"/>
          </a:solidFill>
          <a:ln w="25400" cap="flat">
            <a:noFill/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Text 2"/>
          <p:cNvSpPr txBox="1">
            <a:spLocks noChangeArrowheads="1"/>
          </p:cNvSpPr>
          <p:nvPr/>
        </p:nvSpPr>
        <p:spPr bwMode="auto">
          <a:xfrm>
            <a:off x="1123950" y="6096379"/>
            <a:ext cx="2956248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  <a:defRPr/>
            </a:pPr>
            <a:r>
              <a:rPr lang="ru-RU" sz="2200">
                <a:latin typeface="MuseoSansCyrl-500"/>
                <a:ea typeface="MuseoSansCyrl-500"/>
                <a:cs typeface="MuseoSansCyrl-500"/>
              </a:rPr>
              <a:t>Cтарт проекта,</a:t>
            </a:r>
            <a:br>
              <a:rPr lang="ru-RU" sz="2200">
                <a:latin typeface="MuseoSansCyrl-500"/>
                <a:ea typeface="MuseoSansCyrl-500"/>
                <a:cs typeface="MuseoSansCyrl-500"/>
              </a:rPr>
            </a:br>
            <a:r>
              <a:rPr lang="ru-RU" sz="2200">
                <a:latin typeface="MuseoSansCyrl-500"/>
                <a:ea typeface="MuseoSansCyrl-500"/>
                <a:cs typeface="MuseoSansCyrl-500"/>
              </a:rPr>
              <a:t>первая версия Tangl</a:t>
            </a:r>
            <a:endParaRPr sz="2200"/>
          </a:p>
        </p:txBody>
      </p:sp>
      <p:sp>
        <p:nvSpPr>
          <p:cNvPr id="15" name="Text 3"/>
          <p:cNvSpPr txBox="1">
            <a:spLocks noChangeArrowheads="1"/>
          </p:cNvSpPr>
          <p:nvPr/>
        </p:nvSpPr>
        <p:spPr bwMode="auto">
          <a:xfrm>
            <a:off x="6838950" y="6096379"/>
            <a:ext cx="3890367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  <a:defRPr/>
            </a:pPr>
            <a:r>
              <a:rPr lang="ru-RU" sz="2200">
                <a:latin typeface="MuseoSansCyrl-500"/>
                <a:ea typeface="MuseoSansCyrl-500"/>
                <a:cs typeface="MuseoSansCyrl-500"/>
              </a:rPr>
              <a:t>Грант Фонда содействия инновациям на разработку Tangl control</a:t>
            </a:r>
            <a:endParaRPr sz="2200"/>
          </a:p>
        </p:txBody>
      </p:sp>
      <p:pic>
        <p:nvPicPr>
          <p:cNvPr id="18" name="Image 16" descr="Image 16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414488" y="4951032"/>
            <a:ext cx="2381250" cy="14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 11"/>
          <p:cNvSpPr txBox="1">
            <a:spLocks noChangeArrowheads="1"/>
          </p:cNvSpPr>
          <p:nvPr/>
        </p:nvSpPr>
        <p:spPr bwMode="auto">
          <a:xfrm>
            <a:off x="3681187" y="5124070"/>
            <a:ext cx="2019300" cy="10779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2100"/>
              </a:lnSpc>
              <a:buSzTx/>
              <a:buFontTx/>
              <a:buNone/>
              <a:defRPr/>
            </a:pPr>
            <a:r>
              <a:rPr lang="ru-RU" sz="1800">
                <a:latin typeface="MuseoSansCyrl-500"/>
                <a:ea typeface="MuseoSansCyrl-500"/>
                <a:cs typeface="MuseoSansCyrl-500"/>
              </a:rPr>
              <a:t>5 научных работ </a:t>
            </a:r>
            <a:endParaRPr/>
          </a:p>
          <a:p>
            <a:pPr>
              <a:lnSpc>
                <a:spcPts val="2100"/>
              </a:lnSpc>
              <a:buSzTx/>
              <a:buFontTx/>
              <a:buNone/>
              <a:defRPr/>
            </a:pPr>
            <a:r>
              <a:rPr lang="ru-RU" sz="1800">
                <a:latin typeface="MuseoSansCyrl-500"/>
                <a:ea typeface="MuseoSansCyrl-500"/>
                <a:cs typeface="MuseoSansCyrl-500"/>
              </a:rPr>
              <a:t>и диссертаций  </a:t>
            </a:r>
            <a:endParaRPr/>
          </a:p>
          <a:p>
            <a:pPr>
              <a:lnSpc>
                <a:spcPts val="2100"/>
              </a:lnSpc>
              <a:buSzTx/>
              <a:buFontTx/>
              <a:buNone/>
              <a:defRPr/>
            </a:pPr>
            <a:r>
              <a:rPr lang="ru-RU" sz="1800">
                <a:latin typeface="MuseoSansCyrl-500"/>
                <a:ea typeface="MuseoSansCyrl-500"/>
                <a:cs typeface="MuseoSansCyrl-500"/>
              </a:rPr>
              <a:t>в ходе создания решения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>
            <a:spLocks noChangeArrowheads="1"/>
          </p:cNvSpPr>
          <p:nvPr/>
        </p:nvSpPr>
        <p:spPr bwMode="auto">
          <a:xfrm>
            <a:off x="838200" y="679450"/>
            <a:ext cx="12877799" cy="7556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5900"/>
              </a:lnSpc>
              <a:buSzTx/>
              <a:buFontTx/>
              <a:buNone/>
              <a:defRPr/>
            </a:pPr>
            <a:r>
              <a:rPr lang="ru-RU" sz="5400">
                <a:latin typeface="MuseoSansCyrl-700"/>
                <a:ea typeface="MuseoSansCyrl-700"/>
                <a:cs typeface="MuseoSansCyrl-700"/>
              </a:rPr>
              <a:t>Тангл сегодня</a:t>
            </a:r>
            <a:endParaRPr/>
          </a:p>
        </p:txBody>
      </p:sp>
      <p:pic>
        <p:nvPicPr>
          <p:cNvPr id="5" name="Image 11.png" descr="Image 11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2114550"/>
            <a:ext cx="16287750" cy="2571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870754" y="2007188"/>
            <a:ext cx="2452371" cy="1731372"/>
          </a:xfrm>
          <a:prstGeom prst="roundRect">
            <a:avLst>
              <a:gd name="adj" fmla="val 16667"/>
            </a:avLst>
          </a:prstGeom>
          <a:ln w="38100">
            <a:solidFill>
              <a:srgbClr val="5C1EA5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628576" y="2007188"/>
            <a:ext cx="1398951" cy="1731372"/>
          </a:xfrm>
          <a:prstGeom prst="roundRect">
            <a:avLst>
              <a:gd name="adj" fmla="val 16667"/>
            </a:avLst>
          </a:prstGeom>
          <a:ln w="38100">
            <a:solidFill>
              <a:srgbClr val="5C1EA5"/>
            </a:solidFill>
          </a:ln>
        </p:spPr>
      </p:pic>
      <p:sp>
        <p:nvSpPr>
          <p:cNvPr id="8" name="активных…"/>
          <p:cNvSpPr txBox="1"/>
          <p:nvPr/>
        </p:nvSpPr>
        <p:spPr bwMode="auto">
          <a:xfrm>
            <a:off x="993039" y="3559324"/>
            <a:ext cx="2181225" cy="33342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ts val="2599"/>
              </a:lnSpc>
              <a:defRPr sz="2400">
                <a:solidFill>
                  <a:srgbClr val="FFFFFF"/>
                </a:solidFill>
              </a:defRPr>
            </a:pPr>
            <a:r>
              <a:rPr sz="2400">
                <a:latin typeface="Vida 33 Pro"/>
              </a:rPr>
              <a:t>пользователей</a:t>
            </a:r>
            <a:endParaRPr sz="3600"/>
          </a:p>
        </p:txBody>
      </p:sp>
      <p:sp>
        <p:nvSpPr>
          <p:cNvPr id="9" name="проектов"/>
          <p:cNvSpPr txBox="1"/>
          <p:nvPr/>
        </p:nvSpPr>
        <p:spPr bwMode="auto">
          <a:xfrm>
            <a:off x="4175448" y="3533776"/>
            <a:ext cx="1400175" cy="33342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ts val="2600"/>
              </a:lnSpc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>
                <a:latin typeface="Vida 33 Pro"/>
              </a:rPr>
              <a:t>проектов</a:t>
            </a:r>
            <a:endParaRPr sz="3600"/>
          </a:p>
        </p:txBody>
      </p:sp>
      <p:sp>
        <p:nvSpPr>
          <p:cNvPr id="10" name="клиентов"/>
          <p:cNvSpPr txBox="1"/>
          <p:nvPr/>
        </p:nvSpPr>
        <p:spPr bwMode="auto">
          <a:xfrm>
            <a:off x="6706714" y="3533776"/>
            <a:ext cx="1381125" cy="33342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ts val="2600"/>
              </a:lnSpc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>
                <a:latin typeface="Vida 33 Pro"/>
              </a:rPr>
              <a:t>клиентов</a:t>
            </a:r>
            <a:endParaRPr sz="3600"/>
          </a:p>
        </p:txBody>
      </p:sp>
      <p:sp>
        <p:nvSpPr>
          <p:cNvPr id="11" name="сотрудников"/>
          <p:cNvSpPr txBox="1"/>
          <p:nvPr/>
        </p:nvSpPr>
        <p:spPr bwMode="auto">
          <a:xfrm>
            <a:off x="8658918" y="3533776"/>
            <a:ext cx="2352675" cy="33342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ts val="2600"/>
              </a:lnSpc>
              <a:defRPr sz="2400">
                <a:solidFill>
                  <a:srgbClr val="FFFFFF"/>
                </a:solidFill>
              </a:defRPr>
            </a:lvl1pPr>
          </a:lstStyle>
          <a:p>
            <a:pPr algn="ctr">
              <a:defRPr/>
            </a:pPr>
            <a:r>
              <a:rPr>
                <a:latin typeface="Vida 33 Pro"/>
              </a:rPr>
              <a:t>сотрудников</a:t>
            </a:r>
            <a:endParaRPr sz="3600"/>
          </a:p>
        </p:txBody>
      </p:sp>
      <p:sp>
        <p:nvSpPr>
          <p:cNvPr id="12" name="300+"/>
          <p:cNvSpPr txBox="1"/>
          <p:nvPr/>
        </p:nvSpPr>
        <p:spPr bwMode="auto">
          <a:xfrm>
            <a:off x="1057274" y="2648808"/>
            <a:ext cx="2052758" cy="807913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r">
              <a:lnSpc>
                <a:spcPts val="6300"/>
              </a:lnSpc>
              <a:defRPr sz="5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>
                <a:latin typeface="Vida 33 Pro"/>
              </a:rPr>
              <a:t>10</a:t>
            </a:r>
            <a:r>
              <a:rPr>
                <a:latin typeface="Vida 33 Pro"/>
              </a:rPr>
              <a:t>00+</a:t>
            </a:r>
            <a:endParaRPr sz="8100">
              <a:latin typeface="Vida 33 Pro"/>
            </a:endParaRPr>
          </a:p>
        </p:txBody>
      </p:sp>
      <p:sp>
        <p:nvSpPr>
          <p:cNvPr id="13" name="100+"/>
          <p:cNvSpPr txBox="1"/>
          <p:nvPr/>
        </p:nvSpPr>
        <p:spPr bwMode="auto">
          <a:xfrm>
            <a:off x="3852079" y="2648806"/>
            <a:ext cx="1704975" cy="80791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>
            <a:lvl1pPr algn="r">
              <a:lnSpc>
                <a:spcPts val="6300"/>
              </a:lnSpc>
              <a:defRPr sz="5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>
                <a:latin typeface="Vida 33 Pro"/>
              </a:rPr>
              <a:t>100+</a:t>
            </a:r>
            <a:endParaRPr sz="8100">
              <a:latin typeface="Vida 33 Pro"/>
            </a:endParaRPr>
          </a:p>
        </p:txBody>
      </p:sp>
      <p:sp>
        <p:nvSpPr>
          <p:cNvPr id="14" name="50+"/>
          <p:cNvSpPr txBox="1"/>
          <p:nvPr/>
        </p:nvSpPr>
        <p:spPr bwMode="auto">
          <a:xfrm>
            <a:off x="6583372" y="2648806"/>
            <a:ext cx="1285877" cy="80791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>
            <a:lvl1pPr algn="r">
              <a:lnSpc>
                <a:spcPts val="6300"/>
              </a:lnSpc>
              <a:defRPr sz="5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>
                <a:latin typeface="Vida 33 Pro"/>
              </a:rPr>
              <a:t>8</a:t>
            </a:r>
            <a:r>
              <a:rPr>
                <a:latin typeface="Vida 33 Pro"/>
              </a:rPr>
              <a:t>0+</a:t>
            </a:r>
            <a:endParaRPr sz="8100">
              <a:latin typeface="Vida 33 Pro"/>
            </a:endParaRPr>
          </a:p>
        </p:txBody>
      </p:sp>
      <p:sp>
        <p:nvSpPr>
          <p:cNvPr id="15" name="30+"/>
          <p:cNvSpPr txBox="1"/>
          <p:nvPr/>
        </p:nvSpPr>
        <p:spPr bwMode="auto">
          <a:xfrm>
            <a:off x="8882756" y="2648806"/>
            <a:ext cx="1905000" cy="80791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>
            <a:lvl1pPr algn="r">
              <a:lnSpc>
                <a:spcPts val="6300"/>
              </a:lnSpc>
              <a:defRPr sz="5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>
                <a:latin typeface="Vida 33 Pro"/>
              </a:rPr>
              <a:t>4</a:t>
            </a:r>
            <a:r>
              <a:rPr>
                <a:latin typeface="Vida 33 Pro"/>
              </a:rPr>
              <a:t>0+</a:t>
            </a:r>
            <a:endParaRPr sz="8100">
              <a:latin typeface="Vida 33 Pro"/>
            </a:endParaRPr>
          </a:p>
        </p:txBody>
      </p:sp>
      <p:pic>
        <p:nvPicPr>
          <p:cNvPr id="16" name="Image 0.png" descr="Image 0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096625" y="5372100"/>
            <a:ext cx="1714500" cy="990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 2.png" descr="Image 2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599232" y="6848476"/>
            <a:ext cx="1714500" cy="990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 3.png" descr="Image 3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686675" y="8239125"/>
            <a:ext cx="1838325" cy="1076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 4.png" descr="Image 4.png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4287500" y="6667501"/>
            <a:ext cx="2324100" cy="1352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 5.jpeg" descr="Image 5.jpeg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1099364" y="6672264"/>
            <a:ext cx="2324100" cy="1343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 6.png" descr="Image 6.png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7715250" y="5257798"/>
            <a:ext cx="2095500" cy="121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 8.png" descr="Image 8.png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11153775" y="8134350"/>
            <a:ext cx="2324100" cy="1343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 9.jpeg" descr="Image 9.jpeg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14268450" y="5191125"/>
            <a:ext cx="2324100" cy="1343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 10.jpeg" descr="Image 10.jpeg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504825" y="5657850"/>
            <a:ext cx="2114550" cy="41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 14.png" descr="Image 14.png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4286250" y="8705850"/>
            <a:ext cx="2371725" cy="361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 15.png" descr="Image 15.png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4286252" y="5734050"/>
            <a:ext cx="1928813" cy="257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Image 16.png" descr="Image 16.png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866774" y="8620125"/>
            <a:ext cx="1638300" cy="361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>
            <a:off x="504825" y="6496314"/>
            <a:ext cx="3672338" cy="169492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8"/>
          <a:stretch/>
        </p:blipFill>
        <p:spPr bwMode="auto">
          <a:xfrm>
            <a:off x="14653081" y="7985809"/>
            <a:ext cx="1596812" cy="1944917"/>
          </a:xfrm>
          <a:prstGeom prst="rect">
            <a:avLst/>
          </a:prstGeom>
        </p:spPr>
      </p:pic>
      <p:sp>
        <p:nvSpPr>
          <p:cNvPr id="30" name="Скругленный прямоугольник 29"/>
          <p:cNvSpPr/>
          <p:nvPr/>
        </p:nvSpPr>
        <p:spPr bwMode="auto">
          <a:xfrm>
            <a:off x="12870754" y="4082710"/>
            <a:ext cx="4156773" cy="810934"/>
          </a:xfrm>
          <a:prstGeom prst="roundRect">
            <a:avLst>
              <a:gd name="adj" fmla="val 34286"/>
            </a:avLst>
          </a:prstGeom>
          <a:solidFill>
            <a:srgbClr val="FFFFFF"/>
          </a:solidFill>
          <a:ln w="38100" cap="flat">
            <a:solidFill>
              <a:srgbClr val="5C22A5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13546125" y="4187100"/>
            <a:ext cx="2806031" cy="60215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0"/>
          <a:stretch/>
        </p:blipFill>
        <p:spPr bwMode="auto">
          <a:xfrm>
            <a:off x="6999860" y="6494514"/>
            <a:ext cx="3397047" cy="16985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 bwMode="auto">
          <a:xfrm>
            <a:off x="631441" y="2551721"/>
            <a:ext cx="17025118" cy="6480000"/>
          </a:xfrm>
          <a:prstGeom prst="roundRect">
            <a:avLst>
              <a:gd name="adj" fmla="val 5469"/>
            </a:avLst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>
            <a:outerShdw blurRad="304800" dir="19380000" algn="ctr" rotWithShape="0">
              <a:srgbClr val="8187BD">
                <a:alpha val="28000"/>
              </a:srgbClr>
            </a:outerShdw>
          </a:effec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MuseoSansCyrl-500"/>
              <a:cs typeface="MuseoSansCyrl-500"/>
            </a:endParaRPr>
          </a:p>
        </p:txBody>
      </p:sp>
      <p:sp>
        <p:nvSpPr>
          <p:cNvPr id="97284" name="Text 0"/>
          <p:cNvSpPr txBox="1">
            <a:spLocks noChangeArrowheads="1"/>
          </p:cNvSpPr>
          <p:nvPr/>
        </p:nvSpPr>
        <p:spPr bwMode="auto">
          <a:xfrm>
            <a:off x="838200" y="679450"/>
            <a:ext cx="14020799" cy="7566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5900"/>
              </a:lnSpc>
              <a:buSzTx/>
              <a:buFontTx/>
              <a:buNone/>
              <a:defRPr/>
            </a:pPr>
            <a:r>
              <a:rPr lang="ru-RU" sz="5400">
                <a:latin typeface="MuseoSansCyrl-700"/>
                <a:ea typeface="MuseoSansCyrl-700"/>
                <a:cs typeface="MuseoSansCyrl-700"/>
              </a:rPr>
              <a:t>Что делает </a:t>
            </a:r>
            <a:r>
              <a:rPr lang="en-US" sz="5400">
                <a:latin typeface="MuseoSansCyrl-700"/>
                <a:ea typeface="MuseoSansCyrl-700"/>
                <a:cs typeface="MuseoSansCyrl-700"/>
              </a:rPr>
              <a:t>Tangl system?</a:t>
            </a:r>
            <a:endParaRPr lang="ru-RU" sz="5400">
              <a:latin typeface="MuseoSansCyrl-700"/>
              <a:ea typeface="MuseoSansCyrl-700"/>
              <a:cs typeface="MuseoSansCyrl-700"/>
            </a:endParaRPr>
          </a:p>
        </p:txBody>
      </p:sp>
      <p:sp>
        <p:nvSpPr>
          <p:cNvPr id="97287" name="Text 3"/>
          <p:cNvSpPr txBox="1">
            <a:spLocks noChangeArrowheads="1"/>
          </p:cNvSpPr>
          <p:nvPr/>
        </p:nvSpPr>
        <p:spPr bwMode="auto">
          <a:xfrm>
            <a:off x="12490324" y="5726965"/>
            <a:ext cx="4973649" cy="251350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marL="239713" indent="-239713"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marL="0" indent="0">
              <a:lnSpc>
                <a:spcPts val="2800"/>
              </a:lnSpc>
              <a:buNone/>
              <a:defRPr/>
            </a:pPr>
            <a:r>
              <a:rPr lang="ru-RU" sz="1800">
                <a:latin typeface="MuseoSansCyrl-500"/>
                <a:ea typeface="MuseoSansCyrl-500"/>
                <a:cs typeface="MuseoSansCyrl-500"/>
              </a:rPr>
              <a:t>с помощью:</a:t>
            </a:r>
            <a:endParaRPr sz="1800"/>
          </a:p>
          <a:p>
            <a:pPr lvl="1">
              <a:lnSpc>
                <a:spcPts val="2800"/>
              </a:lnSpc>
              <a:buFontTx/>
              <a:buChar char="•"/>
              <a:defRPr/>
            </a:pPr>
            <a:r>
              <a:rPr lang="ru-RU" sz="1800">
                <a:latin typeface="MuseoSansCyrl-500"/>
                <a:ea typeface="MuseoSansCyrl-500"/>
                <a:cs typeface="MuseoSansCyrl-500"/>
              </a:rPr>
              <a:t>дашбордов о состоянии проекта</a:t>
            </a:r>
            <a:endParaRPr sz="1800"/>
          </a:p>
          <a:p>
            <a:pPr lvl="1">
              <a:lnSpc>
                <a:spcPts val="2800"/>
              </a:lnSpc>
              <a:buFontTx/>
              <a:buChar char="•"/>
              <a:defRPr/>
            </a:pPr>
            <a:r>
              <a:rPr lang="ru-RU" sz="1800">
                <a:latin typeface="MuseoSansCyrl-500"/>
                <a:ea typeface="MuseoSansCyrl-500"/>
                <a:cs typeface="MuseoSansCyrl-500"/>
              </a:rPr>
              <a:t>анализа план-факта</a:t>
            </a:r>
            <a:endParaRPr sz="1800"/>
          </a:p>
          <a:p>
            <a:pPr lvl="1">
              <a:lnSpc>
                <a:spcPts val="2800"/>
              </a:lnSpc>
              <a:buFontTx/>
              <a:buChar char="•"/>
              <a:defRPr/>
            </a:pPr>
            <a:r>
              <a:rPr lang="ru-RU" sz="1800">
                <a:latin typeface="MuseoSansCyrl-500"/>
                <a:ea typeface="MuseoSansCyrl-500"/>
                <a:cs typeface="MuseoSansCyrl-500"/>
              </a:rPr>
              <a:t>закрытия выполненных работ в 3D</a:t>
            </a:r>
            <a:endParaRPr sz="1800"/>
          </a:p>
          <a:p>
            <a:pPr lvl="1">
              <a:lnSpc>
                <a:spcPts val="2800"/>
              </a:lnSpc>
              <a:buFontTx/>
              <a:buChar char="•"/>
              <a:defRPr/>
            </a:pPr>
            <a:r>
              <a:rPr lang="ru-RU" sz="1800">
                <a:latin typeface="MuseoSansCyrl-500"/>
                <a:ea typeface="MuseoSansCyrl-500"/>
                <a:cs typeface="MuseoSansCyrl-500"/>
              </a:rPr>
              <a:t>экспорта фактических объёмов для КС-2, КС-3, КС-6а</a:t>
            </a:r>
            <a:endParaRPr sz="1800"/>
          </a:p>
          <a:p>
            <a:pPr marL="0" indent="0">
              <a:lnSpc>
                <a:spcPts val="2800"/>
              </a:lnSpc>
              <a:buNone/>
              <a:defRPr/>
            </a:pPr>
            <a:endParaRPr lang="ru-RU" sz="2400">
              <a:latin typeface="MuseoSansCyrl-500"/>
              <a:ea typeface="MuseoSansCyrl-500"/>
              <a:cs typeface="MuseoSansCyrl-500"/>
            </a:endParaRPr>
          </a:p>
        </p:txBody>
      </p:sp>
      <p:sp>
        <p:nvSpPr>
          <p:cNvPr id="97285" name="Text 1"/>
          <p:cNvSpPr txBox="1">
            <a:spLocks noChangeArrowheads="1"/>
          </p:cNvSpPr>
          <p:nvPr/>
        </p:nvSpPr>
        <p:spPr bwMode="auto">
          <a:xfrm>
            <a:off x="7173996" y="5754956"/>
            <a:ext cx="5067287" cy="215443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marL="239713" indent="-239713"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marL="0" indent="0">
              <a:lnSpc>
                <a:spcPts val="2800"/>
              </a:lnSpc>
              <a:buNone/>
              <a:defRPr/>
            </a:pPr>
            <a:r>
              <a:rPr lang="ru-RU" sz="1800">
                <a:latin typeface="MuseoSansCyrl-500"/>
                <a:ea typeface="MuseoSansCyrl-500"/>
                <a:cs typeface="MuseoSansCyrl-500"/>
              </a:rPr>
              <a:t>на основе:</a:t>
            </a:r>
            <a:endParaRPr sz="1800"/>
          </a:p>
          <a:p>
            <a:pPr lvl="1">
              <a:lnSpc>
                <a:spcPts val="2800"/>
              </a:lnSpc>
              <a:buFontTx/>
              <a:buChar char="•"/>
              <a:defRPr/>
            </a:pPr>
            <a:r>
              <a:rPr lang="ru-RU" sz="1800">
                <a:latin typeface="MuseoSansCyrl-500"/>
                <a:ea typeface="MuseoSansCyrl-500"/>
                <a:cs typeface="MuseoSansCyrl-500"/>
              </a:rPr>
              <a:t>калькуляций</a:t>
            </a:r>
            <a:endParaRPr sz="1800"/>
          </a:p>
          <a:p>
            <a:pPr lvl="1">
              <a:lnSpc>
                <a:spcPts val="2800"/>
              </a:lnSpc>
              <a:buFontTx/>
              <a:buChar char="•"/>
              <a:defRPr/>
            </a:pPr>
            <a:r>
              <a:rPr lang="ru-RU" sz="1800">
                <a:latin typeface="MuseoSansCyrl-500"/>
                <a:ea typeface="MuseoSansCyrl-500"/>
                <a:cs typeface="MuseoSansCyrl-500"/>
              </a:rPr>
              <a:t>ведомостей объёмов работ</a:t>
            </a:r>
            <a:endParaRPr/>
          </a:p>
          <a:p>
            <a:pPr marL="762000" lvl="1" indent="0">
              <a:lnSpc>
                <a:spcPts val="2800"/>
              </a:lnSpc>
              <a:buNone/>
              <a:defRPr/>
            </a:pPr>
            <a:r>
              <a:rPr lang="ru-RU" sz="1800">
                <a:latin typeface="MuseoSansCyrl-500"/>
                <a:ea typeface="MuseoSansCyrl-500"/>
                <a:cs typeface="MuseoSansCyrl-500"/>
              </a:rPr>
              <a:t>и материалов для смет/графиков</a:t>
            </a:r>
            <a:endParaRPr sz="1800"/>
          </a:p>
          <a:p>
            <a:pPr lvl="1">
              <a:lnSpc>
                <a:spcPts val="2800"/>
              </a:lnSpc>
              <a:buFontTx/>
              <a:buChar char="•"/>
              <a:defRPr/>
            </a:pPr>
            <a:r>
              <a:rPr lang="ru-RU" sz="1800">
                <a:latin typeface="MuseoSansCyrl-500"/>
                <a:ea typeface="MuseoSansCyrl-500"/>
                <a:cs typeface="MuseoSansCyrl-500"/>
              </a:rPr>
              <a:t>других метрик по этажам/секциям/моделям и т.д.</a:t>
            </a:r>
            <a:endParaRPr sz="1800"/>
          </a:p>
        </p:txBody>
      </p:sp>
      <p:sp>
        <p:nvSpPr>
          <p:cNvPr id="97288" name="Text 4"/>
          <p:cNvSpPr txBox="1">
            <a:spLocks noChangeArrowheads="1"/>
          </p:cNvSpPr>
          <p:nvPr/>
        </p:nvSpPr>
        <p:spPr bwMode="auto">
          <a:xfrm>
            <a:off x="7173614" y="4199567"/>
            <a:ext cx="5067300" cy="110286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4300"/>
              </a:lnSpc>
              <a:buSzTx/>
              <a:buFontTx/>
              <a:buNone/>
              <a:defRPr/>
            </a:pPr>
            <a:r>
              <a:rPr lang="ru-RU" sz="3400" b="1">
                <a:latin typeface="Museo Sans Cyrl 700"/>
                <a:ea typeface="MuseoSansCyrl-500"/>
                <a:cs typeface="MuseoSansCyrl-500"/>
              </a:rPr>
              <a:t>управление рентабельностью</a:t>
            </a:r>
            <a:endParaRPr sz="3400" b="1">
              <a:latin typeface="Museo Sans Cyrl 700"/>
            </a:endParaRPr>
          </a:p>
        </p:txBody>
      </p:sp>
      <p:sp>
        <p:nvSpPr>
          <p:cNvPr id="97286" name="Text 2"/>
          <p:cNvSpPr txBox="1">
            <a:spLocks noChangeArrowheads="1"/>
          </p:cNvSpPr>
          <p:nvPr/>
        </p:nvSpPr>
        <p:spPr bwMode="auto">
          <a:xfrm>
            <a:off x="1200152" y="5782697"/>
            <a:ext cx="5040716" cy="212468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marL="239713" indent="-239713"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marL="0" indent="0">
              <a:lnSpc>
                <a:spcPts val="2800"/>
              </a:lnSpc>
              <a:buNone/>
              <a:defRPr/>
            </a:pPr>
            <a:r>
              <a:rPr lang="ru-RU" sz="1800">
                <a:latin typeface="MuseoSansCyrl-500"/>
                <a:ea typeface="MuseoSansCyrl-500"/>
                <a:cs typeface="MuseoSansCyrl-500"/>
              </a:rPr>
              <a:t>автоматически проверяет:</a:t>
            </a:r>
            <a:endParaRPr sz="1800"/>
          </a:p>
          <a:p>
            <a:pPr lvl="1">
              <a:lnSpc>
                <a:spcPts val="2800"/>
              </a:lnSpc>
              <a:buFontTx/>
              <a:buChar char="•"/>
              <a:defRPr/>
            </a:pPr>
            <a:r>
              <a:rPr lang="ru-RU" sz="1800">
                <a:latin typeface="MuseoSansCyrl-500"/>
                <a:ea typeface="MuseoSansCyrl-500"/>
                <a:cs typeface="MuseoSansCyrl-500"/>
              </a:rPr>
              <a:t>на информационное наполнение</a:t>
            </a:r>
            <a:endParaRPr sz="1800"/>
          </a:p>
          <a:p>
            <a:pPr lvl="1">
              <a:lnSpc>
                <a:spcPts val="2800"/>
              </a:lnSpc>
              <a:buFontTx/>
              <a:buChar char="•"/>
              <a:defRPr/>
            </a:pPr>
            <a:r>
              <a:rPr lang="ru-RU" sz="1800">
                <a:latin typeface="MuseoSansCyrl-500"/>
                <a:ea typeface="MuseoSansCyrl-500"/>
                <a:cs typeface="MuseoSansCyrl-500"/>
              </a:rPr>
              <a:t>геометрические коллизии</a:t>
            </a:r>
            <a:endParaRPr sz="1800"/>
          </a:p>
          <a:p>
            <a:pPr lvl="1">
              <a:lnSpc>
                <a:spcPts val="2800"/>
              </a:lnSpc>
              <a:buFontTx/>
              <a:buChar char="•"/>
              <a:defRPr/>
            </a:pPr>
            <a:r>
              <a:rPr lang="ru-RU" sz="1800">
                <a:latin typeface="MuseoSansCyrl-500"/>
                <a:ea typeface="MuseoSansCyrl-500"/>
                <a:cs typeface="MuseoSansCyrl-500"/>
              </a:rPr>
              <a:t>соответствие стандартам компании</a:t>
            </a:r>
            <a:endParaRPr sz="1800"/>
          </a:p>
          <a:p>
            <a:pPr lvl="1">
              <a:lnSpc>
                <a:spcPts val="2800"/>
              </a:lnSpc>
              <a:buFontTx/>
              <a:buChar char="•"/>
              <a:defRPr/>
            </a:pPr>
            <a:r>
              <a:rPr lang="ru-RU" sz="1800">
                <a:latin typeface="MuseoSansCyrl-500"/>
                <a:ea typeface="MuseoSansCyrl-500"/>
                <a:cs typeface="MuseoSansCyrl-500"/>
              </a:rPr>
              <a:t>соответствие нормативным документам</a:t>
            </a:r>
            <a:endParaRPr sz="1800"/>
          </a:p>
        </p:txBody>
      </p:sp>
      <p:sp>
        <p:nvSpPr>
          <p:cNvPr id="97289" name="Text 5"/>
          <p:cNvSpPr txBox="1">
            <a:spLocks noChangeArrowheads="1"/>
          </p:cNvSpPr>
          <p:nvPr/>
        </p:nvSpPr>
        <p:spPr bwMode="auto">
          <a:xfrm>
            <a:off x="1151112" y="4229077"/>
            <a:ext cx="5339166" cy="10783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4300"/>
              </a:lnSpc>
              <a:buSzTx/>
              <a:buFontTx/>
              <a:buNone/>
              <a:defRPr/>
            </a:pPr>
            <a:r>
              <a:rPr lang="ru-RU" sz="3400" b="1">
                <a:latin typeface="Museo Sans Cyrl 700"/>
                <a:ea typeface="MuseoSansCyrl-500"/>
                <a:cs typeface="MuseoSansCyrl-500"/>
              </a:rPr>
              <a:t>контроль качества модели без человека</a:t>
            </a:r>
            <a:endParaRPr sz="3400" b="1">
              <a:latin typeface="Museo Sans Cyrl 700"/>
            </a:endParaRPr>
          </a:p>
        </p:txBody>
      </p:sp>
      <p:sp>
        <p:nvSpPr>
          <p:cNvPr id="97290" name="Text 6"/>
          <p:cNvSpPr txBox="1">
            <a:spLocks noChangeArrowheads="1"/>
          </p:cNvSpPr>
          <p:nvPr/>
        </p:nvSpPr>
        <p:spPr bwMode="auto">
          <a:xfrm>
            <a:off x="12490324" y="4135388"/>
            <a:ext cx="5057775" cy="11028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4300"/>
              </a:lnSpc>
              <a:buSzTx/>
              <a:buFontTx/>
              <a:buNone/>
              <a:defRPr/>
            </a:pPr>
            <a:r>
              <a:rPr lang="ru-RU" sz="3400" b="1">
                <a:latin typeface="Museo Sans Cyrl 700"/>
                <a:ea typeface="MuseoSansCyrl-500"/>
                <a:cs typeface="MuseoSansCyrl-500"/>
              </a:rPr>
              <a:t>контроль этапа строительства</a:t>
            </a:r>
            <a:endParaRPr sz="3400" b="1">
              <a:latin typeface="Museo Sans Cyrl 700"/>
            </a:endParaRPr>
          </a:p>
        </p:txBody>
      </p:sp>
      <p:sp>
        <p:nvSpPr>
          <p:cNvPr id="14" name="Text 1"/>
          <p:cNvSpPr txBox="1">
            <a:spLocks noChangeArrowheads="1"/>
          </p:cNvSpPr>
          <p:nvPr/>
        </p:nvSpPr>
        <p:spPr bwMode="auto">
          <a:xfrm>
            <a:off x="1200152" y="3434555"/>
            <a:ext cx="1767440" cy="7008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5900"/>
              </a:lnSpc>
              <a:buSzTx/>
              <a:buFontTx/>
              <a:buNone/>
              <a:defRPr/>
            </a:pPr>
            <a:r>
              <a:rPr lang="ru-RU" sz="4000">
                <a:solidFill>
                  <a:srgbClr val="0EBCE8"/>
                </a:solidFill>
                <a:latin typeface="MuseoSansCyrl-700"/>
                <a:ea typeface="MuseoSansCyrl-700"/>
                <a:cs typeface="MuseoSansCyrl-700"/>
              </a:rPr>
              <a:t>Шаг 1</a:t>
            </a:r>
            <a:endParaRPr/>
          </a:p>
        </p:txBody>
      </p:sp>
      <p:sp>
        <p:nvSpPr>
          <p:cNvPr id="15" name="Text 1"/>
          <p:cNvSpPr txBox="1">
            <a:spLocks noChangeArrowheads="1"/>
          </p:cNvSpPr>
          <p:nvPr/>
        </p:nvSpPr>
        <p:spPr bwMode="auto">
          <a:xfrm>
            <a:off x="7173614" y="3441676"/>
            <a:ext cx="2509156" cy="7008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5900"/>
              </a:lnSpc>
              <a:buSzTx/>
              <a:buFontTx/>
              <a:buNone/>
              <a:defRPr/>
            </a:pPr>
            <a:r>
              <a:rPr lang="ru-RU" sz="4000">
                <a:solidFill>
                  <a:srgbClr val="0EBCE8"/>
                </a:solidFill>
                <a:latin typeface="MuseoSansCyrl-700"/>
                <a:ea typeface="MuseoSansCyrl-700"/>
                <a:cs typeface="MuseoSansCyrl-700"/>
              </a:rPr>
              <a:t>Шаг 2</a:t>
            </a:r>
            <a:endParaRPr/>
          </a:p>
        </p:txBody>
      </p:sp>
      <p:sp>
        <p:nvSpPr>
          <p:cNvPr id="16" name="Text 1"/>
          <p:cNvSpPr txBox="1">
            <a:spLocks noChangeArrowheads="1"/>
          </p:cNvSpPr>
          <p:nvPr/>
        </p:nvSpPr>
        <p:spPr bwMode="auto">
          <a:xfrm>
            <a:off x="12503285" y="3443763"/>
            <a:ext cx="2509156" cy="7008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5900"/>
              </a:lnSpc>
              <a:buSzTx/>
              <a:buFontTx/>
              <a:buNone/>
              <a:defRPr/>
            </a:pPr>
            <a:r>
              <a:rPr lang="ru-RU" sz="4000">
                <a:solidFill>
                  <a:srgbClr val="0EBCE8"/>
                </a:solidFill>
                <a:latin typeface="MuseoSansCyrl-700"/>
                <a:ea typeface="MuseoSansCyrl-700"/>
                <a:cs typeface="MuseoSansCyrl-700"/>
              </a:rPr>
              <a:t>Шаг 3</a:t>
            </a:r>
            <a:endParaRPr/>
          </a:p>
        </p:txBody>
      </p:sp>
      <p:pic>
        <p:nvPicPr>
          <p:cNvPr id="5" name="Image 1" descr="Image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37791" y="2545471"/>
            <a:ext cx="11026489" cy="519113"/>
          </a:xfrm>
          <a:prstGeom prst="rect">
            <a:avLst/>
          </a:prstGeom>
          <a:noFill/>
          <a:ln>
            <a:noFill/>
          </a:ln>
        </p:spPr>
      </p:pic>
      <p:sp>
        <p:nvSpPr>
          <p:cNvPr id="97291" name="Text 7"/>
          <p:cNvSpPr txBox="1">
            <a:spLocks noChangeArrowheads="1"/>
          </p:cNvSpPr>
          <p:nvPr/>
        </p:nvSpPr>
        <p:spPr bwMode="auto">
          <a:xfrm>
            <a:off x="836671" y="2515208"/>
            <a:ext cx="10683594" cy="5202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algn="ctr">
              <a:lnSpc>
                <a:spcPts val="4300"/>
              </a:lnSpc>
              <a:buSzTx/>
              <a:buFontTx/>
              <a:buNone/>
              <a:defRPr/>
            </a:pPr>
            <a:r>
              <a:rPr lang="ru-RU" sz="3200">
                <a:solidFill>
                  <a:srgbClr val="FFFFFF"/>
                </a:solidFill>
                <a:latin typeface="MuseoSansCyrl-500"/>
                <a:ea typeface="MuseoSansCyrl-500"/>
                <a:cs typeface="MuseoSansCyrl-500"/>
              </a:rPr>
              <a:t>даёт самые точные данные для управления проектом</a:t>
            </a:r>
            <a:endParaRPr sz="3200"/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14252973" y="3552944"/>
            <a:ext cx="2160240" cy="480653"/>
          </a:xfrm>
          <a:prstGeom prst="roundRect">
            <a:avLst>
              <a:gd name="adj" fmla="val 50000"/>
            </a:avLst>
          </a:prstGeom>
          <a:solidFill>
            <a:srgbClr val="0EBCE8"/>
          </a:solidFill>
          <a:ln w="25400" cap="flat">
            <a:noFill/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Text 5"/>
          <p:cNvSpPr txBox="1">
            <a:spLocks noChangeArrowheads="1"/>
          </p:cNvSpPr>
          <p:nvPr/>
        </p:nvSpPr>
        <p:spPr bwMode="auto">
          <a:xfrm>
            <a:off x="14427956" y="3602008"/>
            <a:ext cx="1853256" cy="3359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algn="ctr">
              <a:lnSpc>
                <a:spcPts val="2800"/>
              </a:lnSpc>
              <a:buSzTx/>
              <a:buFontTx/>
              <a:buNone/>
              <a:defRPr/>
            </a:pPr>
            <a:r>
              <a:rPr lang="ru-RU" sz="2000">
                <a:solidFill>
                  <a:srgbClr val="FFFFFF"/>
                </a:solidFill>
                <a:latin typeface="MuseoSansCyrl-500"/>
                <a:ea typeface="MuseoSansCyrl-500"/>
                <a:cs typeface="MuseoSansCyrl-500"/>
              </a:rPr>
              <a:t>В разработке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4" name="Text 1"/>
          <p:cNvSpPr txBox="1"/>
          <p:nvPr/>
        </p:nvSpPr>
        <p:spPr bwMode="auto">
          <a:xfrm>
            <a:off x="15478125" y="9717088"/>
            <a:ext cx="1876425" cy="28257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>
            <a:lvl1pPr algn="r">
              <a:lnSpc>
                <a:spcPts val="2200"/>
              </a:lnSpc>
              <a:defRPr sz="1500" spc="38">
                <a:solidFill>
                  <a:srgbClr val="0632AD"/>
                </a:solidFill>
                <a:latin typeface="Consolas"/>
                <a:ea typeface="Consolas"/>
                <a:cs typeface="Consolas"/>
              </a:defRPr>
            </a:lvl1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t>01</a:t>
            </a:r>
          </a:p>
        </p:txBody>
      </p:sp>
      <p:pic>
        <p:nvPicPr>
          <p:cNvPr id="116739" name="Рисунок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3175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740" name="Text 0"/>
          <p:cNvSpPr txBox="1">
            <a:spLocks noChangeArrowheads="1"/>
          </p:cNvSpPr>
          <p:nvPr/>
        </p:nvSpPr>
        <p:spPr bwMode="auto">
          <a:xfrm>
            <a:off x="1006474" y="750888"/>
            <a:ext cx="10153650" cy="46258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7200"/>
              </a:lnSpc>
              <a:buSzTx/>
              <a:buFontTx/>
              <a:buNone/>
              <a:defRPr/>
            </a:pPr>
            <a:r>
              <a:rPr lang="ru-RU" sz="7200">
                <a:solidFill>
                  <a:srgbClr val="FFFFFF"/>
                </a:solidFill>
                <a:latin typeface="MuseoSansCyrl-700"/>
                <a:ea typeface="MuseoSansCyrl-700"/>
                <a:cs typeface="MuseoSansCyrl-700"/>
              </a:rPr>
              <a:t>Шаг 1</a:t>
            </a:r>
            <a:endParaRPr/>
          </a:p>
          <a:p>
            <a:pPr>
              <a:lnSpc>
                <a:spcPts val="7200"/>
              </a:lnSpc>
              <a:buSzTx/>
              <a:buFontTx/>
              <a:buNone/>
              <a:defRPr/>
            </a:pPr>
            <a:br>
              <a:rPr lang="ru-RU" sz="7200">
                <a:solidFill>
                  <a:srgbClr val="FFFFFF"/>
                </a:solidFill>
                <a:latin typeface="MuseoSansCyrl-700"/>
                <a:ea typeface="MuseoSansCyrl-700"/>
                <a:cs typeface="MuseoSansCyrl-700"/>
              </a:rPr>
            </a:br>
            <a:r>
              <a:rPr lang="ru-RU" sz="7200">
                <a:solidFill>
                  <a:srgbClr val="FFFFFF"/>
                </a:solidFill>
                <a:latin typeface="MuseoSansCyrl-700"/>
                <a:ea typeface="MuseoSansCyrl-700"/>
                <a:cs typeface="MuseoSansCyrl-700"/>
              </a:rPr>
              <a:t>Автоматизированный конвейер по приёмке и аудиту BIM-данных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" name="Скругленный прямоугольник 27"/>
          <p:cNvSpPr/>
          <p:nvPr/>
        </p:nvSpPr>
        <p:spPr bwMode="auto">
          <a:xfrm>
            <a:off x="6972229" y="5339585"/>
            <a:ext cx="2828297" cy="2533340"/>
          </a:xfrm>
          <a:prstGeom prst="roundRect">
            <a:avLst>
              <a:gd name="adj" fmla="val 14065"/>
            </a:avLst>
          </a:prstGeom>
          <a:solidFill>
            <a:srgbClr val="F2F2F2"/>
          </a:solidFill>
          <a:ln w="12700" cap="flat">
            <a:noFill/>
            <a:prstDash val="solid"/>
            <a:miter lim="8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MuseoSansCyrl-500"/>
              <a:cs typeface="MuseoSansCyrl-500"/>
            </a:endParaRPr>
          </a:p>
        </p:txBody>
      </p:sp>
      <p:pic>
        <p:nvPicPr>
          <p:cNvPr id="119814" name="Image 3" descr="Imag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75928" y="4064667"/>
            <a:ext cx="21717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15" name="Image 6" descr="Image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157278" y="4093242"/>
            <a:ext cx="21717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16" name="Image 8" descr="Image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39355" y="2443199"/>
            <a:ext cx="85725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18" name="Image 10" descr="Image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63080" y="3300449"/>
            <a:ext cx="2209800" cy="40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820" name="Text 0"/>
          <p:cNvSpPr txBox="1">
            <a:spLocks noChangeArrowheads="1"/>
          </p:cNvSpPr>
          <p:nvPr/>
        </p:nvSpPr>
        <p:spPr bwMode="auto">
          <a:xfrm>
            <a:off x="838200" y="679450"/>
            <a:ext cx="14822524" cy="151323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5900"/>
              </a:lnSpc>
              <a:buSzTx/>
              <a:buNone/>
              <a:defRPr/>
            </a:pPr>
            <a:r>
              <a:rPr lang="ru-RU" sz="5400">
                <a:latin typeface="MuseoSansCyrl-700"/>
                <a:ea typeface="MuseoSansCyrl-700"/>
                <a:cs typeface="MuseoSansCyrl-700"/>
              </a:rPr>
              <a:t>Контроль качества модели без участия человека</a:t>
            </a:r>
            <a:endParaRPr/>
          </a:p>
        </p:txBody>
      </p:sp>
      <p:sp>
        <p:nvSpPr>
          <p:cNvPr id="119821" name="Text 1"/>
          <p:cNvSpPr txBox="1">
            <a:spLocks noChangeArrowheads="1"/>
          </p:cNvSpPr>
          <p:nvPr/>
        </p:nvSpPr>
        <p:spPr bwMode="auto">
          <a:xfrm>
            <a:off x="7114160" y="5709283"/>
            <a:ext cx="2499037" cy="35907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algn="ctr"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solidFill>
                  <a:srgbClr val="828282"/>
                </a:solidFill>
                <a:latin typeface="MuseoSansCyrl-500"/>
                <a:ea typeface="MuseoSansCyrl-500"/>
                <a:cs typeface="MuseoSansCyrl-500"/>
              </a:rPr>
              <a:t>расчет объёмов</a:t>
            </a:r>
            <a:endParaRPr/>
          </a:p>
        </p:txBody>
      </p:sp>
      <p:sp>
        <p:nvSpPr>
          <p:cNvPr id="119825" name="Text 5"/>
          <p:cNvSpPr txBox="1">
            <a:spLocks noChangeArrowheads="1"/>
          </p:cNvSpPr>
          <p:nvPr/>
        </p:nvSpPr>
        <p:spPr bwMode="auto">
          <a:xfrm>
            <a:off x="889268" y="5572928"/>
            <a:ext cx="2295525" cy="14366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algn="ctr">
              <a:lnSpc>
                <a:spcPts val="2800"/>
              </a:lnSpc>
              <a:buSzTx/>
              <a:buFontTx/>
              <a:buNone/>
              <a:defRPr/>
            </a:pPr>
            <a:r>
              <a:rPr lang="ru-RU" sz="2000">
                <a:latin typeface="MuseoSansCyrl-500"/>
                <a:ea typeface="MuseoSansCyrl-500"/>
                <a:cs typeface="MuseoSansCyrl-500"/>
              </a:rPr>
              <a:t>Выгрузить последнюю версию</a:t>
            </a:r>
            <a:endParaRPr/>
          </a:p>
          <a:p>
            <a:pPr algn="ctr">
              <a:lnSpc>
                <a:spcPts val="2800"/>
              </a:lnSpc>
              <a:buSzTx/>
              <a:buFontTx/>
              <a:buNone/>
              <a:defRPr/>
            </a:pPr>
            <a:r>
              <a:rPr lang="ru-RU" sz="2000">
                <a:latin typeface="MuseoSansCyrl-500"/>
                <a:ea typeface="MuseoSansCyrl-500"/>
                <a:cs typeface="MuseoSansCyrl-500"/>
              </a:rPr>
              <a:t>BIM-модели</a:t>
            </a:r>
            <a:endParaRPr/>
          </a:p>
        </p:txBody>
      </p:sp>
      <p:sp>
        <p:nvSpPr>
          <p:cNvPr id="119826" name="Text 6"/>
          <p:cNvSpPr txBox="1">
            <a:spLocks noChangeArrowheads="1"/>
          </p:cNvSpPr>
          <p:nvPr/>
        </p:nvSpPr>
        <p:spPr bwMode="auto">
          <a:xfrm>
            <a:off x="3602970" y="5572928"/>
            <a:ext cx="3486150" cy="25135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lvl="1">
              <a:lnSpc>
                <a:spcPts val="2800"/>
              </a:lnSpc>
              <a:buFontTx/>
              <a:buChar char="•"/>
              <a:defRPr/>
            </a:pPr>
            <a:r>
              <a:rPr lang="ru-RU" sz="2000">
                <a:latin typeface="MuseoSansCyrl-500"/>
                <a:ea typeface="MuseoSansCyrl-500"/>
                <a:cs typeface="MuseoSansCyrl-500"/>
              </a:rPr>
              <a:t>атрибутивные проверки</a:t>
            </a:r>
            <a:endParaRPr/>
          </a:p>
          <a:p>
            <a:pPr lvl="1">
              <a:lnSpc>
                <a:spcPts val="2800"/>
              </a:lnSpc>
              <a:buFontTx/>
              <a:buChar char="•"/>
              <a:defRPr/>
            </a:pPr>
            <a:r>
              <a:rPr lang="ru-RU" sz="2000">
                <a:latin typeface="MuseoSansCyrl-500"/>
                <a:ea typeface="MuseoSansCyrl-500"/>
                <a:cs typeface="MuseoSansCyrl-500"/>
              </a:rPr>
              <a:t>геометрические коллизии</a:t>
            </a:r>
            <a:endParaRPr/>
          </a:p>
          <a:p>
            <a:pPr lvl="1">
              <a:lnSpc>
                <a:spcPts val="2800"/>
              </a:lnSpc>
              <a:buFontTx/>
              <a:buChar char="•"/>
              <a:defRPr/>
            </a:pPr>
            <a:r>
              <a:rPr lang="ru-RU" sz="2000">
                <a:latin typeface="MuseoSansCyrl-500"/>
                <a:ea typeface="MuseoSansCyrl-500"/>
                <a:cs typeface="MuseoSansCyrl-500"/>
              </a:rPr>
              <a:t>соответствие стандартам проектирования</a:t>
            </a:r>
            <a:endParaRPr/>
          </a:p>
        </p:txBody>
      </p:sp>
      <p:sp>
        <p:nvSpPr>
          <p:cNvPr id="119828" name="Text 8"/>
          <p:cNvSpPr txBox="1">
            <a:spLocks noChangeArrowheads="1"/>
          </p:cNvSpPr>
          <p:nvPr/>
        </p:nvSpPr>
        <p:spPr bwMode="auto">
          <a:xfrm>
            <a:off x="11377228" y="3362324"/>
            <a:ext cx="6305550" cy="11080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Единое пространство проверки моделей и приёмки замечаний с распределением прав</a:t>
            </a:r>
            <a:endParaRPr/>
          </a:p>
        </p:txBody>
      </p:sp>
      <p:sp>
        <p:nvSpPr>
          <p:cNvPr id="119829" name="Text 9"/>
          <p:cNvSpPr txBox="1">
            <a:spLocks noChangeArrowheads="1"/>
          </p:cNvSpPr>
          <p:nvPr/>
        </p:nvSpPr>
        <p:spPr bwMode="auto">
          <a:xfrm>
            <a:off x="11377228" y="4876800"/>
            <a:ext cx="6623756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Автоматический контроль качества модели</a:t>
            </a:r>
            <a:endParaRPr/>
          </a:p>
        </p:txBody>
      </p:sp>
      <p:sp>
        <p:nvSpPr>
          <p:cNvPr id="119830" name="Text 10"/>
          <p:cNvSpPr txBox="1">
            <a:spLocks noChangeArrowheads="1"/>
          </p:cNvSpPr>
          <p:nvPr/>
        </p:nvSpPr>
        <p:spPr bwMode="auto">
          <a:xfrm>
            <a:off x="11377228" y="5792511"/>
            <a:ext cx="6407732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Модель проверяется как на требования EIR, так и нормативные требования</a:t>
            </a:r>
            <a:endParaRPr/>
          </a:p>
        </p:txBody>
      </p:sp>
      <p:sp>
        <p:nvSpPr>
          <p:cNvPr id="119831" name="Text 11"/>
          <p:cNvSpPr txBox="1">
            <a:spLocks noChangeArrowheads="1"/>
          </p:cNvSpPr>
          <p:nvPr/>
        </p:nvSpPr>
        <p:spPr bwMode="auto">
          <a:xfrm>
            <a:off x="11377228" y="7077554"/>
            <a:ext cx="6124575" cy="7381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ct val="1000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Актуальный отчёт по качеству модели при любом изменении</a:t>
            </a:r>
            <a:endParaRPr/>
          </a:p>
        </p:txBody>
      </p:sp>
      <p:sp>
        <p:nvSpPr>
          <p:cNvPr id="119832" name="Text 12"/>
          <p:cNvSpPr txBox="1">
            <a:spLocks noChangeArrowheads="1"/>
          </p:cNvSpPr>
          <p:nvPr/>
        </p:nvSpPr>
        <p:spPr bwMode="auto">
          <a:xfrm>
            <a:off x="1044055" y="3365538"/>
            <a:ext cx="1847850" cy="2682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algn="ctr">
              <a:lnSpc>
                <a:spcPts val="2100"/>
              </a:lnSpc>
              <a:buSzTx/>
              <a:buFontTx/>
              <a:buNone/>
              <a:defRPr/>
            </a:pPr>
            <a:r>
              <a:rPr lang="ru-RU" sz="1800">
                <a:latin typeface="MuseoSansCyrl-700"/>
                <a:ea typeface="MuseoSansCyrl-700"/>
                <a:cs typeface="MuseoSansCyrl-700"/>
              </a:rPr>
              <a:t>Проектировщик</a:t>
            </a:r>
            <a:endParaRPr/>
          </a:p>
        </p:txBody>
      </p:sp>
      <p:sp>
        <p:nvSpPr>
          <p:cNvPr id="2" name="Скругленный прямоугольник 1"/>
          <p:cNvSpPr/>
          <p:nvPr/>
        </p:nvSpPr>
        <p:spPr bwMode="auto">
          <a:xfrm>
            <a:off x="7089120" y="5686336"/>
            <a:ext cx="2554755" cy="432000"/>
          </a:xfrm>
          <a:prstGeom prst="roundRect">
            <a:avLst>
              <a:gd name="adj" fmla="val 41569"/>
            </a:avLst>
          </a:prstGeom>
          <a:noFill/>
          <a:ln w="19050" cap="flat">
            <a:solidFill>
              <a:schemeClr val="tx2"/>
            </a:solidFill>
            <a:prstDash val="solid"/>
            <a:miter lim="8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spcFirstLastPara="1" wrap="square" lIns="45719" tIns="45719" rIns="45719" bIns="45719" spcCol="3810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MuseoSansCyrl-500"/>
              <a:cs typeface="MuseoSansCyrl-500"/>
            </a:endParaRPr>
          </a:p>
        </p:txBody>
      </p:sp>
      <p:pic>
        <p:nvPicPr>
          <p:cNvPr id="119838" name="Рисунок 3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443778" y="3403863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39" name="Рисунок 3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443778" y="4736822"/>
            <a:ext cx="647700" cy="649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40" name="Рисунок 3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440144" y="5808696"/>
            <a:ext cx="6477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41" name="Рисунок 3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443778" y="7122004"/>
            <a:ext cx="647700" cy="649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543507" y="4481344"/>
            <a:ext cx="1359977" cy="657226"/>
          </a:xfrm>
          <a:prstGeom prst="rect">
            <a:avLst/>
          </a:prstGeom>
        </p:spPr>
      </p:pic>
      <p:pic>
        <p:nvPicPr>
          <p:cNvPr id="34" name="Рисунок 6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605685" y="4641609"/>
            <a:ext cx="1227138" cy="4008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Группа 3"/>
          <p:cNvGrpSpPr/>
          <p:nvPr/>
        </p:nvGrpSpPr>
        <p:grpSpPr bwMode="auto">
          <a:xfrm>
            <a:off x="7108903" y="6567024"/>
            <a:ext cx="2554755" cy="915027"/>
            <a:chOff x="6738938" y="8168264"/>
            <a:chExt cx="2554755" cy="432000"/>
          </a:xfrm>
        </p:grpSpPr>
        <p:sp>
          <p:nvSpPr>
            <p:cNvPr id="40" name="Text 1"/>
            <p:cNvSpPr txBox="1">
              <a:spLocks noChangeArrowheads="1"/>
            </p:cNvSpPr>
            <p:nvPr/>
          </p:nvSpPr>
          <p:spPr bwMode="auto">
            <a:xfrm>
              <a:off x="6738938" y="8205238"/>
              <a:ext cx="2499037" cy="3390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>
                <a:lnSpc>
                  <a:spcPts val="5400"/>
                </a:lnSpc>
                <a:buSzPct val="100000"/>
                <a:buFont typeface="Arial"/>
                <a:buChar char="•"/>
                <a:defRPr sz="4500">
                  <a:solidFill>
                    <a:srgbClr val="1F1F1F"/>
                  </a:solidFill>
                  <a:latin typeface="Museo Sans Cyrl 500"/>
                </a:defRPr>
              </a:lvl1pPr>
              <a:lvl2pPr marL="742950" indent="-285750">
                <a:lnSpc>
                  <a:spcPts val="4300"/>
                </a:lnSpc>
                <a:buSzPct val="100000"/>
                <a:buFont typeface="Arial"/>
                <a:buChar char="–"/>
                <a:defRPr sz="3600">
                  <a:solidFill>
                    <a:srgbClr val="1F1F1F"/>
                  </a:solidFill>
                  <a:latin typeface="Museo Sans Cyrl 500"/>
                </a:defRPr>
              </a:lvl2pPr>
              <a:lvl3pPr marL="1143000" indent="-228600">
                <a:buSzPct val="100000"/>
                <a:buFont typeface="Arial"/>
                <a:buChar char="•"/>
                <a:defRPr sz="2400">
                  <a:solidFill>
                    <a:srgbClr val="1F1F1F"/>
                  </a:solidFill>
                  <a:latin typeface="Museo Sans Cyrl 500"/>
                </a:defRPr>
              </a:lvl3pPr>
              <a:lvl4pPr marL="1600200" indent="-228600">
                <a:spcBef>
                  <a:spcPts val="700"/>
                </a:spcBef>
                <a:buSzPct val="100000"/>
                <a:buFont typeface="Arial"/>
                <a:buChar char="–"/>
                <a:defRPr>
                  <a:solidFill>
                    <a:srgbClr val="1F1F1F"/>
                  </a:solidFill>
                  <a:latin typeface="Museo Sans Cyrl 500"/>
                </a:defRPr>
              </a:lvl4pPr>
              <a:lvl5pPr marL="2057400" indent="-228600">
                <a:spcBef>
                  <a:spcPts val="700"/>
                </a:spcBef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5pPr>
              <a:lvl6pPr marL="25146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6pPr>
              <a:lvl7pPr marL="29718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7pPr>
              <a:lvl8pPr marL="34290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8pPr>
              <a:lvl9pPr marL="3886200" indent="-228600">
                <a:spcBef>
                  <a:spcPts val="700"/>
                </a:spcBef>
                <a:spcAft>
                  <a:spcPts val="0"/>
                </a:spcAft>
                <a:buSzPct val="100000"/>
                <a:buFont typeface="Arial"/>
                <a:buChar char="»"/>
                <a:defRPr sz="3200">
                  <a:solidFill>
                    <a:srgbClr val="000000"/>
                  </a:solidFill>
                  <a:latin typeface="Museo Sans Cyrl 500"/>
                </a:defRPr>
              </a:lvl9pPr>
            </a:lstStyle>
            <a:p>
              <a:pPr algn="ctr">
                <a:lnSpc>
                  <a:spcPts val="2800"/>
                </a:lnSpc>
                <a:buSzTx/>
                <a:buFontTx/>
                <a:buNone/>
                <a:defRPr/>
              </a:pPr>
              <a:r>
                <a:rPr lang="ru-RU" sz="2400">
                  <a:solidFill>
                    <a:srgbClr val="828282"/>
                  </a:solidFill>
                  <a:latin typeface="MuseoSansCyrl-500"/>
                  <a:ea typeface="MuseoSansCyrl-500"/>
                  <a:cs typeface="MuseoSansCyrl-500"/>
                </a:rPr>
                <a:t>прохождение экспертизы</a:t>
              </a:r>
              <a:endParaRPr/>
            </a:p>
          </p:txBody>
        </p:sp>
        <p:sp>
          <p:nvSpPr>
            <p:cNvPr id="41" name="Скругленный прямоугольник 40"/>
            <p:cNvSpPr/>
            <p:nvPr/>
          </p:nvSpPr>
          <p:spPr bwMode="auto">
            <a:xfrm>
              <a:off x="6738938" y="8168264"/>
              <a:ext cx="2554755" cy="432000"/>
            </a:xfrm>
            <a:prstGeom prst="roundRect">
              <a:avLst>
                <a:gd name="adj" fmla="val 41569"/>
              </a:avLst>
            </a:prstGeom>
            <a:noFill/>
            <a:ln w="19050" cap="flat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spcFirstLastPara="1" wrap="square" lIns="45719" tIns="45719" rIns="45719" bIns="45719" spcCol="38100" anchor="ctr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MuseoSansCyrl-500"/>
                <a:cs typeface="MuseoSansCyrl-500"/>
              </a:endParaRPr>
            </a:p>
          </p:txBody>
        </p:sp>
      </p:grpSp>
      <p:sp>
        <p:nvSpPr>
          <p:cNvPr id="43" name="Text 6"/>
          <p:cNvSpPr txBox="1">
            <a:spLocks noChangeArrowheads="1"/>
          </p:cNvSpPr>
          <p:nvPr/>
        </p:nvSpPr>
        <p:spPr bwMode="auto">
          <a:xfrm>
            <a:off x="6643303" y="4450884"/>
            <a:ext cx="3486150" cy="7181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algn="ctr"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модель готова к следующему этапу:</a:t>
            </a:r>
            <a:endParaRPr/>
          </a:p>
        </p:txBody>
      </p:sp>
      <p:sp>
        <p:nvSpPr>
          <p:cNvPr id="35" name="Скругленный прямоугольник 34"/>
          <p:cNvSpPr/>
          <p:nvPr/>
        </p:nvSpPr>
        <p:spPr bwMode="auto">
          <a:xfrm>
            <a:off x="4314902" y="8207171"/>
            <a:ext cx="1800000" cy="468000"/>
          </a:xfrm>
          <a:prstGeom prst="roundRect">
            <a:avLst>
              <a:gd name="adj" fmla="val 41569"/>
            </a:avLst>
          </a:prstGeom>
          <a:solidFill>
            <a:srgbClr val="0EBCE8"/>
          </a:solidFill>
          <a:ln w="19050" cap="flat">
            <a:noFill/>
            <a:prstDash val="solid"/>
            <a:miter lim="8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spcFirstLastPara="1" lIns="45719" tIns="45719" rIns="45719" bIns="45719" spcCol="3810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MuseoSansCyrl-500"/>
              <a:cs typeface="MuseoSansCyrl-500"/>
            </a:endParaRPr>
          </a:p>
        </p:txBody>
      </p:sp>
      <p:sp>
        <p:nvSpPr>
          <p:cNvPr id="36" name="Text 4"/>
          <p:cNvSpPr txBox="1">
            <a:spLocks noChangeArrowheads="1"/>
          </p:cNvSpPr>
          <p:nvPr/>
        </p:nvSpPr>
        <p:spPr bwMode="auto">
          <a:xfrm>
            <a:off x="4466841" y="8235211"/>
            <a:ext cx="1514475" cy="3968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algn="ctr">
              <a:lnSpc>
                <a:spcPts val="3099"/>
              </a:lnSpc>
              <a:buSzTx/>
              <a:buFontTx/>
              <a:buNone/>
              <a:defRPr/>
            </a:pPr>
            <a:r>
              <a:rPr lang="ru-RU" sz="2700">
                <a:solidFill>
                  <a:srgbClr val="FFFFFF"/>
                </a:solidFill>
                <a:latin typeface="MuseoSansCyrl-700"/>
                <a:ea typeface="MuseoSansCyrl-700"/>
                <a:cs typeface="MuseoSansCyrl-700"/>
              </a:rPr>
              <a:t>15 минут</a:t>
            </a:r>
            <a:endParaRPr/>
          </a:p>
        </p:txBody>
      </p:sp>
      <p:sp>
        <p:nvSpPr>
          <p:cNvPr id="38" name="Text 6"/>
          <p:cNvSpPr txBox="1">
            <a:spLocks noChangeArrowheads="1"/>
          </p:cNvSpPr>
          <p:nvPr/>
        </p:nvSpPr>
        <p:spPr bwMode="auto">
          <a:xfrm>
            <a:off x="1511152" y="9319964"/>
            <a:ext cx="4424294" cy="71814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algn="ctr">
              <a:lnSpc>
                <a:spcPts val="2800"/>
              </a:lnSpc>
              <a:buSzTx/>
              <a:buFontTx/>
              <a:buNone/>
              <a:defRPr/>
            </a:pPr>
            <a:r>
              <a:rPr lang="ru-RU" sz="2000">
                <a:latin typeface="MuseoSansCyrl-500"/>
                <a:ea typeface="MuseoSansCyrl-500"/>
                <a:cs typeface="MuseoSansCyrl-500"/>
              </a:rPr>
              <a:t>автоматический возврат замечаний в среду проектирования</a:t>
            </a:r>
            <a:endParaRPr/>
          </a:p>
        </p:txBody>
      </p:sp>
      <p:sp>
        <p:nvSpPr>
          <p:cNvPr id="39" name="Text 5"/>
          <p:cNvSpPr txBox="1">
            <a:spLocks noChangeArrowheads="1"/>
          </p:cNvSpPr>
          <p:nvPr/>
        </p:nvSpPr>
        <p:spPr bwMode="auto">
          <a:xfrm>
            <a:off x="937786" y="7921484"/>
            <a:ext cx="2295525" cy="7181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algn="ctr">
              <a:lnSpc>
                <a:spcPts val="2800"/>
              </a:lnSpc>
              <a:buSzTx/>
              <a:buFontTx/>
              <a:buNone/>
              <a:defRPr/>
            </a:pPr>
            <a:r>
              <a:rPr lang="ru-RU" sz="2000">
                <a:latin typeface="MuseoSansCyrl-500"/>
                <a:ea typeface="MuseoSansCyrl-500"/>
                <a:cs typeface="MuseoSansCyrl-500"/>
              </a:rPr>
              <a:t>Исправить замечания</a:t>
            </a:r>
            <a:endParaRPr/>
          </a:p>
        </p:txBody>
      </p:sp>
      <p:sp>
        <p:nvSpPr>
          <p:cNvPr id="44" name="Text 6"/>
          <p:cNvSpPr txBox="1">
            <a:spLocks noChangeArrowheads="1"/>
          </p:cNvSpPr>
          <p:nvPr/>
        </p:nvSpPr>
        <p:spPr bwMode="auto">
          <a:xfrm>
            <a:off x="3631053" y="2785385"/>
            <a:ext cx="3284438" cy="10772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algn="ctr">
              <a:lnSpc>
                <a:spcPts val="2800"/>
              </a:lnSpc>
              <a:buSzTx/>
              <a:buFontTx/>
              <a:buNone/>
              <a:defRPr/>
            </a:pPr>
            <a:r>
              <a:rPr lang="ru-RU" sz="2000">
                <a:latin typeface="MuseoSansCyrl-500"/>
                <a:ea typeface="MuseoSansCyrl-500"/>
                <a:cs typeface="MuseoSansCyrl-500"/>
              </a:rPr>
              <a:t>Пространство автоматического контроля качества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rot="12905537" flipH="1">
            <a:off x="406750" y="6537442"/>
            <a:ext cx="1274609" cy="13226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rot="18673899" flipH="1">
            <a:off x="3033088" y="3462735"/>
            <a:ext cx="1274609" cy="13226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rot="19023617" flipH="1">
            <a:off x="6182264" y="3581632"/>
            <a:ext cx="1274609" cy="13226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rot="18676713" flipV="1">
            <a:off x="2664557" y="8162711"/>
            <a:ext cx="1368024" cy="141961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8786" name="Image 1" descr="Image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19150" y="4695825"/>
            <a:ext cx="52197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87" name="Image 2" descr="Imag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534150" y="4672013"/>
            <a:ext cx="52197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88" name="Image 3" descr="Image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249150" y="4672013"/>
            <a:ext cx="52197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89" name="Image 4" descr="Image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57250" y="2143125"/>
            <a:ext cx="285750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90" name="Image 5" descr="Image 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572250" y="2143125"/>
            <a:ext cx="285750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91" name="Image 6" descr="Image 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2287250" y="2143125"/>
            <a:ext cx="285750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92" name="Image 7" descr="Image 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000875" y="2143125"/>
            <a:ext cx="285750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93" name="Image 8" descr="Image 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2715875" y="2143125"/>
            <a:ext cx="285750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94" name="Image 9" descr="Image 9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3144500" y="2143125"/>
            <a:ext cx="285750" cy="28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795" name="Text 0"/>
          <p:cNvSpPr txBox="1">
            <a:spLocks noChangeArrowheads="1"/>
          </p:cNvSpPr>
          <p:nvPr/>
        </p:nvSpPr>
        <p:spPr bwMode="auto">
          <a:xfrm>
            <a:off x="838200" y="679450"/>
            <a:ext cx="7258050" cy="7556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5900"/>
              </a:lnSpc>
              <a:buSzTx/>
              <a:buFontTx/>
              <a:buNone/>
              <a:defRPr/>
            </a:pPr>
            <a:r>
              <a:rPr lang="ru-RU" sz="5400">
                <a:latin typeface="MuseoSansCyrl-700"/>
                <a:ea typeface="MuseoSansCyrl-700"/>
                <a:cs typeface="MuseoSansCyrl-700"/>
              </a:rPr>
              <a:t>Параметры проверки</a:t>
            </a:r>
            <a:endParaRPr/>
          </a:p>
        </p:txBody>
      </p:sp>
      <p:sp>
        <p:nvSpPr>
          <p:cNvPr id="118796" name="Text 1"/>
          <p:cNvSpPr txBox="1">
            <a:spLocks noChangeArrowheads="1"/>
          </p:cNvSpPr>
          <p:nvPr/>
        </p:nvSpPr>
        <p:spPr bwMode="auto">
          <a:xfrm>
            <a:off x="838200" y="4086225"/>
            <a:ext cx="2095500" cy="5508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4300"/>
              </a:lnSpc>
              <a:buSzTx/>
              <a:buFontTx/>
              <a:buNone/>
              <a:defRPr/>
            </a:pPr>
            <a:r>
              <a:rPr lang="ru-RU" sz="3600">
                <a:latin typeface="MuseoSansCyrl-500"/>
                <a:ea typeface="MuseoSansCyrl-500"/>
                <a:cs typeface="MuseoSansCyrl-500"/>
              </a:rPr>
              <a:t>Коллизии</a:t>
            </a:r>
            <a:endParaRPr/>
          </a:p>
        </p:txBody>
      </p:sp>
      <p:sp>
        <p:nvSpPr>
          <p:cNvPr id="118797" name="Text 2"/>
          <p:cNvSpPr txBox="1">
            <a:spLocks noChangeArrowheads="1"/>
          </p:cNvSpPr>
          <p:nvPr/>
        </p:nvSpPr>
        <p:spPr bwMode="auto">
          <a:xfrm>
            <a:off x="6553200" y="3533775"/>
            <a:ext cx="5162550" cy="11033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4300"/>
              </a:lnSpc>
              <a:buSzTx/>
              <a:buFontTx/>
              <a:buNone/>
              <a:defRPr/>
            </a:pPr>
            <a:r>
              <a:rPr lang="ru-RU" sz="3600">
                <a:latin typeface="MuseoSansCyrl-500"/>
                <a:ea typeface="MuseoSansCyrl-500"/>
                <a:cs typeface="MuseoSansCyrl-500"/>
              </a:rPr>
              <a:t>Информационное наполнение</a:t>
            </a:r>
            <a:endParaRPr/>
          </a:p>
        </p:txBody>
      </p:sp>
      <p:sp>
        <p:nvSpPr>
          <p:cNvPr id="118798" name="Text 3"/>
          <p:cNvSpPr txBox="1">
            <a:spLocks noChangeArrowheads="1"/>
          </p:cNvSpPr>
          <p:nvPr/>
        </p:nvSpPr>
        <p:spPr bwMode="auto">
          <a:xfrm>
            <a:off x="12268200" y="2981325"/>
            <a:ext cx="5162550" cy="16541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4300"/>
              </a:lnSpc>
              <a:buSzTx/>
              <a:buFontTx/>
              <a:buNone/>
              <a:defRPr/>
            </a:pPr>
            <a:r>
              <a:rPr lang="ru-RU" sz="3600">
                <a:latin typeface="MuseoSansCyrl-500"/>
                <a:ea typeface="MuseoSansCyrl-500"/>
                <a:cs typeface="MuseoSansCyrl-500"/>
              </a:rPr>
              <a:t>Продуктовые </a:t>
            </a:r>
            <a:endParaRPr/>
          </a:p>
          <a:p>
            <a:pPr>
              <a:lnSpc>
                <a:spcPts val="4300"/>
              </a:lnSpc>
              <a:buSzTx/>
              <a:buFontTx/>
              <a:buNone/>
              <a:defRPr/>
            </a:pPr>
            <a:r>
              <a:rPr lang="ru-RU" sz="3600">
                <a:latin typeface="MuseoSansCyrl-500"/>
                <a:ea typeface="MuseoSansCyrl-500"/>
                <a:cs typeface="MuseoSansCyrl-500"/>
              </a:rPr>
              <a:t>и нормативные проверки</a:t>
            </a:r>
            <a:endParaRPr/>
          </a:p>
        </p:txBody>
      </p:sp>
      <p:sp>
        <p:nvSpPr>
          <p:cNvPr id="118799" name="Text 4"/>
          <p:cNvSpPr txBox="1">
            <a:spLocks noChangeArrowheads="1"/>
          </p:cNvSpPr>
          <p:nvPr/>
        </p:nvSpPr>
        <p:spPr bwMode="auto">
          <a:xfrm>
            <a:off x="876299" y="5524500"/>
            <a:ext cx="4210050" cy="13001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342900" indent="-342900"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ct val="100000"/>
              </a:lnSpc>
              <a:spcBef>
                <a:spcPts val="1500"/>
              </a:spcBef>
              <a:buSzTx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Геометрические пересечения</a:t>
            </a:r>
            <a:endParaRPr/>
          </a:p>
          <a:p>
            <a:pPr>
              <a:lnSpc>
                <a:spcPct val="100000"/>
              </a:lnSpc>
              <a:spcBef>
                <a:spcPts val="1500"/>
              </a:spcBef>
              <a:buSzTx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Минимальное расстояние</a:t>
            </a:r>
            <a:endParaRPr/>
          </a:p>
        </p:txBody>
      </p:sp>
      <p:sp>
        <p:nvSpPr>
          <p:cNvPr id="118800" name="Text 5"/>
          <p:cNvSpPr txBox="1">
            <a:spLocks noChangeArrowheads="1"/>
          </p:cNvSpPr>
          <p:nvPr/>
        </p:nvSpPr>
        <p:spPr bwMode="auto">
          <a:xfrm>
            <a:off x="6591300" y="5524500"/>
            <a:ext cx="5162550" cy="13001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342900" indent="-342900"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ct val="100000"/>
              </a:lnSpc>
              <a:spcBef>
                <a:spcPts val="1500"/>
              </a:spcBef>
              <a:buSzTx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Наличие параметров</a:t>
            </a:r>
            <a:endParaRPr/>
          </a:p>
          <a:p>
            <a:pPr>
              <a:lnSpc>
                <a:spcPct val="100000"/>
              </a:lnSpc>
              <a:spcBef>
                <a:spcPts val="1500"/>
              </a:spcBef>
              <a:buSzTx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Правила заполнения параметров</a:t>
            </a:r>
            <a:endParaRPr/>
          </a:p>
        </p:txBody>
      </p:sp>
      <p:sp>
        <p:nvSpPr>
          <p:cNvPr id="118801" name="Text 6"/>
          <p:cNvSpPr txBox="1">
            <a:spLocks noChangeArrowheads="1"/>
          </p:cNvSpPr>
          <p:nvPr/>
        </p:nvSpPr>
        <p:spPr bwMode="auto">
          <a:xfrm>
            <a:off x="12261850" y="5524500"/>
            <a:ext cx="5162550" cy="39004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342900" indent="-342900"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ct val="100000"/>
              </a:lnSpc>
              <a:spcBef>
                <a:spcPts val="1500"/>
              </a:spcBef>
              <a:buSzTx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Проверки квартирографии</a:t>
            </a:r>
            <a:endParaRPr/>
          </a:p>
          <a:p>
            <a:pPr>
              <a:lnSpc>
                <a:spcPct val="100000"/>
              </a:lnSpc>
              <a:spcBef>
                <a:spcPts val="1500"/>
              </a:spcBef>
              <a:buSzTx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Нормируемое количество элементов на единицу площади/объема</a:t>
            </a:r>
            <a:endParaRPr/>
          </a:p>
          <a:p>
            <a:pPr>
              <a:lnSpc>
                <a:spcPct val="100000"/>
              </a:lnSpc>
              <a:spcBef>
                <a:spcPts val="1500"/>
              </a:spcBef>
              <a:buSzTx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Проверка характеристик оборудования от расположения в здании</a:t>
            </a:r>
            <a:endParaRPr/>
          </a:p>
          <a:p>
            <a:pPr>
              <a:lnSpc>
                <a:spcPct val="100000"/>
              </a:lnSpc>
              <a:spcBef>
                <a:spcPts val="1500"/>
              </a:spcBef>
              <a:buSzTx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Гибкий конструктор для других видов проверок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7762" name="Image 0" descr="Image 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76299" y="8291513"/>
            <a:ext cx="14859000" cy="2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63" name="Image 1" descr="Image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52488" y="8243888"/>
            <a:ext cx="1429702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64" name="Image 3" descr="Image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3473113" y="4376738"/>
            <a:ext cx="1466849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65" name="Image 4" descr="Image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52488" y="8048625"/>
            <a:ext cx="28575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66" name="Image 5" descr="Image 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129088" y="8220075"/>
            <a:ext cx="28575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67" name="Image 6" descr="Image 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1987213" y="8267700"/>
            <a:ext cx="2857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68" name="Image 7" descr="Image 7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843963" y="8267700"/>
            <a:ext cx="2857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69" name="Image 8" descr="Image 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5130463" y="8267700"/>
            <a:ext cx="2857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70" name="Image 9" descr="Image 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5701963" y="8048625"/>
            <a:ext cx="28575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71" name="Image 10" descr="Image 1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862013" y="4872038"/>
            <a:ext cx="14297025" cy="341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72" name="Image 11" descr="Image 1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1987213" y="4500563"/>
            <a:ext cx="28575" cy="379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73" name="Image 12" descr="Image 12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8843963" y="4500563"/>
            <a:ext cx="28575" cy="379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74" name="Image 13" descr="Image 13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5130463" y="4500563"/>
            <a:ext cx="28575" cy="379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75" name="Image 14" descr="Image 14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6334125" y="4400550"/>
            <a:ext cx="2333625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76" name="Image 15" descr="Image 15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10309225" y="4419600"/>
            <a:ext cx="157162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7777" name="Text 0"/>
          <p:cNvSpPr txBox="1">
            <a:spLocks noChangeArrowheads="1"/>
          </p:cNvSpPr>
          <p:nvPr/>
        </p:nvSpPr>
        <p:spPr bwMode="auto">
          <a:xfrm>
            <a:off x="838200" y="679450"/>
            <a:ext cx="14751050" cy="7572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5900"/>
              </a:lnSpc>
              <a:buSzTx/>
              <a:buFontTx/>
              <a:buNone/>
              <a:defRPr/>
            </a:pPr>
            <a:r>
              <a:rPr lang="en-US" sz="5200">
                <a:latin typeface="MuseoSansCyrl-700"/>
                <a:ea typeface="MuseoSansCyrl-700"/>
                <a:cs typeface="MuseoSansCyrl-700"/>
              </a:rPr>
              <a:t>Tangl control</a:t>
            </a:r>
            <a:r>
              <a:rPr lang="ru-RU" sz="5200">
                <a:latin typeface="MuseoSansCyrl-700"/>
                <a:ea typeface="MuseoSansCyrl-700"/>
                <a:cs typeface="MuseoSansCyrl-700"/>
              </a:rPr>
              <a:t>: новый уровень зрелости BIM</a:t>
            </a:r>
            <a:endParaRPr/>
          </a:p>
        </p:txBody>
      </p:sp>
      <p:sp>
        <p:nvSpPr>
          <p:cNvPr id="117778" name="Text 1"/>
          <p:cNvSpPr txBox="1">
            <a:spLocks noChangeArrowheads="1"/>
          </p:cNvSpPr>
          <p:nvPr/>
        </p:nvSpPr>
        <p:spPr bwMode="auto">
          <a:xfrm>
            <a:off x="942975" y="8667750"/>
            <a:ext cx="1905000" cy="3587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Коллизии</a:t>
            </a:r>
            <a:endParaRPr/>
          </a:p>
        </p:txBody>
      </p:sp>
      <p:sp>
        <p:nvSpPr>
          <p:cNvPr id="117779" name="Text 2"/>
          <p:cNvSpPr txBox="1">
            <a:spLocks noChangeArrowheads="1"/>
          </p:cNvSpPr>
          <p:nvPr/>
        </p:nvSpPr>
        <p:spPr bwMode="auto">
          <a:xfrm>
            <a:off x="4219575" y="8667750"/>
            <a:ext cx="3162300" cy="7175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Информационное наполнение</a:t>
            </a:r>
            <a:endParaRPr/>
          </a:p>
        </p:txBody>
      </p:sp>
      <p:sp>
        <p:nvSpPr>
          <p:cNvPr id="117780" name="Text 3"/>
          <p:cNvSpPr txBox="1">
            <a:spLocks noChangeArrowheads="1"/>
          </p:cNvSpPr>
          <p:nvPr/>
        </p:nvSpPr>
        <p:spPr bwMode="auto">
          <a:xfrm>
            <a:off x="8877300" y="8667750"/>
            <a:ext cx="1952625" cy="3587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Стандарты</a:t>
            </a:r>
            <a:endParaRPr/>
          </a:p>
        </p:txBody>
      </p:sp>
      <p:sp>
        <p:nvSpPr>
          <p:cNvPr id="117781" name="Text 4"/>
          <p:cNvSpPr txBox="1">
            <a:spLocks noChangeArrowheads="1"/>
          </p:cNvSpPr>
          <p:nvPr/>
        </p:nvSpPr>
        <p:spPr bwMode="auto">
          <a:xfrm>
            <a:off x="15925800" y="7829550"/>
            <a:ext cx="1504950" cy="7175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700"/>
                <a:ea typeface="MuseoSansCyrl-700"/>
                <a:cs typeface="MuseoSansCyrl-700"/>
              </a:rPr>
              <a:t>ТЗ</a:t>
            </a:r>
            <a:endParaRPr/>
          </a:p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700"/>
                <a:ea typeface="MuseoSansCyrl-700"/>
                <a:cs typeface="MuseoSansCyrl-700"/>
              </a:rPr>
              <a:t>Заказчика</a:t>
            </a:r>
            <a:endParaRPr/>
          </a:p>
        </p:txBody>
      </p:sp>
      <p:sp>
        <p:nvSpPr>
          <p:cNvPr id="117782" name="Text 5"/>
          <p:cNvSpPr txBox="1">
            <a:spLocks noChangeArrowheads="1"/>
          </p:cNvSpPr>
          <p:nvPr/>
        </p:nvSpPr>
        <p:spPr bwMode="auto">
          <a:xfrm>
            <a:off x="12077700" y="8667750"/>
            <a:ext cx="2505074" cy="7175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Продуктовые проверки</a:t>
            </a:r>
            <a:endParaRPr/>
          </a:p>
        </p:txBody>
      </p:sp>
      <p:sp>
        <p:nvSpPr>
          <p:cNvPr id="117783" name="Text 6"/>
          <p:cNvSpPr txBox="1">
            <a:spLocks noChangeArrowheads="1"/>
          </p:cNvSpPr>
          <p:nvPr/>
        </p:nvSpPr>
        <p:spPr bwMode="auto">
          <a:xfrm>
            <a:off x="15220950" y="8667750"/>
            <a:ext cx="1647825" cy="10779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Не подлежат проверке</a:t>
            </a:r>
            <a:endParaRPr/>
          </a:p>
        </p:txBody>
      </p:sp>
      <p:sp>
        <p:nvSpPr>
          <p:cNvPr id="117784" name="Text 7"/>
          <p:cNvSpPr txBox="1">
            <a:spLocks noChangeArrowheads="1"/>
          </p:cNvSpPr>
          <p:nvPr/>
        </p:nvSpPr>
        <p:spPr bwMode="auto">
          <a:xfrm>
            <a:off x="13896975" y="4422775"/>
            <a:ext cx="1062038" cy="360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algn="r"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900"/>
                <a:ea typeface="MuseoSansCyrl-900"/>
                <a:cs typeface="MuseoSansCyrl-900"/>
              </a:rPr>
              <a:t>Tangl</a:t>
            </a:r>
            <a:endParaRPr/>
          </a:p>
        </p:txBody>
      </p:sp>
      <p:sp>
        <p:nvSpPr>
          <p:cNvPr id="117785" name="Text 8"/>
          <p:cNvSpPr txBox="1">
            <a:spLocks noChangeArrowheads="1"/>
          </p:cNvSpPr>
          <p:nvPr/>
        </p:nvSpPr>
        <p:spPr bwMode="auto">
          <a:xfrm>
            <a:off x="7858125" y="7620000"/>
            <a:ext cx="809625" cy="4619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3600"/>
              </a:lnSpc>
              <a:buSzTx/>
              <a:buFontTx/>
              <a:buNone/>
              <a:defRPr/>
            </a:pPr>
            <a:r>
              <a:rPr lang="ru-RU" sz="3000">
                <a:latin typeface="MuseoSansCyrl-700"/>
                <a:ea typeface="MuseoSansCyrl-700"/>
                <a:cs typeface="MuseoSansCyrl-700"/>
              </a:rPr>
              <a:t>50%</a:t>
            </a:r>
            <a:endParaRPr/>
          </a:p>
        </p:txBody>
      </p:sp>
      <p:sp>
        <p:nvSpPr>
          <p:cNvPr id="117786" name="Text 9"/>
          <p:cNvSpPr txBox="1">
            <a:spLocks noChangeArrowheads="1"/>
          </p:cNvSpPr>
          <p:nvPr/>
        </p:nvSpPr>
        <p:spPr bwMode="auto">
          <a:xfrm>
            <a:off x="11020424" y="7620000"/>
            <a:ext cx="790575" cy="4619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3600"/>
              </a:lnSpc>
              <a:buSzTx/>
              <a:buFontTx/>
              <a:buNone/>
              <a:defRPr/>
            </a:pPr>
            <a:r>
              <a:rPr lang="ru-RU" sz="3000">
                <a:latin typeface="MuseoSansCyrl-700"/>
                <a:ea typeface="MuseoSansCyrl-700"/>
                <a:cs typeface="MuseoSansCyrl-700"/>
              </a:rPr>
              <a:t>70%</a:t>
            </a:r>
            <a:endParaRPr/>
          </a:p>
        </p:txBody>
      </p:sp>
      <p:sp>
        <p:nvSpPr>
          <p:cNvPr id="117787" name="Text 10"/>
          <p:cNvSpPr txBox="1">
            <a:spLocks noChangeArrowheads="1"/>
          </p:cNvSpPr>
          <p:nvPr/>
        </p:nvSpPr>
        <p:spPr bwMode="auto">
          <a:xfrm>
            <a:off x="14097000" y="7620000"/>
            <a:ext cx="838200" cy="4619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3600"/>
              </a:lnSpc>
              <a:buSzTx/>
              <a:buFontTx/>
              <a:buNone/>
              <a:defRPr/>
            </a:pPr>
            <a:r>
              <a:rPr lang="ru-RU" sz="3000">
                <a:latin typeface="MuseoSansCyrl-700"/>
                <a:ea typeface="MuseoSansCyrl-700"/>
                <a:cs typeface="MuseoSansCyrl-700"/>
              </a:rPr>
              <a:t>90%</a:t>
            </a:r>
            <a:endParaRPr/>
          </a:p>
        </p:txBody>
      </p:sp>
      <p:sp>
        <p:nvSpPr>
          <p:cNvPr id="117788" name="Text 11"/>
          <p:cNvSpPr txBox="1">
            <a:spLocks noChangeArrowheads="1"/>
          </p:cNvSpPr>
          <p:nvPr/>
        </p:nvSpPr>
        <p:spPr bwMode="auto">
          <a:xfrm>
            <a:off x="838200" y="1974850"/>
            <a:ext cx="3505199" cy="20780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16200"/>
              </a:lnSpc>
              <a:buSzTx/>
              <a:buFontTx/>
              <a:buNone/>
              <a:defRPr/>
            </a:pPr>
            <a:r>
              <a:rPr lang="ru-RU" sz="13500">
                <a:solidFill>
                  <a:srgbClr val="0EBCE8"/>
                </a:solidFill>
                <a:latin typeface="MuseoSansCyrl-700"/>
                <a:ea typeface="MuseoSansCyrl-700"/>
                <a:cs typeface="MuseoSansCyrl-700"/>
              </a:rPr>
              <a:t>90%</a:t>
            </a:r>
            <a:endParaRPr/>
          </a:p>
        </p:txBody>
      </p:sp>
      <p:sp>
        <p:nvSpPr>
          <p:cNvPr id="117789" name="Text 12"/>
          <p:cNvSpPr txBox="1">
            <a:spLocks noChangeArrowheads="1"/>
          </p:cNvSpPr>
          <p:nvPr/>
        </p:nvSpPr>
        <p:spPr bwMode="auto">
          <a:xfrm>
            <a:off x="4552950" y="2152650"/>
            <a:ext cx="6019800" cy="16541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>
              <a:lnSpc>
                <a:spcPts val="4300"/>
              </a:lnSpc>
              <a:buSzTx/>
              <a:buFontTx/>
              <a:buNone/>
              <a:defRPr/>
            </a:pPr>
            <a:r>
              <a:rPr lang="ru-RU" sz="3600">
                <a:latin typeface="MuseoSansCyrl-500"/>
                <a:ea typeface="MuseoSansCyrl-500"/>
                <a:cs typeface="MuseoSansCyrl-500"/>
              </a:rPr>
              <a:t>информационных требований заказчика</a:t>
            </a:r>
            <a:endParaRPr/>
          </a:p>
          <a:p>
            <a:pPr>
              <a:lnSpc>
                <a:spcPts val="4300"/>
              </a:lnSpc>
              <a:buSzTx/>
              <a:buFontTx/>
              <a:buNone/>
              <a:defRPr/>
            </a:pPr>
            <a:r>
              <a:rPr lang="ru-RU" sz="3600">
                <a:latin typeface="MuseoSansCyrl-500"/>
                <a:ea typeface="MuseoSansCyrl-500"/>
                <a:cs typeface="MuseoSansCyrl-500"/>
              </a:rPr>
              <a:t>проверяет Tangl</a:t>
            </a:r>
            <a:endParaRPr/>
          </a:p>
        </p:txBody>
      </p:sp>
      <p:sp>
        <p:nvSpPr>
          <p:cNvPr id="117790" name="Text 13"/>
          <p:cNvSpPr txBox="1">
            <a:spLocks noChangeArrowheads="1"/>
          </p:cNvSpPr>
          <p:nvPr/>
        </p:nvSpPr>
        <p:spPr bwMode="auto">
          <a:xfrm>
            <a:off x="7038975" y="4432300"/>
            <a:ext cx="1628775" cy="360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algn="r"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Navisworks</a:t>
            </a:r>
            <a:endParaRPr/>
          </a:p>
        </p:txBody>
      </p:sp>
      <p:sp>
        <p:nvSpPr>
          <p:cNvPr id="117791" name="Text 14"/>
          <p:cNvSpPr txBox="1">
            <a:spLocks noChangeArrowheads="1"/>
          </p:cNvSpPr>
          <p:nvPr/>
        </p:nvSpPr>
        <p:spPr bwMode="auto">
          <a:xfrm>
            <a:off x="10896600" y="4432300"/>
            <a:ext cx="914400" cy="360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ts val="5400"/>
              </a:lnSpc>
              <a:buSzPct val="100000"/>
              <a:buFont typeface="Arial"/>
              <a:buChar char="•"/>
              <a:defRPr sz="4500">
                <a:solidFill>
                  <a:srgbClr val="1F1F1F"/>
                </a:solidFill>
                <a:latin typeface="Museo Sans Cyrl 500"/>
              </a:defRPr>
            </a:lvl1pPr>
            <a:lvl2pPr marL="742950" indent="-285750">
              <a:lnSpc>
                <a:spcPts val="4300"/>
              </a:lnSpc>
              <a:buSzPct val="100000"/>
              <a:buFont typeface="Arial"/>
              <a:buChar char="–"/>
              <a:defRPr sz="3600">
                <a:solidFill>
                  <a:srgbClr val="1F1F1F"/>
                </a:solidFill>
                <a:latin typeface="Museo Sans Cyrl 500"/>
              </a:defRPr>
            </a:lvl2pPr>
            <a:lvl3pPr marL="1143000" indent="-228600">
              <a:buSzPct val="100000"/>
              <a:buFont typeface="Arial"/>
              <a:buChar char="•"/>
              <a:defRPr sz="2400">
                <a:solidFill>
                  <a:srgbClr val="1F1F1F"/>
                </a:solidFill>
                <a:latin typeface="Museo Sans Cyrl 500"/>
              </a:defRPr>
            </a:lvl3pPr>
            <a:lvl4pPr marL="1600200" indent="-228600">
              <a:spcBef>
                <a:spcPts val="700"/>
              </a:spcBef>
              <a:buSzPct val="100000"/>
              <a:buFont typeface="Arial"/>
              <a:buChar char="–"/>
              <a:defRPr>
                <a:solidFill>
                  <a:srgbClr val="1F1F1F"/>
                </a:solidFill>
                <a:latin typeface="Museo Sans Cyrl 500"/>
              </a:defRPr>
            </a:lvl4pPr>
            <a:lvl5pPr marL="2057400" indent="-228600">
              <a:spcBef>
                <a:spcPts val="700"/>
              </a:spcBef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5pPr>
            <a:lvl6pPr marL="25146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6pPr>
            <a:lvl7pPr marL="29718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7pPr>
            <a:lvl8pPr marL="34290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8pPr>
            <a:lvl9pPr marL="3886200" indent="-228600"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»"/>
              <a:defRPr sz="3200">
                <a:solidFill>
                  <a:srgbClr val="000000"/>
                </a:solidFill>
                <a:latin typeface="Museo Sans Cyrl 500"/>
              </a:defRPr>
            </a:lvl9pPr>
          </a:lstStyle>
          <a:p>
            <a:pPr algn="r">
              <a:lnSpc>
                <a:spcPts val="2800"/>
              </a:lnSpc>
              <a:buSzTx/>
              <a:buFontTx/>
              <a:buNone/>
              <a:defRPr/>
            </a:pPr>
            <a:r>
              <a:rPr lang="ru-RU" sz="2400">
                <a:latin typeface="MuseoSansCyrl-500"/>
                <a:ea typeface="MuseoSansCyrl-500"/>
                <a:cs typeface="MuseoSansCyrl-500"/>
              </a:rPr>
              <a:t>Solibri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1F1F1F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MuseoSansCyrl-700"/>
        <a:ea typeface="MuseoSansCyrl-700"/>
        <a:cs typeface="MuseoSansCyrl-700"/>
      </a:majorFont>
      <a:minorFont>
        <a:latin typeface="MuseoSansCyrl-500"/>
        <a:ea typeface="MuseoSansCyrl-500"/>
        <a:cs typeface="MuseoSansCyrl-500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FFFFFF"/>
        </a:solidFill>
        <a:ln w="25400" cap="flat">
          <a:solidFill>
            <a:srgbClr val="0EBCE8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25400" cap="flat">
          <a:solidFill>
            <a:srgbClr val="0EBCE8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840</Words>
  <Application>Microsoft Office PowerPoint</Application>
  <DocSecurity>0</DocSecurity>
  <PresentationFormat>Произвольный</PresentationFormat>
  <Paragraphs>209</Paragraphs>
  <Slides>25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6" baseType="lpstr">
      <vt:lpstr>Arial</vt:lpstr>
      <vt:lpstr>Calibri</vt:lpstr>
      <vt:lpstr>Museo Sans Cyrl 300</vt:lpstr>
      <vt:lpstr>Museo Sans Cyrl 500</vt:lpstr>
      <vt:lpstr>Museo Sans Cyrl 700</vt:lpstr>
      <vt:lpstr>Museo Sans Cyrl 900</vt:lpstr>
      <vt:lpstr>MuseoSansCyrl-500</vt:lpstr>
      <vt:lpstr>MuseoSansCyrl-700</vt:lpstr>
      <vt:lpstr>MuseoSansCyrl-900</vt:lpstr>
      <vt:lpstr>Vida 33 Pro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Наташка</dc:creator>
  <cp:keywords/>
  <dc:description/>
  <cp:lastModifiedBy>Мария Александрова</cp:lastModifiedBy>
  <cp:revision>189</cp:revision>
  <dcterms:modified xsi:type="dcterms:W3CDTF">2024-02-26T08:04:29Z</dcterms:modified>
  <cp:category/>
  <dc:identifier/>
  <cp:contentStatus/>
  <dc:language/>
  <cp:version/>
</cp:coreProperties>
</file>