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66" r:id="rId2"/>
    <p:sldId id="257" r:id="rId3"/>
    <p:sldId id="258" r:id="rId4"/>
    <p:sldId id="259" r:id="rId5"/>
    <p:sldId id="267" r:id="rId6"/>
    <p:sldId id="268" r:id="rId7"/>
    <p:sldId id="269" r:id="rId8"/>
    <p:sldId id="270" r:id="rId9"/>
    <p:sldId id="271" r:id="rId10"/>
    <p:sldId id="272" r:id="rId11"/>
  </p:sldIdLst>
  <p:sldSz cx="18288000" cy="10287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93E3"/>
    <a:srgbClr val="1815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59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2" name="Shape 12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Arial"/>
      </a:defRPr>
    </a:lvl1pPr>
    <a:lvl2pPr indent="228600" latinLnBrk="0">
      <a:defRPr sz="1200">
        <a:latin typeface="+mj-lt"/>
        <a:ea typeface="+mj-ea"/>
        <a:cs typeface="+mj-cs"/>
        <a:sym typeface="Arial"/>
      </a:defRPr>
    </a:lvl2pPr>
    <a:lvl3pPr indent="457200" latinLnBrk="0">
      <a:defRPr sz="1200">
        <a:latin typeface="+mj-lt"/>
        <a:ea typeface="+mj-ea"/>
        <a:cs typeface="+mj-cs"/>
        <a:sym typeface="Arial"/>
      </a:defRPr>
    </a:lvl3pPr>
    <a:lvl4pPr indent="685800" latinLnBrk="0">
      <a:defRPr sz="1200">
        <a:latin typeface="+mj-lt"/>
        <a:ea typeface="+mj-ea"/>
        <a:cs typeface="+mj-cs"/>
        <a:sym typeface="Arial"/>
      </a:defRPr>
    </a:lvl4pPr>
    <a:lvl5pPr indent="914400" latinLnBrk="0">
      <a:defRPr sz="1200">
        <a:latin typeface="+mj-lt"/>
        <a:ea typeface="+mj-ea"/>
        <a:cs typeface="+mj-cs"/>
        <a:sym typeface="Arial"/>
      </a:defRPr>
    </a:lvl5pPr>
    <a:lvl6pPr indent="1143000" latinLnBrk="0">
      <a:defRPr sz="1200">
        <a:latin typeface="+mj-lt"/>
        <a:ea typeface="+mj-ea"/>
        <a:cs typeface="+mj-cs"/>
        <a:sym typeface="Arial"/>
      </a:defRPr>
    </a:lvl6pPr>
    <a:lvl7pPr indent="1371600" latinLnBrk="0">
      <a:defRPr sz="1200">
        <a:latin typeface="+mj-lt"/>
        <a:ea typeface="+mj-ea"/>
        <a:cs typeface="+mj-cs"/>
        <a:sym typeface="Arial"/>
      </a:defRPr>
    </a:lvl7pPr>
    <a:lvl8pPr indent="1600200" latinLnBrk="0">
      <a:defRPr sz="1200">
        <a:latin typeface="+mj-lt"/>
        <a:ea typeface="+mj-ea"/>
        <a:cs typeface="+mj-cs"/>
        <a:sym typeface="Arial"/>
      </a:defRPr>
    </a:lvl8pPr>
    <a:lvl9pPr indent="1828800" latinLnBrk="0">
      <a:defRPr sz="12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14400" y="410398"/>
            <a:ext cx="16458841" cy="171756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10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914400" y="2406960"/>
            <a:ext cx="8031600" cy="2845445"/>
          </a:xfrm>
          <a:prstGeom prst="rect">
            <a:avLst/>
          </a:prstGeom>
        </p:spPr>
        <p:txBody>
          <a:bodyPr anchor="t"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4" name="PlaceHolder 5"/>
          <p:cNvSpPr>
            <a:spLocks noGrp="1"/>
          </p:cNvSpPr>
          <p:nvPr>
            <p:ph type="body" sz="quarter" idx="13"/>
          </p:nvPr>
        </p:nvSpPr>
        <p:spPr>
          <a:xfrm>
            <a:off x="9348120" y="5523119"/>
            <a:ext cx="8031600" cy="2845445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10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14400" y="410398"/>
            <a:ext cx="16458841" cy="171756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11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914400" y="2406960"/>
            <a:ext cx="5299560" cy="2845445"/>
          </a:xfrm>
          <a:prstGeom prst="rect">
            <a:avLst/>
          </a:prstGeom>
        </p:spPr>
        <p:txBody>
          <a:bodyPr anchor="t"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4" name="PlaceHolder 7"/>
          <p:cNvSpPr>
            <a:spLocks noGrp="1"/>
          </p:cNvSpPr>
          <p:nvPr>
            <p:ph type="body" sz="quarter" idx="13"/>
          </p:nvPr>
        </p:nvSpPr>
        <p:spPr>
          <a:xfrm>
            <a:off x="12044160" y="5523119"/>
            <a:ext cx="5299565" cy="2845445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11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14400" y="410398"/>
            <a:ext cx="16458841" cy="171756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19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914400" y="2406960"/>
            <a:ext cx="16458841" cy="5965922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14400" y="410398"/>
            <a:ext cx="16458841" cy="171756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914400" y="2406960"/>
            <a:ext cx="8031600" cy="5965922"/>
          </a:xfrm>
          <a:prstGeom prst="rect">
            <a:avLst/>
          </a:prstGeom>
        </p:spPr>
        <p:txBody>
          <a:bodyPr anchor="t"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8" name="PlaceHolder 3"/>
          <p:cNvSpPr>
            <a:spLocks noGrp="1"/>
          </p:cNvSpPr>
          <p:nvPr>
            <p:ph type="body" sz="half" idx="13"/>
          </p:nvPr>
        </p:nvSpPr>
        <p:spPr>
          <a:xfrm>
            <a:off x="9348120" y="2406957"/>
            <a:ext cx="8031600" cy="5965928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3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14400" y="410398"/>
            <a:ext cx="16458841" cy="171756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4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14400" y="410398"/>
            <a:ext cx="16458841" cy="171756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6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914400" y="2406960"/>
            <a:ext cx="8031600" cy="2845445"/>
          </a:xfrm>
          <a:prstGeom prst="rect">
            <a:avLst/>
          </a:prstGeom>
        </p:spPr>
        <p:txBody>
          <a:bodyPr anchor="t"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4" name="PlaceHolder 4"/>
          <p:cNvSpPr>
            <a:spLocks noGrp="1"/>
          </p:cNvSpPr>
          <p:nvPr>
            <p:ph type="body" sz="quarter" idx="13"/>
          </p:nvPr>
        </p:nvSpPr>
        <p:spPr>
          <a:xfrm>
            <a:off x="914400" y="5523119"/>
            <a:ext cx="8031599" cy="2845445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6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14400" y="410398"/>
            <a:ext cx="16458841" cy="171756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914400" y="2406960"/>
            <a:ext cx="8031600" cy="5965922"/>
          </a:xfrm>
          <a:prstGeom prst="rect">
            <a:avLst/>
          </a:prstGeom>
        </p:spPr>
        <p:txBody>
          <a:bodyPr anchor="t"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4" name="PlaceHolder 4"/>
          <p:cNvSpPr>
            <a:spLocks noGrp="1"/>
          </p:cNvSpPr>
          <p:nvPr>
            <p:ph type="body" sz="quarter" idx="13"/>
          </p:nvPr>
        </p:nvSpPr>
        <p:spPr>
          <a:xfrm>
            <a:off x="9348120" y="5523119"/>
            <a:ext cx="8031600" cy="2845445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14400" y="410398"/>
            <a:ext cx="16458841" cy="171756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8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914400" y="2406960"/>
            <a:ext cx="8031600" cy="2845445"/>
          </a:xfrm>
          <a:prstGeom prst="rect">
            <a:avLst/>
          </a:prstGeom>
        </p:spPr>
        <p:txBody>
          <a:bodyPr anchor="t"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4" name="PlaceHolder 4"/>
          <p:cNvSpPr>
            <a:spLocks noGrp="1"/>
          </p:cNvSpPr>
          <p:nvPr>
            <p:ph type="body" sz="half" idx="13"/>
          </p:nvPr>
        </p:nvSpPr>
        <p:spPr>
          <a:xfrm>
            <a:off x="914399" y="5523119"/>
            <a:ext cx="16458842" cy="2845445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14400" y="410398"/>
            <a:ext cx="16458841" cy="171756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9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914400" y="2406960"/>
            <a:ext cx="16458841" cy="2845445"/>
          </a:xfrm>
          <a:prstGeom prst="rect">
            <a:avLst/>
          </a:prstGeom>
        </p:spPr>
        <p:txBody>
          <a:bodyPr anchor="t"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4" name="PlaceHolder 3"/>
          <p:cNvSpPr>
            <a:spLocks noGrp="1"/>
          </p:cNvSpPr>
          <p:nvPr>
            <p:ph type="body" sz="half" idx="13"/>
          </p:nvPr>
        </p:nvSpPr>
        <p:spPr>
          <a:xfrm>
            <a:off x="914399" y="5523119"/>
            <a:ext cx="16458842" cy="2845445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9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914400" y="410398"/>
            <a:ext cx="16458841" cy="79628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740025" y="2057400"/>
            <a:ext cx="14630400" cy="6977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r>
              <a:t>Текст заголовка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3106400" y="9349107"/>
            <a:ext cx="358409" cy="37083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-1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-1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-1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-1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-1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-1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-1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-1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-1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431999" marR="0" indent="-323998" algn="l" defTabSz="914400" rtl="0" latinLnBrk="0">
        <a:lnSpc>
          <a:spcPct val="100000"/>
        </a:lnSpc>
        <a:spcBef>
          <a:spcPts val="1400"/>
        </a:spcBef>
        <a:spcAft>
          <a:spcPts val="0"/>
        </a:spcAft>
        <a:buClr>
          <a:srgbClr val="000000"/>
        </a:buClr>
        <a:buSzPct val="45000"/>
        <a:buFontTx/>
        <a:buChar char="●"/>
        <a:tabLst/>
        <a:defRPr sz="3200" b="0" i="0" u="none" strike="noStrike" cap="none" spc="-1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914400" rtl="0" latinLnBrk="0">
        <a:lnSpc>
          <a:spcPct val="100000"/>
        </a:lnSpc>
        <a:spcBef>
          <a:spcPts val="1400"/>
        </a:spcBef>
        <a:spcAft>
          <a:spcPts val="0"/>
        </a:spcAft>
        <a:buClr>
          <a:srgbClr val="000000"/>
        </a:buClr>
        <a:buSzTx/>
        <a:buFontTx/>
        <a:buNone/>
        <a:tabLst/>
        <a:defRPr sz="3200" b="0" i="0" u="none" strike="noStrike" cap="none" spc="-1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914400" rtl="0" latinLnBrk="0">
        <a:lnSpc>
          <a:spcPct val="100000"/>
        </a:lnSpc>
        <a:spcBef>
          <a:spcPts val="1400"/>
        </a:spcBef>
        <a:spcAft>
          <a:spcPts val="0"/>
        </a:spcAft>
        <a:buClr>
          <a:srgbClr val="000000"/>
        </a:buClr>
        <a:buSzTx/>
        <a:buFontTx/>
        <a:buNone/>
        <a:tabLst/>
        <a:defRPr sz="3200" b="0" i="0" u="none" strike="noStrike" cap="none" spc="-1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914400" rtl="0" latinLnBrk="0">
        <a:lnSpc>
          <a:spcPct val="100000"/>
        </a:lnSpc>
        <a:spcBef>
          <a:spcPts val="1400"/>
        </a:spcBef>
        <a:spcAft>
          <a:spcPts val="0"/>
        </a:spcAft>
        <a:buClr>
          <a:srgbClr val="000000"/>
        </a:buClr>
        <a:buSzTx/>
        <a:buFontTx/>
        <a:buNone/>
        <a:tabLst/>
        <a:defRPr sz="3200" b="0" i="0" u="none" strike="noStrike" cap="none" spc="-1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914400" rtl="0" latinLnBrk="0">
        <a:lnSpc>
          <a:spcPct val="100000"/>
        </a:lnSpc>
        <a:spcBef>
          <a:spcPts val="1400"/>
        </a:spcBef>
        <a:spcAft>
          <a:spcPts val="0"/>
        </a:spcAft>
        <a:buClr>
          <a:srgbClr val="000000"/>
        </a:buClr>
        <a:buSzTx/>
        <a:buFontTx/>
        <a:buNone/>
        <a:tabLst/>
        <a:defRPr sz="3200" b="0" i="0" u="none" strike="noStrike" cap="none" spc="-1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914400" rtl="0" latinLnBrk="0">
        <a:lnSpc>
          <a:spcPct val="100000"/>
        </a:lnSpc>
        <a:spcBef>
          <a:spcPts val="1400"/>
        </a:spcBef>
        <a:spcAft>
          <a:spcPts val="0"/>
        </a:spcAft>
        <a:buClr>
          <a:srgbClr val="000000"/>
        </a:buClr>
        <a:buSzTx/>
        <a:buFontTx/>
        <a:buNone/>
        <a:tabLst/>
        <a:defRPr sz="3200" b="0" i="0" u="none" strike="noStrike" cap="none" spc="-1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914400" rtl="0" latinLnBrk="0">
        <a:lnSpc>
          <a:spcPct val="100000"/>
        </a:lnSpc>
        <a:spcBef>
          <a:spcPts val="1400"/>
        </a:spcBef>
        <a:spcAft>
          <a:spcPts val="0"/>
        </a:spcAft>
        <a:buClr>
          <a:srgbClr val="000000"/>
        </a:buClr>
        <a:buSzTx/>
        <a:buFontTx/>
        <a:buNone/>
        <a:tabLst/>
        <a:defRPr sz="3200" b="0" i="0" u="none" strike="noStrike" cap="none" spc="-1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914400" rtl="0" latinLnBrk="0">
        <a:lnSpc>
          <a:spcPct val="100000"/>
        </a:lnSpc>
        <a:spcBef>
          <a:spcPts val="1400"/>
        </a:spcBef>
        <a:spcAft>
          <a:spcPts val="0"/>
        </a:spcAft>
        <a:buClr>
          <a:srgbClr val="000000"/>
        </a:buClr>
        <a:buSzTx/>
        <a:buFontTx/>
        <a:buNone/>
        <a:tabLst/>
        <a:defRPr sz="3200" b="0" i="0" u="none" strike="noStrike" cap="none" spc="-1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914400" rtl="0" latinLnBrk="0">
        <a:lnSpc>
          <a:spcPct val="100000"/>
        </a:lnSpc>
        <a:spcBef>
          <a:spcPts val="1400"/>
        </a:spcBef>
        <a:spcAft>
          <a:spcPts val="0"/>
        </a:spcAft>
        <a:buClr>
          <a:srgbClr val="000000"/>
        </a:buClr>
        <a:buSzTx/>
        <a:buFontTx/>
        <a:buNone/>
        <a:tabLst/>
        <a:defRPr sz="3200" b="0" i="0" u="none" strike="noStrike" cap="none" spc="-1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28321A2-32E1-4560-9B51-87599FB2DB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26" name="Text 0"/>
          <p:cNvSpPr txBox="1"/>
          <p:nvPr/>
        </p:nvSpPr>
        <p:spPr>
          <a:xfrm>
            <a:off x="4136572" y="4978400"/>
            <a:ext cx="12496426" cy="36933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8100"/>
              </a:lnSpc>
              <a:defRPr sz="6700" b="1">
                <a:solidFill>
                  <a:srgbClr val="1B5285"/>
                </a:solidFill>
                <a:latin typeface="Commissioner ExtraBold"/>
                <a:ea typeface="Commissioner ExtraBold"/>
                <a:cs typeface="Commissioner ExtraBold"/>
                <a:sym typeface="Commissioner ExtraBold"/>
              </a:defRPr>
            </a:lvl1pPr>
          </a:lstStyle>
          <a:p>
            <a:pPr>
              <a:lnSpc>
                <a:spcPct val="100000"/>
              </a:lnSpc>
            </a:pPr>
            <a:r>
              <a:rPr sz="8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ОТКРОВЕННО </a:t>
            </a:r>
            <a:br>
              <a:rPr lang="en-US" sz="8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sz="8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 ИСТИННЫХ ПРОБЛЕМАХ СТРОИТЕЛЕЙ </a:t>
            </a:r>
          </a:p>
        </p:txBody>
      </p:sp>
      <p:sp>
        <p:nvSpPr>
          <p:cNvPr id="127" name="Text 1"/>
          <p:cNvSpPr txBox="1"/>
          <p:nvPr/>
        </p:nvSpPr>
        <p:spPr>
          <a:xfrm>
            <a:off x="14878043" y="647700"/>
            <a:ext cx="278130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3600"/>
              </a:lnSpc>
              <a:defRPr sz="3000">
                <a:solidFill>
                  <a:srgbClr val="172340"/>
                </a:solidFill>
                <a:latin typeface="Commissioner Regular"/>
                <a:ea typeface="Commissioner Regular"/>
                <a:cs typeface="Commissioner Regular"/>
                <a:sym typeface="Commissioner Regular"/>
              </a:defRPr>
            </a:lvl1pPr>
          </a:lstStyle>
          <a:p>
            <a:r>
              <a:rPr b="1" dirty="0">
                <a:solidFill>
                  <a:schemeClr val="bg1"/>
                </a:solidFill>
              </a:rPr>
              <a:t>ГК «</a:t>
            </a:r>
            <a:r>
              <a:rPr b="1" dirty="0" err="1">
                <a:solidFill>
                  <a:schemeClr val="bg1"/>
                </a:solidFill>
              </a:rPr>
              <a:t>Синтека</a:t>
            </a:r>
            <a:r>
              <a:rPr b="1" dirty="0">
                <a:solidFill>
                  <a:schemeClr val="bg1"/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41683777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 animBg="1"/>
      <p:bldP spid="12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8534D4-6D95-4319-9DF7-182BAB2D1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26" name="Text 0"/>
          <p:cNvSpPr txBox="1"/>
          <p:nvPr/>
        </p:nvSpPr>
        <p:spPr>
          <a:xfrm>
            <a:off x="3436479" y="1524000"/>
            <a:ext cx="12496426" cy="2111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8100"/>
              </a:lnSpc>
              <a:defRPr sz="6700" b="1">
                <a:solidFill>
                  <a:srgbClr val="1B5285"/>
                </a:solidFill>
                <a:latin typeface="Commissioner ExtraBold"/>
                <a:ea typeface="Commissioner ExtraBold"/>
                <a:cs typeface="Commissioner ExtraBold"/>
                <a:sym typeface="Commissioner ExtraBold"/>
              </a:defRPr>
            </a:lvl1pPr>
          </a:lstStyle>
          <a:p>
            <a:pPr>
              <a:lnSpc>
                <a:spcPts val="8200"/>
              </a:lnSpc>
            </a:pPr>
            <a:r>
              <a:rPr lang="ru-RU" sz="8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СИНТЕКА — чтобы строить и зарабатывать</a:t>
            </a: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6EFCA25E-1BCA-436F-B3B7-324F9E3237D0}"/>
              </a:ext>
            </a:extLst>
          </p:cNvPr>
          <p:cNvGrpSpPr/>
          <p:nvPr/>
        </p:nvGrpSpPr>
        <p:grpSpPr>
          <a:xfrm>
            <a:off x="3465508" y="3988900"/>
            <a:ext cx="11095313" cy="4877080"/>
            <a:chOff x="3465508" y="3988900"/>
            <a:chExt cx="11095313" cy="487708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536C24B-E770-4002-A4BD-569EF7737DA1}"/>
                </a:ext>
              </a:extLst>
            </p:cNvPr>
            <p:cNvSpPr txBox="1"/>
            <p:nvPr/>
          </p:nvSpPr>
          <p:spPr>
            <a:xfrm>
              <a:off x="8951232" y="4964460"/>
              <a:ext cx="5609589" cy="58477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>
              <a:spAutoFit/>
            </a:bodyPr>
            <a:lstStyle>
              <a:lvl1pPr>
                <a:defRPr sz="3600" b="1">
                  <a:solidFill>
                    <a:srgbClr val="1A5285"/>
                  </a:solidFill>
                  <a:latin typeface="Commissioner ExtraBold"/>
                  <a:ea typeface="Commissioner ExtraBold"/>
                  <a:cs typeface="Commissioner ExtraBold"/>
                  <a:sym typeface="Commissioner ExtraBold"/>
                </a:defRPr>
              </a:lvl1pPr>
            </a:lstStyle>
            <a:p>
              <a:r>
                <a:rPr sz="32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Контакты</a:t>
              </a:r>
              <a:r>
                <a:rPr sz="3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54133BE6-A2F8-40FF-927E-7036D9790064}"/>
                </a:ext>
              </a:extLst>
            </p:cNvPr>
            <p:cNvGrpSpPr/>
            <p:nvPr/>
          </p:nvGrpSpPr>
          <p:grpSpPr>
            <a:xfrm>
              <a:off x="9074902" y="7737596"/>
              <a:ext cx="4548720" cy="1128384"/>
              <a:chOff x="9074902" y="5667859"/>
              <a:chExt cx="4548720" cy="1128384"/>
            </a:xfrm>
          </p:grpSpPr>
          <p:pic>
            <p:nvPicPr>
              <p:cNvPr id="8" name="Image 4" descr="Image 4">
                <a:extLst>
                  <a:ext uri="{FF2B5EF4-FFF2-40B4-BE49-F238E27FC236}">
                    <a16:creationId xmlns:a16="http://schemas.microsoft.com/office/drawing/2014/main" id="{4FAB90A2-8A92-4996-A709-AB66232371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074902" y="5779762"/>
                <a:ext cx="482045" cy="361805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9" name="Image 5" descr="Image 5">
                <a:extLst>
                  <a:ext uri="{FF2B5EF4-FFF2-40B4-BE49-F238E27FC236}">
                    <a16:creationId xmlns:a16="http://schemas.microsoft.com/office/drawing/2014/main" id="{0241E66A-4D62-49F7-85B8-CCF5506214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15843" y="6348761"/>
                <a:ext cx="447485" cy="447482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10" name="Text 1">
                <a:extLst>
                  <a:ext uri="{FF2B5EF4-FFF2-40B4-BE49-F238E27FC236}">
                    <a16:creationId xmlns:a16="http://schemas.microsoft.com/office/drawing/2014/main" id="{D00171F8-6BCE-4C13-8264-63BB5ED963C1}"/>
                  </a:ext>
                </a:extLst>
              </p:cNvPr>
              <p:cNvSpPr txBox="1"/>
              <p:nvPr/>
            </p:nvSpPr>
            <p:spPr>
              <a:xfrm>
                <a:off x="9811805" y="5667859"/>
                <a:ext cx="3536282" cy="46705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lnSpc>
                    <a:spcPts val="3800"/>
                  </a:lnSpc>
                  <a:defRPr sz="3000" spc="-1">
                    <a:latin typeface="Commissioner Regular"/>
                    <a:ea typeface="Commissioner Regular"/>
                    <a:cs typeface="Commissioner Regular"/>
                    <a:sym typeface="Commissioner Regular"/>
                  </a:defRPr>
                </a:lvl1pPr>
              </a:lstStyle>
              <a:p>
                <a:r>
                  <a:rPr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info@cynteka.ru</a:t>
                </a:r>
              </a:p>
            </p:txBody>
          </p:sp>
          <p:sp>
            <p:nvSpPr>
              <p:cNvPr id="11" name="Text 2">
                <a:extLst>
                  <a:ext uri="{FF2B5EF4-FFF2-40B4-BE49-F238E27FC236}">
                    <a16:creationId xmlns:a16="http://schemas.microsoft.com/office/drawing/2014/main" id="{14AE78A5-655C-4D4F-BA28-BA3B620EC00E}"/>
                  </a:ext>
                </a:extLst>
              </p:cNvPr>
              <p:cNvSpPr txBox="1"/>
              <p:nvPr/>
            </p:nvSpPr>
            <p:spPr>
              <a:xfrm>
                <a:off x="9782061" y="6291273"/>
                <a:ext cx="3841561" cy="46705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lnSpc>
                    <a:spcPts val="3800"/>
                  </a:lnSpc>
                  <a:defRPr sz="3000" spc="-1">
                    <a:latin typeface="Commissioner Regular"/>
                    <a:ea typeface="Commissioner Regular"/>
                    <a:cs typeface="Commissioner Regular"/>
                    <a:sym typeface="Commissioner Regular"/>
                  </a:defRPr>
                </a:lvl1pPr>
              </a:lstStyle>
              <a:p>
                <a:r>
                  <a:rPr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+7-800-333-84-21</a:t>
                </a:r>
              </a:p>
            </p:txBody>
          </p:sp>
        </p:grpSp>
        <p:sp>
          <p:nvSpPr>
            <p:cNvPr id="13" name="Text 1">
              <a:extLst>
                <a:ext uri="{FF2B5EF4-FFF2-40B4-BE49-F238E27FC236}">
                  <a16:creationId xmlns:a16="http://schemas.microsoft.com/office/drawing/2014/main" id="{ED24A127-3230-4EB1-BBC8-12331244B3ED}"/>
                </a:ext>
              </a:extLst>
            </p:cNvPr>
            <p:cNvSpPr txBox="1"/>
            <p:nvPr/>
          </p:nvSpPr>
          <p:spPr>
            <a:xfrm>
              <a:off x="9019472" y="5823456"/>
              <a:ext cx="3140031" cy="146200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3800"/>
                </a:lnSpc>
                <a:defRPr sz="3000" spc="-1">
                  <a:latin typeface="Commissioner Regular"/>
                  <a:ea typeface="Commissioner Regular"/>
                  <a:cs typeface="Commissioner Regular"/>
                  <a:sym typeface="Commissioner Regular"/>
                </a:defRPr>
              </a:pPr>
              <a:r>
                <a:rPr sz="36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Генеральный</a:t>
              </a:r>
              <a:r>
                <a:rPr sz="3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sz="36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директор</a:t>
              </a:r>
              <a:r>
                <a:rPr sz="3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sz="3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Анисимов</a:t>
              </a:r>
              <a:r>
                <a:rPr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sz="3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Илья</a:t>
              </a:r>
              <a:endParaRPr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2FDCC683-E33F-406B-82D0-E2DDBE4A85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3" t="15856" r="13104" b="29505"/>
            <a:stretch/>
          </p:blipFill>
          <p:spPr>
            <a:xfrm>
              <a:off x="3465508" y="3988900"/>
              <a:ext cx="4909236" cy="4811573"/>
            </a:xfrm>
            <a:prstGeom prst="rect">
              <a:avLst/>
            </a:prstGeom>
          </p:spPr>
        </p:pic>
      </p:grpSp>
      <p:pic>
        <p:nvPicPr>
          <p:cNvPr id="18" name="Рисунок 2" descr="Рисунок 2">
            <a:extLst>
              <a:ext uri="{FF2B5EF4-FFF2-40B4-BE49-F238E27FC236}">
                <a16:creationId xmlns:a16="http://schemas.microsoft.com/office/drawing/2014/main" id="{18E1BBFC-B50B-4982-B197-09EB4A528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20914" y="5139242"/>
            <a:ext cx="3648173" cy="364816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617396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4BDDE1-194D-49D6-A920-6D33D26787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31" name="TextBox 11"/>
          <p:cNvSpPr txBox="1"/>
          <p:nvPr/>
        </p:nvSpPr>
        <p:spPr>
          <a:xfrm>
            <a:off x="3390446" y="2223374"/>
            <a:ext cx="12143725" cy="1231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5400" b="1">
                <a:solidFill>
                  <a:srgbClr val="1A5285"/>
                </a:solidFill>
                <a:latin typeface="Commissioner ExtraBold"/>
                <a:ea typeface="Commissioner ExtraBold"/>
                <a:cs typeface="Commissioner ExtraBold"/>
                <a:sym typeface="Commissioner ExtraBold"/>
              </a:defRPr>
            </a:lvl1pPr>
          </a:lstStyle>
          <a:p>
            <a:r>
              <a:rPr sz="8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ГЛАВНАЯ ПРОБЛЕМА</a:t>
            </a:r>
          </a:p>
        </p:txBody>
      </p:sp>
      <p:sp>
        <p:nvSpPr>
          <p:cNvPr id="132" name="не удалось заработать на реализации проекта…"/>
          <p:cNvSpPr txBox="1"/>
          <p:nvPr/>
        </p:nvSpPr>
        <p:spPr>
          <a:xfrm>
            <a:off x="3390446" y="3659042"/>
            <a:ext cx="13823497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3600">
                <a:latin typeface="Commissioner ExtraBold"/>
                <a:ea typeface="Commissioner ExtraBold"/>
                <a:cs typeface="Commissioner ExtraBold"/>
                <a:sym typeface="Commissioner ExtraBold"/>
              </a:defRPr>
            </a:pPr>
            <a:r>
              <a:rPr lang="ru-RU" sz="4800" b="1" dirty="0">
                <a:solidFill>
                  <a:srgbClr val="4993E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</a:t>
            </a:r>
            <a:r>
              <a:rPr sz="4800" b="1" dirty="0">
                <a:solidFill>
                  <a:srgbClr val="4993E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 </a:t>
            </a:r>
            <a:r>
              <a:rPr sz="4800" b="1" dirty="0" err="1">
                <a:solidFill>
                  <a:srgbClr val="4993E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удалось</a:t>
            </a:r>
            <a:r>
              <a:rPr sz="4800" b="1" dirty="0">
                <a:solidFill>
                  <a:srgbClr val="4993E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4800" b="1" dirty="0" err="1">
                <a:solidFill>
                  <a:srgbClr val="4993E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заработать</a:t>
            </a:r>
            <a:r>
              <a:rPr sz="4800" b="1" dirty="0">
                <a:solidFill>
                  <a:srgbClr val="4993E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4800" b="1" dirty="0" err="1">
                <a:solidFill>
                  <a:srgbClr val="4993E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sz="4800" b="1" dirty="0">
                <a:solidFill>
                  <a:srgbClr val="4993E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4800" b="1" dirty="0" err="1">
                <a:solidFill>
                  <a:srgbClr val="4993E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реализации</a:t>
            </a:r>
            <a:r>
              <a:rPr sz="4800" b="1" dirty="0">
                <a:solidFill>
                  <a:srgbClr val="4993E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4800" b="1" dirty="0" err="1">
                <a:solidFill>
                  <a:srgbClr val="4993E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проекта</a:t>
            </a:r>
            <a:r>
              <a:rPr sz="4800" b="1" dirty="0">
                <a:solidFill>
                  <a:srgbClr val="4993E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defRPr sz="3600">
                <a:latin typeface="Commissioner ExtraBold"/>
                <a:ea typeface="Commissioner ExtraBold"/>
                <a:cs typeface="Commissioner ExtraBold"/>
                <a:sym typeface="Commissioner ExtraBold"/>
              </a:defRPr>
            </a:pPr>
            <a:r>
              <a:rPr sz="4800" b="1" dirty="0" err="1">
                <a:solidFill>
                  <a:srgbClr val="4993E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столько</a:t>
            </a:r>
            <a:r>
              <a:rPr sz="4800" b="1" dirty="0">
                <a:solidFill>
                  <a:srgbClr val="4993E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4800" b="1" dirty="0" err="1">
                <a:solidFill>
                  <a:srgbClr val="4993E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денег</a:t>
            </a:r>
            <a:r>
              <a:rPr sz="4800" b="1" dirty="0">
                <a:solidFill>
                  <a:srgbClr val="4993E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sz="4800" b="1" dirty="0" err="1">
                <a:solidFill>
                  <a:srgbClr val="4993E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сколько</a:t>
            </a:r>
            <a:r>
              <a:rPr sz="4800" b="1" dirty="0">
                <a:solidFill>
                  <a:srgbClr val="4993E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4800" b="1" dirty="0" err="1">
                <a:solidFill>
                  <a:srgbClr val="4993E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планировали</a:t>
            </a:r>
            <a:endParaRPr sz="4800" b="1" dirty="0">
              <a:solidFill>
                <a:srgbClr val="4993E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EF58A8-C160-491C-8A82-3D24BBD383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502" y="6404131"/>
            <a:ext cx="1636070" cy="324778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1EA134-C142-45DE-BA58-811AB73D1F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784" y="5580383"/>
            <a:ext cx="9592942" cy="223650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2" nodeType="afterEffect">
                                  <p:stCondLst>
                                    <p:cond delay="7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  <p:bldP spid="132" grpId="2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2C52F4-4097-4F19-A64A-69BA2F38B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39" name="Text 6"/>
          <p:cNvSpPr txBox="1"/>
          <p:nvPr/>
        </p:nvSpPr>
        <p:spPr>
          <a:xfrm>
            <a:off x="3387952" y="2707105"/>
            <a:ext cx="6409191" cy="1231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4400" b="1">
                <a:solidFill>
                  <a:srgbClr val="1A5285"/>
                </a:solidFill>
                <a:latin typeface="Commissioner ExtraBold"/>
                <a:ea typeface="Commissioner ExtraBold"/>
                <a:cs typeface="Commissioner ExtraBold"/>
                <a:sym typeface="Commissioner ExtraBold"/>
              </a:defRPr>
            </a:lvl1pPr>
          </a:lstStyle>
          <a:p>
            <a:r>
              <a:rPr sz="8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ПРИЧИНА №1</a:t>
            </a:r>
          </a:p>
        </p:txBody>
      </p:sp>
      <p:sp>
        <p:nvSpPr>
          <p:cNvPr id="138" name="Прямоугольник: скругленные углы 7"/>
          <p:cNvSpPr/>
          <p:nvPr/>
        </p:nvSpPr>
        <p:spPr>
          <a:xfrm>
            <a:off x="3413426" y="4368634"/>
            <a:ext cx="6180517" cy="355616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51000">
                <a:schemeClr val="accent1">
                  <a:lumMod val="5000"/>
                  <a:lumOff val="95000"/>
                </a:schemeClr>
              </a:gs>
              <a:gs pos="100000">
                <a:schemeClr val="bg1">
                  <a:alpha val="32000"/>
                  <a:lumMod val="100000"/>
                </a:schemeClr>
              </a:gs>
            </a:gsLst>
            <a:lin ang="5400000" scaled="1"/>
            <a:tileRect/>
          </a:gradFill>
          <a:ln w="3175">
            <a:noFill/>
          </a:ln>
        </p:spPr>
        <p:txBody>
          <a:bodyPr lIns="45718" tIns="45718" rIns="45718" bIns="45718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2" name="Text 6"/>
          <p:cNvSpPr txBox="1"/>
          <p:nvPr/>
        </p:nvSpPr>
        <p:spPr>
          <a:xfrm>
            <a:off x="3802743" y="4809505"/>
            <a:ext cx="5341257" cy="2154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2400">
                <a:latin typeface="Commissioner Regular"/>
                <a:ea typeface="Commissioner Regular"/>
                <a:cs typeface="Commissioner Regular"/>
                <a:sym typeface="Commissioner Regular"/>
              </a:defRPr>
            </a:pPr>
            <a:r>
              <a:rPr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объекты</a:t>
            </a:r>
            <a:r>
              <a:rPr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регулярно</a:t>
            </a:r>
            <a:r>
              <a:rPr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закупается</a:t>
            </a:r>
            <a:r>
              <a:rPr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лишний</a:t>
            </a:r>
            <a:r>
              <a:rPr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материал</a:t>
            </a:r>
            <a:r>
              <a:rPr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часто</a:t>
            </a:r>
            <a:r>
              <a:rPr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ru-RU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</a:t>
            </a:r>
            <a:r>
              <a:rPr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</a:t>
            </a:r>
            <a:r>
              <a:rPr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спецификации</a:t>
            </a:r>
            <a:r>
              <a:rPr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br>
              <a:rPr lang="ru-RU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</a:t>
            </a:r>
            <a:r>
              <a:rPr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результате</a:t>
            </a:r>
            <a:r>
              <a:rPr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затраты</a:t>
            </a:r>
            <a:r>
              <a:rPr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закупку</a:t>
            </a:r>
            <a:r>
              <a:rPr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материалов</a:t>
            </a:r>
            <a:r>
              <a:rPr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превышают</a:t>
            </a:r>
            <a:r>
              <a:rPr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бюджет</a:t>
            </a:r>
            <a:r>
              <a:rPr lang="ru-RU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0" name="Text 6"/>
          <p:cNvSpPr txBox="1"/>
          <p:nvPr/>
        </p:nvSpPr>
        <p:spPr>
          <a:xfrm>
            <a:off x="11219544" y="2698478"/>
            <a:ext cx="4876800" cy="1231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4400" b="1">
                <a:solidFill>
                  <a:srgbClr val="1A5285"/>
                </a:solidFill>
                <a:latin typeface="Commissioner ExtraBold"/>
                <a:ea typeface="Commissioner ExtraBold"/>
                <a:cs typeface="Commissioner ExtraBold"/>
                <a:sym typeface="Commissioner ExtraBold"/>
              </a:defRPr>
            </a:lvl1pPr>
          </a:lstStyle>
          <a:p>
            <a:r>
              <a:rPr sz="8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РЕШЕНИЕ: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6049F7B-ECBE-4100-8168-524777126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205242" y="5688182"/>
            <a:ext cx="1636070" cy="3247783"/>
          </a:xfrm>
          <a:prstGeom prst="rect">
            <a:avLst/>
          </a:prstGeom>
        </p:spPr>
      </p:pic>
      <p:sp>
        <p:nvSpPr>
          <p:cNvPr id="13" name="Прямоугольник: скругленные углы 7">
            <a:extLst>
              <a:ext uri="{FF2B5EF4-FFF2-40B4-BE49-F238E27FC236}">
                <a16:creationId xmlns:a16="http://schemas.microsoft.com/office/drawing/2014/main" id="{5FC83CC2-E9A8-4141-B911-47B0B7A7E213}"/>
              </a:ext>
            </a:extLst>
          </p:cNvPr>
          <p:cNvSpPr/>
          <p:nvPr/>
        </p:nvSpPr>
        <p:spPr>
          <a:xfrm>
            <a:off x="11157210" y="4378269"/>
            <a:ext cx="4634334" cy="355616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51000">
                <a:schemeClr val="accent1">
                  <a:lumMod val="5000"/>
                  <a:lumOff val="95000"/>
                </a:schemeClr>
              </a:gs>
              <a:gs pos="100000">
                <a:schemeClr val="bg1">
                  <a:alpha val="32000"/>
                  <a:lumMod val="100000"/>
                </a:schemeClr>
              </a:gs>
            </a:gsLst>
            <a:lin ang="5400000" scaled="1"/>
            <a:tileRect/>
          </a:gradFill>
          <a:ln w="3175">
            <a:noFill/>
          </a:ln>
        </p:spPr>
        <p:txBody>
          <a:bodyPr lIns="45718" tIns="45718" rIns="45718" bIns="45718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" name="Text 6">
            <a:extLst>
              <a:ext uri="{FF2B5EF4-FFF2-40B4-BE49-F238E27FC236}">
                <a16:creationId xmlns:a16="http://schemas.microsoft.com/office/drawing/2014/main" id="{272645F1-904F-4796-AF9E-6E4AE2F79683}"/>
              </a:ext>
            </a:extLst>
          </p:cNvPr>
          <p:cNvSpPr txBox="1"/>
          <p:nvPr/>
        </p:nvSpPr>
        <p:spPr>
          <a:xfrm>
            <a:off x="11546526" y="4819140"/>
            <a:ext cx="4245017" cy="861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2400">
                <a:latin typeface="Commissioner Regular"/>
                <a:ea typeface="Commissioner Regular"/>
                <a:cs typeface="Commissioner Regular"/>
                <a:sym typeface="Commissioner Regular"/>
              </a:defRPr>
            </a:pPr>
            <a:r>
              <a:rPr lang="ru-RU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Контроль номенклатуры </a:t>
            </a:r>
          </a:p>
          <a:p>
            <a:pPr>
              <a:defRPr sz="2400">
                <a:latin typeface="Commissioner Regular"/>
                <a:ea typeface="Commissioner Regular"/>
                <a:cs typeface="Commissioner Regular"/>
                <a:sym typeface="Commissioner Regular"/>
              </a:defRPr>
            </a:pPr>
            <a:r>
              <a:rPr lang="ru-RU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 количества в ЗАЯВКЕ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8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2" presetClass="entr" presetSubtype="8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  <p:bldP spid="138" grpId="3" animBg="1" advAuto="0"/>
      <p:bldP spid="142" grpId="2" animBg="1" advAuto="0"/>
      <p:bldP spid="140" grpId="4" animBg="1" advAuto="0"/>
      <p:bldP spid="13" grpId="0" animBg="1" advAuto="0"/>
      <p:bldP spid="14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EEA0CB-1358-406F-A2E2-A275158758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2" name="Text 6">
            <a:extLst>
              <a:ext uri="{FF2B5EF4-FFF2-40B4-BE49-F238E27FC236}">
                <a16:creationId xmlns:a16="http://schemas.microsoft.com/office/drawing/2014/main" id="{0B927917-B6DD-456A-BC91-C38B0F80E2B1}"/>
              </a:ext>
            </a:extLst>
          </p:cNvPr>
          <p:cNvSpPr txBox="1"/>
          <p:nvPr/>
        </p:nvSpPr>
        <p:spPr>
          <a:xfrm>
            <a:off x="3387952" y="2707105"/>
            <a:ext cx="6409191" cy="1231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4400" b="1">
                <a:solidFill>
                  <a:srgbClr val="1A5285"/>
                </a:solidFill>
                <a:latin typeface="Commissioner ExtraBold"/>
                <a:ea typeface="Commissioner ExtraBold"/>
                <a:cs typeface="Commissioner ExtraBold"/>
                <a:sym typeface="Commissioner ExtraBold"/>
              </a:defRPr>
            </a:lvl1pPr>
          </a:lstStyle>
          <a:p>
            <a:r>
              <a:rPr sz="8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ПРИЧИНА №</a:t>
            </a:r>
            <a:r>
              <a:rPr lang="ru-RU" sz="8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sz="8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Прямоугольник: скругленные углы 7">
            <a:extLst>
              <a:ext uri="{FF2B5EF4-FFF2-40B4-BE49-F238E27FC236}">
                <a16:creationId xmlns:a16="http://schemas.microsoft.com/office/drawing/2014/main" id="{760759E5-623B-4B32-A288-59E9328A7031}"/>
              </a:ext>
            </a:extLst>
          </p:cNvPr>
          <p:cNvSpPr/>
          <p:nvPr/>
        </p:nvSpPr>
        <p:spPr>
          <a:xfrm>
            <a:off x="3413426" y="4368634"/>
            <a:ext cx="6180517" cy="355616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51000">
                <a:schemeClr val="accent1">
                  <a:lumMod val="5000"/>
                  <a:lumOff val="95000"/>
                </a:schemeClr>
              </a:gs>
              <a:gs pos="100000">
                <a:schemeClr val="bg1">
                  <a:alpha val="32000"/>
                  <a:lumMod val="100000"/>
                </a:schemeClr>
              </a:gs>
            </a:gsLst>
            <a:lin ang="5400000" scaled="1"/>
            <a:tileRect/>
          </a:gradFill>
          <a:ln w="3175">
            <a:noFill/>
          </a:ln>
        </p:spPr>
        <p:txBody>
          <a:bodyPr lIns="45718" tIns="45718" rIns="45718" bIns="45718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" name="Text 6">
            <a:extLst>
              <a:ext uri="{FF2B5EF4-FFF2-40B4-BE49-F238E27FC236}">
                <a16:creationId xmlns:a16="http://schemas.microsoft.com/office/drawing/2014/main" id="{B005C0C8-D0E8-49FD-A6DC-BF88EABB2AD4}"/>
              </a:ext>
            </a:extLst>
          </p:cNvPr>
          <p:cNvSpPr txBox="1"/>
          <p:nvPr/>
        </p:nvSpPr>
        <p:spPr>
          <a:xfrm>
            <a:off x="3802743" y="4809505"/>
            <a:ext cx="5341257" cy="1292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2400">
                <a:latin typeface="Commissioner Regular"/>
                <a:ea typeface="Commissioner Regular"/>
                <a:cs typeface="Commissioner Regular"/>
                <a:sym typeface="Commissioner Regular"/>
              </a:defRPr>
            </a:pPr>
            <a:r>
              <a:rPr lang="ru-RU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Только к концу стройки </a:t>
            </a:r>
            <a:br>
              <a:rPr lang="ru-RU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компания узнает, </a:t>
            </a:r>
            <a:br>
              <a:rPr lang="ru-RU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что </a:t>
            </a:r>
            <a:r>
              <a:rPr lang="ru-RU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построила себе в убыток</a:t>
            </a:r>
          </a:p>
        </p:txBody>
      </p:sp>
      <p:sp>
        <p:nvSpPr>
          <p:cNvPr id="15" name="Text 6">
            <a:extLst>
              <a:ext uri="{FF2B5EF4-FFF2-40B4-BE49-F238E27FC236}">
                <a16:creationId xmlns:a16="http://schemas.microsoft.com/office/drawing/2014/main" id="{BC757A1C-3C29-48AB-A402-E30CB296B683}"/>
              </a:ext>
            </a:extLst>
          </p:cNvPr>
          <p:cNvSpPr txBox="1"/>
          <p:nvPr/>
        </p:nvSpPr>
        <p:spPr>
          <a:xfrm>
            <a:off x="11219544" y="2698478"/>
            <a:ext cx="4876800" cy="1231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4400" b="1">
                <a:solidFill>
                  <a:srgbClr val="1A5285"/>
                </a:solidFill>
                <a:latin typeface="Commissioner ExtraBold"/>
                <a:ea typeface="Commissioner ExtraBold"/>
                <a:cs typeface="Commissioner ExtraBold"/>
                <a:sym typeface="Commissioner ExtraBold"/>
              </a:defRPr>
            </a:lvl1pPr>
          </a:lstStyle>
          <a:p>
            <a:r>
              <a:rPr sz="8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РЕШЕНИЕ: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40F1F52-1387-446B-A0CE-708A2EEEB2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205242" y="5688182"/>
            <a:ext cx="1636070" cy="3247783"/>
          </a:xfrm>
          <a:prstGeom prst="rect">
            <a:avLst/>
          </a:prstGeom>
        </p:spPr>
      </p:pic>
      <p:sp>
        <p:nvSpPr>
          <p:cNvPr id="17" name="Прямоугольник: скругленные углы 7">
            <a:extLst>
              <a:ext uri="{FF2B5EF4-FFF2-40B4-BE49-F238E27FC236}">
                <a16:creationId xmlns:a16="http://schemas.microsoft.com/office/drawing/2014/main" id="{53ECF06E-C5B5-4CB6-8576-C371110A7632}"/>
              </a:ext>
            </a:extLst>
          </p:cNvPr>
          <p:cNvSpPr/>
          <p:nvPr/>
        </p:nvSpPr>
        <p:spPr>
          <a:xfrm>
            <a:off x="11157210" y="4378269"/>
            <a:ext cx="4634334" cy="355616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51000">
                <a:schemeClr val="accent1">
                  <a:lumMod val="5000"/>
                  <a:lumOff val="95000"/>
                </a:schemeClr>
              </a:gs>
              <a:gs pos="100000">
                <a:schemeClr val="bg1">
                  <a:alpha val="32000"/>
                  <a:lumMod val="100000"/>
                </a:schemeClr>
              </a:gs>
            </a:gsLst>
            <a:lin ang="5400000" scaled="1"/>
            <a:tileRect/>
          </a:gradFill>
          <a:ln w="3175">
            <a:noFill/>
          </a:ln>
        </p:spPr>
        <p:txBody>
          <a:bodyPr lIns="45718" tIns="45718" rIns="45718" bIns="45718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" name="Text 6">
            <a:extLst>
              <a:ext uri="{FF2B5EF4-FFF2-40B4-BE49-F238E27FC236}">
                <a16:creationId xmlns:a16="http://schemas.microsoft.com/office/drawing/2014/main" id="{26FB384F-8185-4CE7-BD88-A012245DB139}"/>
              </a:ext>
            </a:extLst>
          </p:cNvPr>
          <p:cNvSpPr txBox="1"/>
          <p:nvPr/>
        </p:nvSpPr>
        <p:spPr>
          <a:xfrm>
            <a:off x="11546526" y="4819140"/>
            <a:ext cx="4245017" cy="1292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2400">
                <a:latin typeface="Commissioner Regular"/>
                <a:ea typeface="Commissioner Regular"/>
                <a:cs typeface="Commissioner Regular"/>
                <a:sym typeface="Commissioner Regular"/>
              </a:defRPr>
            </a:pPr>
            <a:r>
              <a:rPr lang="ru-RU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Контроль номенклатуры, количества и цены </a:t>
            </a:r>
            <a:br>
              <a:rPr lang="ru-RU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СЧЁТЕ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 advAuto="0"/>
      <p:bldP spid="14" grpId="0" animBg="1" advAuto="0"/>
      <p:bldP spid="15" grpId="0" animBg="1" advAuto="0"/>
      <p:bldP spid="17" grpId="0" animBg="1" advAuto="0"/>
      <p:bldP spid="18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614FBE-8B1E-4B65-8515-AE778F5C21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2" name="Text 6">
            <a:extLst>
              <a:ext uri="{FF2B5EF4-FFF2-40B4-BE49-F238E27FC236}">
                <a16:creationId xmlns:a16="http://schemas.microsoft.com/office/drawing/2014/main" id="{0B927917-B6DD-456A-BC91-C38B0F80E2B1}"/>
              </a:ext>
            </a:extLst>
          </p:cNvPr>
          <p:cNvSpPr txBox="1"/>
          <p:nvPr/>
        </p:nvSpPr>
        <p:spPr>
          <a:xfrm>
            <a:off x="3387952" y="2707105"/>
            <a:ext cx="6409191" cy="1231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4400" b="1">
                <a:solidFill>
                  <a:srgbClr val="1A5285"/>
                </a:solidFill>
                <a:latin typeface="Commissioner ExtraBold"/>
                <a:ea typeface="Commissioner ExtraBold"/>
                <a:cs typeface="Commissioner ExtraBold"/>
                <a:sym typeface="Commissioner ExtraBold"/>
              </a:defRPr>
            </a:lvl1pPr>
          </a:lstStyle>
          <a:p>
            <a:r>
              <a:rPr sz="8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ПРИЧИНА №</a:t>
            </a:r>
            <a:r>
              <a:rPr lang="ru-RU" sz="8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sz="8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Прямоугольник: скругленные углы 7">
            <a:extLst>
              <a:ext uri="{FF2B5EF4-FFF2-40B4-BE49-F238E27FC236}">
                <a16:creationId xmlns:a16="http://schemas.microsoft.com/office/drawing/2014/main" id="{760759E5-623B-4B32-A288-59E9328A7031}"/>
              </a:ext>
            </a:extLst>
          </p:cNvPr>
          <p:cNvSpPr/>
          <p:nvPr/>
        </p:nvSpPr>
        <p:spPr>
          <a:xfrm>
            <a:off x="3413426" y="4368634"/>
            <a:ext cx="6180517" cy="355616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51000">
                <a:schemeClr val="accent1">
                  <a:lumMod val="5000"/>
                  <a:lumOff val="95000"/>
                </a:schemeClr>
              </a:gs>
              <a:gs pos="100000">
                <a:schemeClr val="bg1">
                  <a:alpha val="32000"/>
                  <a:lumMod val="100000"/>
                </a:schemeClr>
              </a:gs>
            </a:gsLst>
            <a:lin ang="5400000" scaled="1"/>
            <a:tileRect/>
          </a:gradFill>
          <a:ln w="3175">
            <a:noFill/>
          </a:ln>
        </p:spPr>
        <p:txBody>
          <a:bodyPr lIns="45718" tIns="45718" rIns="45718" bIns="45718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" name="Text 6">
            <a:extLst>
              <a:ext uri="{FF2B5EF4-FFF2-40B4-BE49-F238E27FC236}">
                <a16:creationId xmlns:a16="http://schemas.microsoft.com/office/drawing/2014/main" id="{B005C0C8-D0E8-49FD-A6DC-BF88EABB2AD4}"/>
              </a:ext>
            </a:extLst>
          </p:cNvPr>
          <p:cNvSpPr txBox="1"/>
          <p:nvPr/>
        </p:nvSpPr>
        <p:spPr>
          <a:xfrm>
            <a:off x="3802743" y="4809505"/>
            <a:ext cx="5341257" cy="2154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2400">
                <a:latin typeface="Commissioner Regular"/>
                <a:ea typeface="Commissioner Regular"/>
                <a:cs typeface="Commissioner Regular"/>
                <a:sym typeface="Commissioner Regular"/>
              </a:defRPr>
            </a:pPr>
            <a:r>
              <a:rPr lang="ru-RU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Снабжение </a:t>
            </a:r>
            <a:r>
              <a:rPr lang="ru-RU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плохо мониторит рынок, </a:t>
            </a:r>
            <a:r>
              <a:rPr lang="ru-RU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закупает у своих "проверенных" поставщиков. Теряют деньги на ровном месте, </a:t>
            </a:r>
            <a:br>
              <a:rPr lang="ru-RU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 могли бы сэкономить</a:t>
            </a:r>
          </a:p>
        </p:txBody>
      </p:sp>
      <p:sp>
        <p:nvSpPr>
          <p:cNvPr id="15" name="Text 6">
            <a:extLst>
              <a:ext uri="{FF2B5EF4-FFF2-40B4-BE49-F238E27FC236}">
                <a16:creationId xmlns:a16="http://schemas.microsoft.com/office/drawing/2014/main" id="{BC757A1C-3C29-48AB-A402-E30CB296B683}"/>
              </a:ext>
            </a:extLst>
          </p:cNvPr>
          <p:cNvSpPr txBox="1"/>
          <p:nvPr/>
        </p:nvSpPr>
        <p:spPr>
          <a:xfrm>
            <a:off x="11219544" y="2698478"/>
            <a:ext cx="4876800" cy="1231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4400" b="1">
                <a:solidFill>
                  <a:srgbClr val="1A5285"/>
                </a:solidFill>
                <a:latin typeface="Commissioner ExtraBold"/>
                <a:ea typeface="Commissioner ExtraBold"/>
                <a:cs typeface="Commissioner ExtraBold"/>
                <a:sym typeface="Commissioner ExtraBold"/>
              </a:defRPr>
            </a:lvl1pPr>
          </a:lstStyle>
          <a:p>
            <a:r>
              <a:rPr sz="8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РЕШЕНИЕ: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40F1F52-1387-446B-A0CE-708A2EEEB2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205242" y="5688182"/>
            <a:ext cx="1636070" cy="3247783"/>
          </a:xfrm>
          <a:prstGeom prst="rect">
            <a:avLst/>
          </a:prstGeom>
        </p:spPr>
      </p:pic>
      <p:sp>
        <p:nvSpPr>
          <p:cNvPr id="17" name="Прямоугольник: скругленные углы 7">
            <a:extLst>
              <a:ext uri="{FF2B5EF4-FFF2-40B4-BE49-F238E27FC236}">
                <a16:creationId xmlns:a16="http://schemas.microsoft.com/office/drawing/2014/main" id="{53ECF06E-C5B5-4CB6-8576-C371110A7632}"/>
              </a:ext>
            </a:extLst>
          </p:cNvPr>
          <p:cNvSpPr/>
          <p:nvPr/>
        </p:nvSpPr>
        <p:spPr>
          <a:xfrm>
            <a:off x="11157210" y="4378269"/>
            <a:ext cx="4876800" cy="355616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51000">
                <a:schemeClr val="accent1">
                  <a:lumMod val="5000"/>
                  <a:lumOff val="95000"/>
                </a:schemeClr>
              </a:gs>
              <a:gs pos="100000">
                <a:schemeClr val="bg1">
                  <a:alpha val="32000"/>
                  <a:lumMod val="100000"/>
                </a:schemeClr>
              </a:gs>
            </a:gsLst>
            <a:lin ang="5400000" scaled="1"/>
            <a:tileRect/>
          </a:gradFill>
          <a:ln w="3175">
            <a:noFill/>
          </a:ln>
        </p:spPr>
        <p:txBody>
          <a:bodyPr lIns="45718" tIns="45718" rIns="45718" bIns="45718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" name="Text 6">
            <a:extLst>
              <a:ext uri="{FF2B5EF4-FFF2-40B4-BE49-F238E27FC236}">
                <a16:creationId xmlns:a16="http://schemas.microsoft.com/office/drawing/2014/main" id="{26FB384F-8185-4CE7-BD88-A012245DB139}"/>
              </a:ext>
            </a:extLst>
          </p:cNvPr>
          <p:cNvSpPr txBox="1"/>
          <p:nvPr/>
        </p:nvSpPr>
        <p:spPr>
          <a:xfrm>
            <a:off x="11546526" y="4819140"/>
            <a:ext cx="4245017" cy="1292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2400">
                <a:latin typeface="Commissioner Regular"/>
                <a:ea typeface="Commissioner Regular"/>
                <a:cs typeface="Commissioner Regular"/>
                <a:sym typeface="Commissioner Regular"/>
              </a:defRPr>
            </a:pPr>
            <a:r>
              <a:rPr lang="ru-RU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Непрерывный автоматический </a:t>
            </a:r>
            <a:r>
              <a:rPr lang="ru-RU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тендеринг</a:t>
            </a:r>
            <a:r>
              <a:rPr lang="ru-RU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заявок на "ЗАКУПАЙ"</a:t>
            </a:r>
          </a:p>
        </p:txBody>
      </p:sp>
    </p:spTree>
    <p:extLst>
      <p:ext uri="{BB962C8B-B14F-4D97-AF65-F5344CB8AC3E}">
        <p14:creationId xmlns:p14="http://schemas.microsoft.com/office/powerpoint/2010/main" val="534069310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 advAuto="0"/>
      <p:bldP spid="14" grpId="0" animBg="1" advAuto="0"/>
      <p:bldP spid="15" grpId="0" animBg="1" advAuto="0"/>
      <p:bldP spid="17" grpId="0" animBg="1" advAuto="0"/>
      <p:bldP spid="18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C36EC6-8A51-4EB8-A73F-BBF8F7558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2" name="Text 6">
            <a:extLst>
              <a:ext uri="{FF2B5EF4-FFF2-40B4-BE49-F238E27FC236}">
                <a16:creationId xmlns:a16="http://schemas.microsoft.com/office/drawing/2014/main" id="{0B927917-B6DD-456A-BC91-C38B0F80E2B1}"/>
              </a:ext>
            </a:extLst>
          </p:cNvPr>
          <p:cNvSpPr txBox="1"/>
          <p:nvPr/>
        </p:nvSpPr>
        <p:spPr>
          <a:xfrm>
            <a:off x="3387952" y="2707105"/>
            <a:ext cx="6409191" cy="1231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4400" b="1">
                <a:solidFill>
                  <a:srgbClr val="1A5285"/>
                </a:solidFill>
                <a:latin typeface="Commissioner ExtraBold"/>
                <a:ea typeface="Commissioner ExtraBold"/>
                <a:cs typeface="Commissioner ExtraBold"/>
                <a:sym typeface="Commissioner ExtraBold"/>
              </a:defRPr>
            </a:lvl1pPr>
          </a:lstStyle>
          <a:p>
            <a:r>
              <a:rPr sz="8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ПРИЧИНА №</a:t>
            </a:r>
            <a:r>
              <a:rPr lang="ru-RU" sz="8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sz="8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Прямоугольник: скругленные углы 7">
            <a:extLst>
              <a:ext uri="{FF2B5EF4-FFF2-40B4-BE49-F238E27FC236}">
                <a16:creationId xmlns:a16="http://schemas.microsoft.com/office/drawing/2014/main" id="{760759E5-623B-4B32-A288-59E9328A7031}"/>
              </a:ext>
            </a:extLst>
          </p:cNvPr>
          <p:cNvSpPr/>
          <p:nvPr/>
        </p:nvSpPr>
        <p:spPr>
          <a:xfrm>
            <a:off x="3413426" y="4368634"/>
            <a:ext cx="6180517" cy="355616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51000">
                <a:schemeClr val="accent1">
                  <a:lumMod val="5000"/>
                  <a:lumOff val="95000"/>
                </a:schemeClr>
              </a:gs>
              <a:gs pos="100000">
                <a:schemeClr val="bg1">
                  <a:alpha val="32000"/>
                  <a:lumMod val="100000"/>
                </a:schemeClr>
              </a:gs>
            </a:gsLst>
            <a:lin ang="5400000" scaled="1"/>
            <a:tileRect/>
          </a:gradFill>
          <a:ln w="3175">
            <a:noFill/>
          </a:ln>
        </p:spPr>
        <p:txBody>
          <a:bodyPr lIns="45718" tIns="45718" rIns="45718" bIns="45718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" name="Text 6">
            <a:extLst>
              <a:ext uri="{FF2B5EF4-FFF2-40B4-BE49-F238E27FC236}">
                <a16:creationId xmlns:a16="http://schemas.microsoft.com/office/drawing/2014/main" id="{B005C0C8-D0E8-49FD-A6DC-BF88EABB2AD4}"/>
              </a:ext>
            </a:extLst>
          </p:cNvPr>
          <p:cNvSpPr txBox="1"/>
          <p:nvPr/>
        </p:nvSpPr>
        <p:spPr>
          <a:xfrm>
            <a:off x="3802743" y="4809505"/>
            <a:ext cx="5341257" cy="1292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2400">
                <a:latin typeface="Commissioner Regular"/>
                <a:ea typeface="Commissioner Regular"/>
                <a:cs typeface="Commissioner Regular"/>
                <a:sym typeface="Commissioner Regular"/>
              </a:defRPr>
            </a:pPr>
            <a:r>
              <a:rPr lang="ru-RU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Весь процесс закупок плохо организован, очень медленно, </a:t>
            </a:r>
            <a:br>
              <a:rPr lang="ru-RU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всё в ручном режиме</a:t>
            </a:r>
          </a:p>
        </p:txBody>
      </p:sp>
      <p:sp>
        <p:nvSpPr>
          <p:cNvPr id="15" name="Text 6">
            <a:extLst>
              <a:ext uri="{FF2B5EF4-FFF2-40B4-BE49-F238E27FC236}">
                <a16:creationId xmlns:a16="http://schemas.microsoft.com/office/drawing/2014/main" id="{BC757A1C-3C29-48AB-A402-E30CB296B683}"/>
              </a:ext>
            </a:extLst>
          </p:cNvPr>
          <p:cNvSpPr txBox="1"/>
          <p:nvPr/>
        </p:nvSpPr>
        <p:spPr>
          <a:xfrm>
            <a:off x="11219544" y="2698478"/>
            <a:ext cx="4876800" cy="1231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4400" b="1">
                <a:solidFill>
                  <a:srgbClr val="1A5285"/>
                </a:solidFill>
                <a:latin typeface="Commissioner ExtraBold"/>
                <a:ea typeface="Commissioner ExtraBold"/>
                <a:cs typeface="Commissioner ExtraBold"/>
                <a:sym typeface="Commissioner ExtraBold"/>
              </a:defRPr>
            </a:lvl1pPr>
          </a:lstStyle>
          <a:p>
            <a:r>
              <a:rPr sz="8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РЕШЕНИЕ: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40F1F52-1387-446B-A0CE-708A2EEEB2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205242" y="5688182"/>
            <a:ext cx="1636070" cy="3247783"/>
          </a:xfrm>
          <a:prstGeom prst="rect">
            <a:avLst/>
          </a:prstGeom>
        </p:spPr>
      </p:pic>
      <p:sp>
        <p:nvSpPr>
          <p:cNvPr id="17" name="Прямоугольник: скругленные углы 7">
            <a:extLst>
              <a:ext uri="{FF2B5EF4-FFF2-40B4-BE49-F238E27FC236}">
                <a16:creationId xmlns:a16="http://schemas.microsoft.com/office/drawing/2014/main" id="{53ECF06E-C5B5-4CB6-8576-C371110A7632}"/>
              </a:ext>
            </a:extLst>
          </p:cNvPr>
          <p:cNvSpPr/>
          <p:nvPr/>
        </p:nvSpPr>
        <p:spPr>
          <a:xfrm>
            <a:off x="11157210" y="4378269"/>
            <a:ext cx="4634333" cy="355616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51000">
                <a:schemeClr val="accent1">
                  <a:lumMod val="5000"/>
                  <a:lumOff val="95000"/>
                </a:schemeClr>
              </a:gs>
              <a:gs pos="100000">
                <a:schemeClr val="bg1">
                  <a:alpha val="32000"/>
                  <a:lumMod val="100000"/>
                </a:schemeClr>
              </a:gs>
            </a:gsLst>
            <a:lin ang="5400000" scaled="1"/>
            <a:tileRect/>
          </a:gradFill>
          <a:ln w="3175">
            <a:noFill/>
          </a:ln>
        </p:spPr>
        <p:txBody>
          <a:bodyPr lIns="45718" tIns="45718" rIns="45718" bIns="45718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" name="Text 6">
            <a:extLst>
              <a:ext uri="{FF2B5EF4-FFF2-40B4-BE49-F238E27FC236}">
                <a16:creationId xmlns:a16="http://schemas.microsoft.com/office/drawing/2014/main" id="{26FB384F-8185-4CE7-BD88-A012245DB139}"/>
              </a:ext>
            </a:extLst>
          </p:cNvPr>
          <p:cNvSpPr txBox="1"/>
          <p:nvPr/>
        </p:nvSpPr>
        <p:spPr>
          <a:xfrm>
            <a:off x="11546526" y="4819140"/>
            <a:ext cx="4245017" cy="861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2400">
                <a:latin typeface="Commissioner Regular"/>
                <a:ea typeface="Commissioner Regular"/>
                <a:cs typeface="Commissioner Regular"/>
                <a:sym typeface="Commissioner Regular"/>
              </a:defRPr>
            </a:pPr>
            <a:r>
              <a:rPr lang="ru-RU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Полностью прозрачный процесс </a:t>
            </a:r>
          </a:p>
        </p:txBody>
      </p:sp>
    </p:spTree>
    <p:extLst>
      <p:ext uri="{BB962C8B-B14F-4D97-AF65-F5344CB8AC3E}">
        <p14:creationId xmlns:p14="http://schemas.microsoft.com/office/powerpoint/2010/main" val="1575803674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 advAuto="0"/>
      <p:bldP spid="14" grpId="0" animBg="1" advAuto="0"/>
      <p:bldP spid="15" grpId="0" animBg="1" advAuto="0"/>
      <p:bldP spid="17" grpId="0" animBg="1" advAuto="0"/>
      <p:bldP spid="18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FB1998-048B-42E9-A984-B6FF51FC6A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2" name="Text 6">
            <a:extLst>
              <a:ext uri="{FF2B5EF4-FFF2-40B4-BE49-F238E27FC236}">
                <a16:creationId xmlns:a16="http://schemas.microsoft.com/office/drawing/2014/main" id="{0B927917-B6DD-456A-BC91-C38B0F80E2B1}"/>
              </a:ext>
            </a:extLst>
          </p:cNvPr>
          <p:cNvSpPr txBox="1"/>
          <p:nvPr/>
        </p:nvSpPr>
        <p:spPr>
          <a:xfrm>
            <a:off x="3387952" y="2707105"/>
            <a:ext cx="6409191" cy="1231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4400" b="1">
                <a:solidFill>
                  <a:srgbClr val="1A5285"/>
                </a:solidFill>
                <a:latin typeface="Commissioner ExtraBold"/>
                <a:ea typeface="Commissioner ExtraBold"/>
                <a:cs typeface="Commissioner ExtraBold"/>
                <a:sym typeface="Commissioner ExtraBold"/>
              </a:defRPr>
            </a:lvl1pPr>
          </a:lstStyle>
          <a:p>
            <a:r>
              <a:rPr sz="8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ПРИЧИНА №</a:t>
            </a:r>
            <a:r>
              <a:rPr lang="ru-RU" sz="8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sz="8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Прямоугольник: скругленные углы 7">
            <a:extLst>
              <a:ext uri="{FF2B5EF4-FFF2-40B4-BE49-F238E27FC236}">
                <a16:creationId xmlns:a16="http://schemas.microsoft.com/office/drawing/2014/main" id="{760759E5-623B-4B32-A288-59E9328A7031}"/>
              </a:ext>
            </a:extLst>
          </p:cNvPr>
          <p:cNvSpPr/>
          <p:nvPr/>
        </p:nvSpPr>
        <p:spPr>
          <a:xfrm>
            <a:off x="3413426" y="4368634"/>
            <a:ext cx="6180517" cy="355616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51000">
                <a:schemeClr val="accent1">
                  <a:lumMod val="5000"/>
                  <a:lumOff val="95000"/>
                </a:schemeClr>
              </a:gs>
              <a:gs pos="100000">
                <a:schemeClr val="bg1">
                  <a:alpha val="32000"/>
                  <a:lumMod val="100000"/>
                </a:schemeClr>
              </a:gs>
            </a:gsLst>
            <a:lin ang="5400000" scaled="1"/>
            <a:tileRect/>
          </a:gradFill>
          <a:ln w="3175">
            <a:noFill/>
          </a:ln>
        </p:spPr>
        <p:txBody>
          <a:bodyPr lIns="45718" tIns="45718" rIns="45718" bIns="45718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" name="Text 6">
            <a:extLst>
              <a:ext uri="{FF2B5EF4-FFF2-40B4-BE49-F238E27FC236}">
                <a16:creationId xmlns:a16="http://schemas.microsoft.com/office/drawing/2014/main" id="{B005C0C8-D0E8-49FD-A6DC-BF88EABB2AD4}"/>
              </a:ext>
            </a:extLst>
          </p:cNvPr>
          <p:cNvSpPr txBox="1"/>
          <p:nvPr/>
        </p:nvSpPr>
        <p:spPr>
          <a:xfrm>
            <a:off x="3802743" y="4809505"/>
            <a:ext cx="5341257" cy="1723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2400">
                <a:latin typeface="Commissioner Regular"/>
                <a:ea typeface="Commissioner Regular"/>
                <a:cs typeface="Commissioner Regular"/>
                <a:sym typeface="Commissioner Regular"/>
              </a:defRPr>
            </a:pPr>
            <a:r>
              <a:rPr lang="ru-RU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Затраты на инструменты </a:t>
            </a:r>
            <a:br>
              <a:rPr lang="ru-RU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 прочее оборудование </a:t>
            </a:r>
            <a:r>
              <a:rPr lang="ru-RU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превысили все мыслимые ожидания </a:t>
            </a:r>
          </a:p>
        </p:txBody>
      </p:sp>
      <p:sp>
        <p:nvSpPr>
          <p:cNvPr id="15" name="Text 6">
            <a:extLst>
              <a:ext uri="{FF2B5EF4-FFF2-40B4-BE49-F238E27FC236}">
                <a16:creationId xmlns:a16="http://schemas.microsoft.com/office/drawing/2014/main" id="{BC757A1C-3C29-48AB-A402-E30CB296B683}"/>
              </a:ext>
            </a:extLst>
          </p:cNvPr>
          <p:cNvSpPr txBox="1"/>
          <p:nvPr/>
        </p:nvSpPr>
        <p:spPr>
          <a:xfrm>
            <a:off x="11219544" y="2698478"/>
            <a:ext cx="4876800" cy="1231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4400" b="1">
                <a:solidFill>
                  <a:srgbClr val="1A5285"/>
                </a:solidFill>
                <a:latin typeface="Commissioner ExtraBold"/>
                <a:ea typeface="Commissioner ExtraBold"/>
                <a:cs typeface="Commissioner ExtraBold"/>
                <a:sym typeface="Commissioner ExtraBold"/>
              </a:defRPr>
            </a:lvl1pPr>
          </a:lstStyle>
          <a:p>
            <a:r>
              <a:rPr sz="8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РЕШЕНИЕ: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40F1F52-1387-446B-A0CE-708A2EEEB2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205242" y="5688182"/>
            <a:ext cx="1636070" cy="3247783"/>
          </a:xfrm>
          <a:prstGeom prst="rect">
            <a:avLst/>
          </a:prstGeom>
        </p:spPr>
      </p:pic>
      <p:sp>
        <p:nvSpPr>
          <p:cNvPr id="17" name="Прямоугольник: скругленные углы 7">
            <a:extLst>
              <a:ext uri="{FF2B5EF4-FFF2-40B4-BE49-F238E27FC236}">
                <a16:creationId xmlns:a16="http://schemas.microsoft.com/office/drawing/2014/main" id="{53ECF06E-C5B5-4CB6-8576-C371110A7632}"/>
              </a:ext>
            </a:extLst>
          </p:cNvPr>
          <p:cNvSpPr/>
          <p:nvPr/>
        </p:nvSpPr>
        <p:spPr>
          <a:xfrm>
            <a:off x="11157210" y="4378269"/>
            <a:ext cx="4634333" cy="355616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51000">
                <a:schemeClr val="accent1">
                  <a:lumMod val="5000"/>
                  <a:lumOff val="95000"/>
                </a:schemeClr>
              </a:gs>
              <a:gs pos="100000">
                <a:schemeClr val="bg1">
                  <a:alpha val="32000"/>
                  <a:lumMod val="100000"/>
                </a:schemeClr>
              </a:gs>
            </a:gsLst>
            <a:lin ang="5400000" scaled="1"/>
            <a:tileRect/>
          </a:gradFill>
          <a:ln w="3175">
            <a:noFill/>
          </a:ln>
        </p:spPr>
        <p:txBody>
          <a:bodyPr lIns="45718" tIns="45718" rIns="45718" bIns="45718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" name="Text 6">
            <a:extLst>
              <a:ext uri="{FF2B5EF4-FFF2-40B4-BE49-F238E27FC236}">
                <a16:creationId xmlns:a16="http://schemas.microsoft.com/office/drawing/2014/main" id="{26FB384F-8185-4CE7-BD88-A012245DB139}"/>
              </a:ext>
            </a:extLst>
          </p:cNvPr>
          <p:cNvSpPr txBox="1"/>
          <p:nvPr/>
        </p:nvSpPr>
        <p:spPr>
          <a:xfrm>
            <a:off x="11546526" y="4819140"/>
            <a:ext cx="4245017" cy="1292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2400">
                <a:latin typeface="Commissioner Regular"/>
                <a:ea typeface="Commissioner Regular"/>
                <a:cs typeface="Commissioner Regular"/>
                <a:sym typeface="Commissioner Regular"/>
              </a:defRPr>
            </a:pPr>
            <a:r>
              <a:rPr lang="ru-RU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Контроль </a:t>
            </a:r>
            <a:br>
              <a:rPr lang="ru-RU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 перемещением инструмента</a:t>
            </a:r>
          </a:p>
        </p:txBody>
      </p:sp>
    </p:spTree>
    <p:extLst>
      <p:ext uri="{BB962C8B-B14F-4D97-AF65-F5344CB8AC3E}">
        <p14:creationId xmlns:p14="http://schemas.microsoft.com/office/powerpoint/2010/main" val="2041410938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 advAuto="0"/>
      <p:bldP spid="14" grpId="0" animBg="1" advAuto="0"/>
      <p:bldP spid="15" grpId="0" animBg="1" advAuto="0"/>
      <p:bldP spid="17" grpId="0" animBg="1" advAuto="0"/>
      <p:bldP spid="18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0A4989-1B92-4B44-A005-EC73E77919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2" name="Text 6">
            <a:extLst>
              <a:ext uri="{FF2B5EF4-FFF2-40B4-BE49-F238E27FC236}">
                <a16:creationId xmlns:a16="http://schemas.microsoft.com/office/drawing/2014/main" id="{0B927917-B6DD-456A-BC91-C38B0F80E2B1}"/>
              </a:ext>
            </a:extLst>
          </p:cNvPr>
          <p:cNvSpPr txBox="1"/>
          <p:nvPr/>
        </p:nvSpPr>
        <p:spPr>
          <a:xfrm>
            <a:off x="3387952" y="2707105"/>
            <a:ext cx="6409191" cy="1231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4400" b="1">
                <a:solidFill>
                  <a:srgbClr val="1A5285"/>
                </a:solidFill>
                <a:latin typeface="Commissioner ExtraBold"/>
                <a:ea typeface="Commissioner ExtraBold"/>
                <a:cs typeface="Commissioner ExtraBold"/>
                <a:sym typeface="Commissioner ExtraBold"/>
              </a:defRPr>
            </a:lvl1pPr>
          </a:lstStyle>
          <a:p>
            <a:r>
              <a:rPr sz="8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ПРИЧИНА №</a:t>
            </a:r>
            <a:r>
              <a:rPr lang="ru-RU" sz="8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sz="8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Прямоугольник: скругленные углы 7">
            <a:extLst>
              <a:ext uri="{FF2B5EF4-FFF2-40B4-BE49-F238E27FC236}">
                <a16:creationId xmlns:a16="http://schemas.microsoft.com/office/drawing/2014/main" id="{760759E5-623B-4B32-A288-59E9328A7031}"/>
              </a:ext>
            </a:extLst>
          </p:cNvPr>
          <p:cNvSpPr/>
          <p:nvPr/>
        </p:nvSpPr>
        <p:spPr>
          <a:xfrm>
            <a:off x="3413426" y="4368634"/>
            <a:ext cx="6180517" cy="355616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51000">
                <a:schemeClr val="accent1">
                  <a:lumMod val="5000"/>
                  <a:lumOff val="95000"/>
                </a:schemeClr>
              </a:gs>
              <a:gs pos="100000">
                <a:schemeClr val="bg1">
                  <a:alpha val="32000"/>
                  <a:lumMod val="100000"/>
                </a:schemeClr>
              </a:gs>
            </a:gsLst>
            <a:lin ang="5400000" scaled="1"/>
            <a:tileRect/>
          </a:gradFill>
          <a:ln w="3175">
            <a:noFill/>
          </a:ln>
        </p:spPr>
        <p:txBody>
          <a:bodyPr lIns="45718" tIns="45718" rIns="45718" bIns="45718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" name="Text 6">
            <a:extLst>
              <a:ext uri="{FF2B5EF4-FFF2-40B4-BE49-F238E27FC236}">
                <a16:creationId xmlns:a16="http://schemas.microsoft.com/office/drawing/2014/main" id="{B005C0C8-D0E8-49FD-A6DC-BF88EABB2AD4}"/>
              </a:ext>
            </a:extLst>
          </p:cNvPr>
          <p:cNvSpPr txBox="1"/>
          <p:nvPr/>
        </p:nvSpPr>
        <p:spPr>
          <a:xfrm>
            <a:off x="3802743" y="4809505"/>
            <a:ext cx="5341257" cy="1723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2400">
                <a:latin typeface="Commissioner Regular"/>
                <a:ea typeface="Commissioner Regular"/>
                <a:cs typeface="Commissioner Regular"/>
                <a:sym typeface="Commissioner Regular"/>
              </a:defRPr>
            </a:pPr>
            <a:r>
              <a:rPr lang="ru-RU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Часто </a:t>
            </a:r>
            <a:r>
              <a:rPr lang="ru-RU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случаются злоупотребления сотрудниками</a:t>
            </a:r>
            <a:r>
              <a:rPr lang="ru-RU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при формировании табеля рабочего времени </a:t>
            </a:r>
            <a:br>
              <a:rPr lang="ru-RU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 итогам месяца </a:t>
            </a:r>
          </a:p>
        </p:txBody>
      </p:sp>
      <p:sp>
        <p:nvSpPr>
          <p:cNvPr id="15" name="Text 6">
            <a:extLst>
              <a:ext uri="{FF2B5EF4-FFF2-40B4-BE49-F238E27FC236}">
                <a16:creationId xmlns:a16="http://schemas.microsoft.com/office/drawing/2014/main" id="{BC757A1C-3C29-48AB-A402-E30CB296B683}"/>
              </a:ext>
            </a:extLst>
          </p:cNvPr>
          <p:cNvSpPr txBox="1"/>
          <p:nvPr/>
        </p:nvSpPr>
        <p:spPr>
          <a:xfrm>
            <a:off x="11219544" y="2698478"/>
            <a:ext cx="4876800" cy="1231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4400" b="1">
                <a:solidFill>
                  <a:srgbClr val="1A5285"/>
                </a:solidFill>
                <a:latin typeface="Commissioner ExtraBold"/>
                <a:ea typeface="Commissioner ExtraBold"/>
                <a:cs typeface="Commissioner ExtraBold"/>
                <a:sym typeface="Commissioner ExtraBold"/>
              </a:defRPr>
            </a:lvl1pPr>
          </a:lstStyle>
          <a:p>
            <a:r>
              <a:rPr sz="8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РЕШЕНИЕ: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40F1F52-1387-446B-A0CE-708A2EEEB2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205242" y="5688182"/>
            <a:ext cx="1636070" cy="3247783"/>
          </a:xfrm>
          <a:prstGeom prst="rect">
            <a:avLst/>
          </a:prstGeom>
        </p:spPr>
      </p:pic>
      <p:sp>
        <p:nvSpPr>
          <p:cNvPr id="17" name="Прямоугольник: скругленные углы 7">
            <a:extLst>
              <a:ext uri="{FF2B5EF4-FFF2-40B4-BE49-F238E27FC236}">
                <a16:creationId xmlns:a16="http://schemas.microsoft.com/office/drawing/2014/main" id="{53ECF06E-C5B5-4CB6-8576-C371110A7632}"/>
              </a:ext>
            </a:extLst>
          </p:cNvPr>
          <p:cNvSpPr/>
          <p:nvPr/>
        </p:nvSpPr>
        <p:spPr>
          <a:xfrm>
            <a:off x="11157210" y="4378269"/>
            <a:ext cx="5389076" cy="355616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51000">
                <a:schemeClr val="accent1">
                  <a:lumMod val="5000"/>
                  <a:lumOff val="95000"/>
                </a:schemeClr>
              </a:gs>
              <a:gs pos="100000">
                <a:schemeClr val="bg1">
                  <a:alpha val="32000"/>
                  <a:lumMod val="100000"/>
                </a:schemeClr>
              </a:gs>
            </a:gsLst>
            <a:lin ang="5400000" scaled="1"/>
            <a:tileRect/>
          </a:gradFill>
          <a:ln w="3175">
            <a:noFill/>
          </a:ln>
        </p:spPr>
        <p:txBody>
          <a:bodyPr lIns="45718" tIns="45718" rIns="45718" bIns="45718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" name="Text 6">
            <a:extLst>
              <a:ext uri="{FF2B5EF4-FFF2-40B4-BE49-F238E27FC236}">
                <a16:creationId xmlns:a16="http://schemas.microsoft.com/office/drawing/2014/main" id="{26FB384F-8185-4CE7-BD88-A012245DB139}"/>
              </a:ext>
            </a:extLst>
          </p:cNvPr>
          <p:cNvSpPr txBox="1"/>
          <p:nvPr/>
        </p:nvSpPr>
        <p:spPr>
          <a:xfrm>
            <a:off x="11546526" y="4819140"/>
            <a:ext cx="4876800" cy="1723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2400">
                <a:latin typeface="Commissioner Regular"/>
                <a:ea typeface="Commissioner Regular"/>
                <a:cs typeface="Commissioner Regular"/>
                <a:sym typeface="Commissioner Regular"/>
              </a:defRPr>
            </a:pPr>
            <a:r>
              <a:rPr lang="ru-RU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Автоматическое </a:t>
            </a:r>
            <a:br>
              <a:rPr lang="ru-RU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формирование цифрового табеля с использованием технологии распознавания лиц</a:t>
            </a:r>
          </a:p>
        </p:txBody>
      </p:sp>
    </p:spTree>
    <p:extLst>
      <p:ext uri="{BB962C8B-B14F-4D97-AF65-F5344CB8AC3E}">
        <p14:creationId xmlns:p14="http://schemas.microsoft.com/office/powerpoint/2010/main" val="2394221160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 advAuto="0"/>
      <p:bldP spid="14" grpId="0" animBg="1" advAuto="0"/>
      <p:bldP spid="15" grpId="0" animBg="1" advAuto="0"/>
      <p:bldP spid="17" grpId="0" animBg="1" advAuto="0"/>
      <p:bldP spid="18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4BDDE1-194D-49D6-A920-6D33D26787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1" name="TextBox 11">
            <a:extLst>
              <a:ext uri="{FF2B5EF4-FFF2-40B4-BE49-F238E27FC236}">
                <a16:creationId xmlns:a16="http://schemas.microsoft.com/office/drawing/2014/main" id="{3352F8B0-B600-436C-8705-0861EFC17427}"/>
              </a:ext>
            </a:extLst>
          </p:cNvPr>
          <p:cNvSpPr txBox="1"/>
          <p:nvPr/>
        </p:nvSpPr>
        <p:spPr>
          <a:xfrm>
            <a:off x="3390446" y="2223374"/>
            <a:ext cx="12143725" cy="1231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5400" b="1">
                <a:solidFill>
                  <a:srgbClr val="1A5285"/>
                </a:solidFill>
                <a:latin typeface="Commissioner ExtraBold"/>
                <a:ea typeface="Commissioner ExtraBold"/>
                <a:cs typeface="Commissioner ExtraBold"/>
                <a:sym typeface="Commissioner ExtraBold"/>
              </a:defRPr>
            </a:lvl1pPr>
          </a:lstStyle>
          <a:p>
            <a:r>
              <a:rPr lang="ru-RU" sz="8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НАШИ ПРОДУКТЫ</a:t>
            </a:r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04BBFA0E-9F76-4573-A3D7-A8547DCAD839}"/>
              </a:ext>
            </a:extLst>
          </p:cNvPr>
          <p:cNvGrpSpPr/>
          <p:nvPr/>
        </p:nvGrpSpPr>
        <p:grpSpPr>
          <a:xfrm>
            <a:off x="753111" y="3846286"/>
            <a:ext cx="3362299" cy="3374274"/>
            <a:chOff x="753111" y="3846286"/>
            <a:chExt cx="3362299" cy="3374274"/>
          </a:xfrm>
        </p:grpSpPr>
        <p:sp>
          <p:nvSpPr>
            <p:cNvPr id="43" name="Text 1">
              <a:extLst>
                <a:ext uri="{FF2B5EF4-FFF2-40B4-BE49-F238E27FC236}">
                  <a16:creationId xmlns:a16="http://schemas.microsoft.com/office/drawing/2014/main" id="{5B73EDA2-105E-4FEF-B0E9-E0C7B43850D2}"/>
                </a:ext>
              </a:extLst>
            </p:cNvPr>
            <p:cNvSpPr txBox="1"/>
            <p:nvPr/>
          </p:nvSpPr>
          <p:spPr>
            <a:xfrm>
              <a:off x="753111" y="6139088"/>
              <a:ext cx="2744832" cy="103874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>
              <a:spAutoFit/>
            </a:bodyPr>
            <a:lstStyle>
              <a:lvl1pPr algn="ctr">
                <a:lnSpc>
                  <a:spcPts val="2700"/>
                </a:lnSpc>
                <a:defRPr sz="2400">
                  <a:latin typeface="Commissioner SemiBold"/>
                  <a:ea typeface="Commissioner SemiBold"/>
                  <a:cs typeface="Commissioner SemiBold"/>
                  <a:sym typeface="Commissioner SemiBold"/>
                </a:defRPr>
              </a:lvl1pPr>
            </a:lstStyle>
            <a:p>
              <a:r>
                <a:rPr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Автоматизация</a:t>
              </a:r>
              <a:r>
                <a:rPr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процесса</a:t>
              </a:r>
              <a:r>
                <a:rPr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lang="ru-RU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закупок</a:t>
              </a:r>
              <a:endParaRPr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44" name="Прямая соединительная линия 43">
              <a:extLst>
                <a:ext uri="{FF2B5EF4-FFF2-40B4-BE49-F238E27FC236}">
                  <a16:creationId xmlns:a16="http://schemas.microsoft.com/office/drawing/2014/main" id="{9EE7953B-1F82-4899-80A9-1CC21A5A23DC}"/>
                </a:ext>
              </a:extLst>
            </p:cNvPr>
            <p:cNvCxnSpPr/>
            <p:nvPr/>
          </p:nvCxnSpPr>
          <p:spPr>
            <a:xfrm flipV="1">
              <a:off x="4115410" y="3846286"/>
              <a:ext cx="0" cy="3374274"/>
            </a:xfrm>
            <a:prstGeom prst="line">
              <a:avLst/>
            </a:prstGeom>
            <a:noFill/>
            <a:ln w="19050" cap="flat">
              <a:solidFill>
                <a:srgbClr val="4993E3"/>
              </a:solidFill>
              <a:prstDash val="sysDot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grpSp>
          <p:nvGrpSpPr>
            <p:cNvPr id="45" name="Группа 44">
              <a:extLst>
                <a:ext uri="{FF2B5EF4-FFF2-40B4-BE49-F238E27FC236}">
                  <a16:creationId xmlns:a16="http://schemas.microsoft.com/office/drawing/2014/main" id="{9FDCE71D-9866-432F-892B-0AA1DFA1AD07}"/>
                </a:ext>
              </a:extLst>
            </p:cNvPr>
            <p:cNvGrpSpPr/>
            <p:nvPr/>
          </p:nvGrpSpPr>
          <p:grpSpPr>
            <a:xfrm>
              <a:off x="1000972" y="3851816"/>
              <a:ext cx="2326821" cy="2099813"/>
              <a:chOff x="1000972" y="3851816"/>
              <a:chExt cx="2326821" cy="2099813"/>
            </a:xfrm>
          </p:grpSpPr>
          <p:pic>
            <p:nvPicPr>
              <p:cNvPr id="46" name="Image 8" descr="Image 8">
                <a:extLst>
                  <a:ext uri="{FF2B5EF4-FFF2-40B4-BE49-F238E27FC236}">
                    <a16:creationId xmlns:a16="http://schemas.microsoft.com/office/drawing/2014/main" id="{AD1EB7CE-ED50-4234-95DD-65F5E5FCB5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972" y="3851816"/>
                <a:ext cx="2326821" cy="2099813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47" name="Image 14" descr="Image 14">
                <a:extLst>
                  <a:ext uri="{FF2B5EF4-FFF2-40B4-BE49-F238E27FC236}">
                    <a16:creationId xmlns:a16="http://schemas.microsoft.com/office/drawing/2014/main" id="{E18B3BE2-3DA9-4DCB-A472-3B9352D351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5401" y="4195244"/>
                <a:ext cx="1837962" cy="690713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C4A783E5-D521-4BCC-BC9C-732F94BE646A}"/>
              </a:ext>
            </a:extLst>
          </p:cNvPr>
          <p:cNvGrpSpPr/>
          <p:nvPr/>
        </p:nvGrpSpPr>
        <p:grpSpPr>
          <a:xfrm>
            <a:off x="4232273" y="3846286"/>
            <a:ext cx="3910851" cy="3374274"/>
            <a:chOff x="4232273" y="3846286"/>
            <a:chExt cx="3910851" cy="3374274"/>
          </a:xfrm>
        </p:grpSpPr>
        <p:sp>
          <p:nvSpPr>
            <p:cNvPr id="49" name="Text 1">
              <a:extLst>
                <a:ext uri="{FF2B5EF4-FFF2-40B4-BE49-F238E27FC236}">
                  <a16:creationId xmlns:a16="http://schemas.microsoft.com/office/drawing/2014/main" id="{5749AF5B-E35D-460F-B8C7-B8C62D3E239C}"/>
                </a:ext>
              </a:extLst>
            </p:cNvPr>
            <p:cNvSpPr txBox="1"/>
            <p:nvPr/>
          </p:nvSpPr>
          <p:spPr>
            <a:xfrm>
              <a:off x="4232273" y="6140548"/>
              <a:ext cx="3729424" cy="103874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>
              <a:spAutoFit/>
            </a:bodyPr>
            <a:lstStyle>
              <a:lvl1pPr algn="ctr">
                <a:lnSpc>
                  <a:spcPts val="2700"/>
                </a:lnSpc>
                <a:defRPr sz="2300">
                  <a:latin typeface="Commissioner SemiBold"/>
                  <a:ea typeface="Commissioner SemiBold"/>
                  <a:cs typeface="Commissioner SemiBold"/>
                  <a:sym typeface="Commissioner SemiBold"/>
                </a:defRPr>
              </a:lvl1pPr>
            </a:lstStyle>
            <a:p>
              <a:r>
                <a:rPr sz="24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Маркетплейс</a:t>
              </a:r>
              <a:r>
                <a:rPr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lang="ru-RU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sz="24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для</a:t>
              </a:r>
              <a:r>
                <a:rPr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sz="24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закупок</a:t>
              </a:r>
              <a:r>
                <a:rPr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и </a:t>
              </a:r>
              <a:r>
                <a:rPr sz="24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продаж</a:t>
              </a:r>
              <a:r>
                <a:rPr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sz="24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стройматериалов</a:t>
              </a:r>
              <a:endParaRPr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50" name="Прямая соединительная линия 49">
              <a:extLst>
                <a:ext uri="{FF2B5EF4-FFF2-40B4-BE49-F238E27FC236}">
                  <a16:creationId xmlns:a16="http://schemas.microsoft.com/office/drawing/2014/main" id="{2D213F3E-A032-41BC-AEB9-352129CEB73B}"/>
                </a:ext>
              </a:extLst>
            </p:cNvPr>
            <p:cNvCxnSpPr/>
            <p:nvPr/>
          </p:nvCxnSpPr>
          <p:spPr>
            <a:xfrm flipV="1">
              <a:off x="8143124" y="3846286"/>
              <a:ext cx="0" cy="3374274"/>
            </a:xfrm>
            <a:prstGeom prst="line">
              <a:avLst/>
            </a:prstGeom>
            <a:noFill/>
            <a:ln w="19050" cap="flat">
              <a:solidFill>
                <a:srgbClr val="4993E3"/>
              </a:solidFill>
              <a:prstDash val="sysDot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A19A15E3-D8E0-4438-9717-8E5DA038CDC6}"/>
                </a:ext>
              </a:extLst>
            </p:cNvPr>
            <p:cNvGrpSpPr/>
            <p:nvPr/>
          </p:nvGrpSpPr>
          <p:grpSpPr>
            <a:xfrm>
              <a:off x="5012106" y="3851072"/>
              <a:ext cx="2326820" cy="2099813"/>
              <a:chOff x="6235275" y="3851072"/>
              <a:chExt cx="2326820" cy="2099813"/>
            </a:xfrm>
          </p:grpSpPr>
          <p:pic>
            <p:nvPicPr>
              <p:cNvPr id="52" name="Image 8" descr="Image 8">
                <a:extLst>
                  <a:ext uri="{FF2B5EF4-FFF2-40B4-BE49-F238E27FC236}">
                    <a16:creationId xmlns:a16="http://schemas.microsoft.com/office/drawing/2014/main" id="{364C6BAF-7FB2-4AEA-807C-07F03A3D62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35275" y="3851072"/>
                <a:ext cx="2326820" cy="2099813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53" name="Image 15" descr="Image 15">
                <a:extLst>
                  <a:ext uri="{FF2B5EF4-FFF2-40B4-BE49-F238E27FC236}">
                    <a16:creationId xmlns:a16="http://schemas.microsoft.com/office/drawing/2014/main" id="{7DFD0781-5AEA-46CA-97C5-AC0A45B6AE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41301" y="4066815"/>
                <a:ext cx="1126417" cy="1392201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54" name="Image 16" descr="Image 16">
                <a:extLst>
                  <a:ext uri="{FF2B5EF4-FFF2-40B4-BE49-F238E27FC236}">
                    <a16:creationId xmlns:a16="http://schemas.microsoft.com/office/drawing/2014/main" id="{E51A1190-DF7A-4BE3-8840-5887552735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41301" y="4068270"/>
                <a:ext cx="1126417" cy="1012510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8E049046-B594-45B5-AA66-A0A1A526B42A}"/>
              </a:ext>
            </a:extLst>
          </p:cNvPr>
          <p:cNvGrpSpPr/>
          <p:nvPr/>
        </p:nvGrpSpPr>
        <p:grpSpPr>
          <a:xfrm>
            <a:off x="8441144" y="3846286"/>
            <a:ext cx="4345941" cy="3374274"/>
            <a:chOff x="8441144" y="3846286"/>
            <a:chExt cx="4345941" cy="3374274"/>
          </a:xfrm>
        </p:grpSpPr>
        <p:sp>
          <p:nvSpPr>
            <p:cNvPr id="56" name="Text 1">
              <a:extLst>
                <a:ext uri="{FF2B5EF4-FFF2-40B4-BE49-F238E27FC236}">
                  <a16:creationId xmlns:a16="http://schemas.microsoft.com/office/drawing/2014/main" id="{F6FCE675-2243-4321-A548-9E66AB5A91B6}"/>
                </a:ext>
              </a:extLst>
            </p:cNvPr>
            <p:cNvSpPr txBox="1"/>
            <p:nvPr/>
          </p:nvSpPr>
          <p:spPr>
            <a:xfrm>
              <a:off x="8441144" y="6181814"/>
              <a:ext cx="3972829" cy="103874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0" tIns="0" rIns="0" bIns="0">
              <a:spAutoFit/>
            </a:bodyPr>
            <a:lstStyle/>
            <a:p>
              <a:pPr algn="ctr">
                <a:lnSpc>
                  <a:spcPts val="2700"/>
                </a:lnSpc>
                <a:defRPr sz="2300">
                  <a:latin typeface="Commissioner SemiBold"/>
                  <a:ea typeface="Commissioner SemiBold"/>
                  <a:cs typeface="Commissioner SemiBold"/>
                  <a:sym typeface="Commissioner SemiBold"/>
                </a:defRPr>
              </a:pPr>
              <a:r>
                <a:rPr sz="24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Контроль</a:t>
              </a:r>
              <a:r>
                <a:rPr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sz="24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за</a:t>
              </a:r>
              <a:r>
                <a:rPr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sz="24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перемещением</a:t>
              </a:r>
              <a:r>
                <a:rPr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sz="24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инструмента</a:t>
              </a:r>
              <a:r>
                <a:rPr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</a:p>
            <a:p>
              <a:pPr algn="ctr">
                <a:lnSpc>
                  <a:spcPts val="2700"/>
                </a:lnSpc>
                <a:defRPr sz="2300">
                  <a:latin typeface="Commissioner SemiBold"/>
                  <a:ea typeface="Commissioner SemiBold"/>
                  <a:cs typeface="Commissioner SemiBold"/>
                  <a:sym typeface="Commissioner SemiBold"/>
                </a:defRPr>
              </a:pPr>
              <a:r>
                <a:rPr sz="24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Учет</a:t>
              </a:r>
              <a:r>
                <a:rPr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sz="24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рабочего</a:t>
              </a:r>
              <a:r>
                <a:rPr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sz="24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времени</a:t>
              </a:r>
              <a:endParaRPr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57" name="Прямая соединительная линия 56">
              <a:extLst>
                <a:ext uri="{FF2B5EF4-FFF2-40B4-BE49-F238E27FC236}">
                  <a16:creationId xmlns:a16="http://schemas.microsoft.com/office/drawing/2014/main" id="{D3E39093-452D-4F26-B8D8-7602354E1541}"/>
                </a:ext>
              </a:extLst>
            </p:cNvPr>
            <p:cNvCxnSpPr/>
            <p:nvPr/>
          </p:nvCxnSpPr>
          <p:spPr>
            <a:xfrm flipV="1">
              <a:off x="12787085" y="3846286"/>
              <a:ext cx="0" cy="3374274"/>
            </a:xfrm>
            <a:prstGeom prst="line">
              <a:avLst/>
            </a:prstGeom>
            <a:noFill/>
            <a:ln w="19050" cap="flat">
              <a:solidFill>
                <a:srgbClr val="4993E3"/>
              </a:solidFill>
              <a:prstDash val="sysDot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grpSp>
          <p:nvGrpSpPr>
            <p:cNvPr id="58" name="Группа 57">
              <a:extLst>
                <a:ext uri="{FF2B5EF4-FFF2-40B4-BE49-F238E27FC236}">
                  <a16:creationId xmlns:a16="http://schemas.microsoft.com/office/drawing/2014/main" id="{BDC0F7BC-9ED3-4DEB-93B2-85EB3E9CCE64}"/>
                </a:ext>
              </a:extLst>
            </p:cNvPr>
            <p:cNvGrpSpPr/>
            <p:nvPr/>
          </p:nvGrpSpPr>
          <p:grpSpPr>
            <a:xfrm>
              <a:off x="9269365" y="3866253"/>
              <a:ext cx="2326820" cy="2099813"/>
              <a:chOff x="9144000" y="3866253"/>
              <a:chExt cx="2326820" cy="2099813"/>
            </a:xfrm>
          </p:grpSpPr>
          <p:pic>
            <p:nvPicPr>
              <p:cNvPr id="59" name="Image 8" descr="Image 8">
                <a:extLst>
                  <a:ext uri="{FF2B5EF4-FFF2-40B4-BE49-F238E27FC236}">
                    <a16:creationId xmlns:a16="http://schemas.microsoft.com/office/drawing/2014/main" id="{AB74E5E7-06B4-4D03-81CD-B24DE428D6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144000" y="3866253"/>
                <a:ext cx="2326820" cy="2099813"/>
              </a:xfrm>
              <a:prstGeom prst="rect">
                <a:avLst/>
              </a:prstGeom>
              <a:ln w="12700">
                <a:miter lim="400000"/>
              </a:ln>
            </p:spPr>
          </p:pic>
          <p:grpSp>
            <p:nvGrpSpPr>
              <p:cNvPr id="60" name="Группа 59">
                <a:extLst>
                  <a:ext uri="{FF2B5EF4-FFF2-40B4-BE49-F238E27FC236}">
                    <a16:creationId xmlns:a16="http://schemas.microsoft.com/office/drawing/2014/main" id="{CDB2CC4B-4460-4F1B-B1C9-6341CE0B6C53}"/>
                  </a:ext>
                </a:extLst>
              </p:cNvPr>
              <p:cNvGrpSpPr/>
              <p:nvPr/>
            </p:nvGrpSpPr>
            <p:grpSpPr>
              <a:xfrm>
                <a:off x="9688469" y="4005766"/>
                <a:ext cx="1227448" cy="1378783"/>
                <a:chOff x="13973390" y="3907728"/>
                <a:chExt cx="1461320" cy="1641489"/>
              </a:xfrm>
            </p:grpSpPr>
            <p:pic>
              <p:nvPicPr>
                <p:cNvPr id="61" name="Image 17" descr="Image 17">
                  <a:extLst>
                    <a:ext uri="{FF2B5EF4-FFF2-40B4-BE49-F238E27FC236}">
                      <a16:creationId xmlns:a16="http://schemas.microsoft.com/office/drawing/2014/main" id="{9F42CB55-4121-4904-A700-8A3CA1DF2F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4025317" y="3941319"/>
                  <a:ext cx="1347159" cy="1607898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62" name="Image 18" descr="Image 18">
                  <a:extLst>
                    <a:ext uri="{FF2B5EF4-FFF2-40B4-BE49-F238E27FC236}">
                      <a16:creationId xmlns:a16="http://schemas.microsoft.com/office/drawing/2014/main" id="{D5DC052B-961D-45C2-82E2-52085705EF8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3973390" y="3907728"/>
                  <a:ext cx="1461320" cy="1351328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</p:grpSp>
        </p:grpSp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7589550A-5CB1-4BEC-99AD-C64C298DA424}"/>
              </a:ext>
            </a:extLst>
          </p:cNvPr>
          <p:cNvGrpSpPr/>
          <p:nvPr/>
        </p:nvGrpSpPr>
        <p:grpSpPr>
          <a:xfrm>
            <a:off x="12984692" y="3877704"/>
            <a:ext cx="3513212" cy="3342856"/>
            <a:chOff x="12984692" y="3877704"/>
            <a:chExt cx="3513212" cy="3342856"/>
          </a:xfrm>
        </p:grpSpPr>
        <p:sp>
          <p:nvSpPr>
            <p:cNvPr id="64" name="Text 1">
              <a:extLst>
                <a:ext uri="{FF2B5EF4-FFF2-40B4-BE49-F238E27FC236}">
                  <a16:creationId xmlns:a16="http://schemas.microsoft.com/office/drawing/2014/main" id="{74D8B9F2-9ABF-4B93-A624-5080E1145D12}"/>
                </a:ext>
              </a:extLst>
            </p:cNvPr>
            <p:cNvSpPr txBox="1"/>
            <p:nvPr/>
          </p:nvSpPr>
          <p:spPr>
            <a:xfrm>
              <a:off x="12984692" y="6181814"/>
              <a:ext cx="3513212" cy="103874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2700"/>
                </a:lnSpc>
                <a:defRPr sz="2300">
                  <a:latin typeface="Commissioner SemiBold"/>
                  <a:ea typeface="Commissioner SemiBold"/>
                  <a:cs typeface="Commissioner SemiBold"/>
                  <a:sym typeface="Commissioner SemiBold"/>
                </a:defRPr>
              </a:pPr>
              <a:r>
                <a:rPr lang="ru-RU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Автоматизация всех </a:t>
              </a:r>
              <a:br>
                <a:rPr lang="ru-RU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ru-RU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работ со счетами </a:t>
              </a:r>
              <a:br>
                <a:rPr lang="ru-RU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ru-RU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и доставками</a:t>
              </a:r>
            </a:p>
          </p:txBody>
        </p:sp>
        <p:grpSp>
          <p:nvGrpSpPr>
            <p:cNvPr id="65" name="Группа 64">
              <a:extLst>
                <a:ext uri="{FF2B5EF4-FFF2-40B4-BE49-F238E27FC236}">
                  <a16:creationId xmlns:a16="http://schemas.microsoft.com/office/drawing/2014/main" id="{9DEF2182-FA86-4CB7-913E-0250C237DAE9}"/>
                </a:ext>
              </a:extLst>
            </p:cNvPr>
            <p:cNvGrpSpPr/>
            <p:nvPr/>
          </p:nvGrpSpPr>
          <p:grpSpPr>
            <a:xfrm>
              <a:off x="13577888" y="3877704"/>
              <a:ext cx="2326820" cy="2099813"/>
              <a:chOff x="13577888" y="3877704"/>
              <a:chExt cx="2326820" cy="2099813"/>
            </a:xfrm>
          </p:grpSpPr>
          <p:pic>
            <p:nvPicPr>
              <p:cNvPr id="66" name="Image 8" descr="Image 8">
                <a:extLst>
                  <a:ext uri="{FF2B5EF4-FFF2-40B4-BE49-F238E27FC236}">
                    <a16:creationId xmlns:a16="http://schemas.microsoft.com/office/drawing/2014/main" id="{A6552633-8D81-4F1A-A1B1-30A49ACCDB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577888" y="3877704"/>
                <a:ext cx="2326820" cy="2099813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67" name="Рисунок 66">
                <a:extLst>
                  <a:ext uri="{FF2B5EF4-FFF2-40B4-BE49-F238E27FC236}">
                    <a16:creationId xmlns:a16="http://schemas.microsoft.com/office/drawing/2014/main" id="{A16417BA-668E-480F-8929-23DFB617F9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75907" y="4033981"/>
                <a:ext cx="1745350" cy="1282679"/>
              </a:xfrm>
              <a:prstGeom prst="rect">
                <a:avLst/>
              </a:prstGeom>
            </p:spPr>
          </p:pic>
        </p:grpSp>
      </p:grpSp>
      <p:sp>
        <p:nvSpPr>
          <p:cNvPr id="68" name="не удалось заработать на реализации проекта…">
            <a:extLst>
              <a:ext uri="{FF2B5EF4-FFF2-40B4-BE49-F238E27FC236}">
                <a16:creationId xmlns:a16="http://schemas.microsoft.com/office/drawing/2014/main" id="{6CB9F687-5FB2-4C91-8F2A-814F3EA0E4F5}"/>
              </a:ext>
            </a:extLst>
          </p:cNvPr>
          <p:cNvSpPr txBox="1"/>
          <p:nvPr/>
        </p:nvSpPr>
        <p:spPr>
          <a:xfrm>
            <a:off x="3390446" y="7897214"/>
            <a:ext cx="13823497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3600">
                <a:latin typeface="Commissioner ExtraBold"/>
                <a:ea typeface="Commissioner ExtraBold"/>
                <a:cs typeface="Commissioner ExtraBold"/>
                <a:sym typeface="Commissioner ExtraBold"/>
              </a:defRPr>
            </a:pPr>
            <a:r>
              <a:rPr lang="ru-RU" sz="4800" b="1" dirty="0">
                <a:solidFill>
                  <a:srgbClr val="4993E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Созданы строителями для строителей!</a:t>
            </a:r>
          </a:p>
        </p:txBody>
      </p:sp>
    </p:spTree>
    <p:extLst>
      <p:ext uri="{BB962C8B-B14F-4D97-AF65-F5344CB8AC3E}">
        <p14:creationId xmlns:p14="http://schemas.microsoft.com/office/powerpoint/2010/main" val="3166571895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7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68" grpId="0" animBg="1" advAuto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5909</TotalTime>
  <Words>248</Words>
  <Application>Microsoft Office PowerPoint</Application>
  <PresentationFormat>Произвольный</PresentationFormat>
  <Paragraphs>42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Commissioner Regular</vt:lpstr>
      <vt:lpstr>Helvetica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Andrey</dc:creator>
  <cp:lastModifiedBy>Andrey</cp:lastModifiedBy>
  <cp:revision>19</cp:revision>
  <dcterms:modified xsi:type="dcterms:W3CDTF">2024-02-27T08:00:41Z</dcterms:modified>
</cp:coreProperties>
</file>