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1055" r:id="rId5"/>
    <p:sldId id="1083" r:id="rId6"/>
    <p:sldId id="1081" r:id="rId7"/>
    <p:sldId id="1082" r:id="rId8"/>
    <p:sldId id="1070" r:id="rId9"/>
    <p:sldId id="1072" r:id="rId10"/>
    <p:sldId id="1064" r:id="rId11"/>
    <p:sldId id="1092" r:id="rId12"/>
    <p:sldId id="1079" r:id="rId13"/>
    <p:sldId id="1080" r:id="rId14"/>
    <p:sldId id="1097" r:id="rId15"/>
    <p:sldId id="1098" r:id="rId16"/>
    <p:sldId id="1094" r:id="rId17"/>
    <p:sldId id="1096" r:id="rId18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ED2A7C-DF5D-4839-86E9-749C76D8B102}">
          <p14:sldIdLst>
            <p14:sldId id="1055"/>
            <p14:sldId id="1083"/>
            <p14:sldId id="1081"/>
            <p14:sldId id="1082"/>
            <p14:sldId id="1070"/>
            <p14:sldId id="1072"/>
            <p14:sldId id="1064"/>
            <p14:sldId id="1092"/>
            <p14:sldId id="1079"/>
            <p14:sldId id="1080"/>
            <p14:sldId id="1097"/>
            <p14:sldId id="1098"/>
          </p14:sldIdLst>
        </p14:section>
        <p14:section name="Приложения" id="{69E358A0-88CE-4B29-8A02-E38440BC353B}">
          <p14:sldIdLst>
            <p14:sldId id="1094"/>
            <p14:sldId id="10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257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колов Михаил Михайлович" initials="СММ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FFCDCD"/>
    <a:srgbClr val="002F6C"/>
    <a:srgbClr val="D9E1F2"/>
    <a:srgbClr val="FFF2CC"/>
    <a:srgbClr val="000000"/>
    <a:srgbClr val="001836"/>
    <a:srgbClr val="E9E9E9"/>
    <a:srgbClr val="CBC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2998" autoAdjust="0"/>
  </p:normalViewPr>
  <p:slideViewPr>
    <p:cSldViewPr snapToGrid="0" showGuides="1">
      <p:cViewPr varScale="1">
        <p:scale>
          <a:sx n="61" d="100"/>
          <a:sy n="61" d="100"/>
        </p:scale>
        <p:origin x="788" y="52"/>
      </p:cViewPr>
      <p:guideLst>
        <p:guide orient="horz" pos="731"/>
        <p:guide pos="257"/>
        <p:guide pos="7423"/>
        <p:guide pos="3840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3446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994" y="1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/>
          <a:lstStyle>
            <a:lvl1pPr algn="r">
              <a:defRPr sz="1200"/>
            </a:lvl1pPr>
          </a:lstStyle>
          <a:p>
            <a:fld id="{D47E275F-2E29-4E50-9AFA-C270B9DF189C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 anchor="b"/>
          <a:lstStyle>
            <a:lvl1pPr algn="r">
              <a:defRPr sz="1200"/>
            </a:lvl1pPr>
          </a:lstStyle>
          <a:p>
            <a:fld id="{3F538FBF-EF0B-49C7-B417-F79DCD3C7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/>
          <a:lstStyle>
            <a:lvl1pPr algn="r">
              <a:defRPr sz="1200"/>
            </a:lvl1pPr>
          </a:lstStyle>
          <a:p>
            <a:fld id="{2F09795C-CA29-4680-86D4-237BED8216F7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7" tIns="47389" rIns="94777" bIns="473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4777" tIns="47389" rIns="94777" bIns="473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4777" tIns="47389" rIns="94777" bIns="47389" rtlCol="0" anchor="b"/>
          <a:lstStyle>
            <a:lvl1pPr algn="r">
              <a:defRPr sz="1200"/>
            </a:lvl1pPr>
          </a:lstStyle>
          <a:p>
            <a:fld id="{449EDACF-A524-4DCB-A8B7-C073325C04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55650" y="1177925"/>
            <a:ext cx="5656263" cy="31813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710">
              <a:defRPr/>
            </a:pPr>
            <a:fld id="{B6E5FA15-4E1C-487D-9F1E-D5A3ED225066}" type="slidenum">
              <a:rPr lang="ru-RU">
                <a:solidFill>
                  <a:prstClr val="black"/>
                </a:solidFill>
                <a:latin typeface="Calibri" panose="020F0502020204030204"/>
              </a:rPr>
              <a:t>1</a:t>
            </a:fld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EDACF-A524-4DCB-A8B7-C073325C04A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5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1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2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олилиния: фигура 18"/>
          <p:cNvSpPr/>
          <p:nvPr/>
        </p:nvSpPr>
        <p:spPr>
          <a:xfrm>
            <a:off x="-1" y="2606473"/>
            <a:ext cx="1600252" cy="425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97" name="Полилиния: фигура 24"/>
          <p:cNvSpPr/>
          <p:nvPr/>
        </p:nvSpPr>
        <p:spPr>
          <a:xfrm>
            <a:off x="1600250" y="4220393"/>
            <a:ext cx="4841762" cy="263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98" name="Полилиния: фигура 7"/>
          <p:cNvSpPr/>
          <p:nvPr/>
        </p:nvSpPr>
        <p:spPr>
          <a:xfrm>
            <a:off x="4828087" y="992552"/>
            <a:ext cx="4841763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99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00" name="Полилиния: фигура 9"/>
          <p:cNvSpPr/>
          <p:nvPr/>
        </p:nvSpPr>
        <p:spPr>
          <a:xfrm>
            <a:off x="9669849" y="2606474"/>
            <a:ext cx="2522153" cy="1613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01" name="Полилиния: фигура 10"/>
          <p:cNvSpPr/>
          <p:nvPr/>
        </p:nvSpPr>
        <p:spPr>
          <a:xfrm>
            <a:off x="11283767" y="29842"/>
            <a:ext cx="908233" cy="257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02" name="Полилиния: фигура 15"/>
          <p:cNvSpPr/>
          <p:nvPr/>
        </p:nvSpPr>
        <p:spPr>
          <a:xfrm>
            <a:off x="6442009" y="-2"/>
            <a:ext cx="1007297" cy="100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03" name="Полилиния: фигура 21"/>
          <p:cNvSpPr/>
          <p:nvPr/>
        </p:nvSpPr>
        <p:spPr>
          <a:xfrm>
            <a:off x="7032242" y="5834312"/>
            <a:ext cx="4251529" cy="102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0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07" name="Рисунок 3"/>
          <p:cNvGrpSpPr/>
          <p:nvPr/>
        </p:nvGrpSpPr>
        <p:grpSpPr>
          <a:xfrm>
            <a:off x="403200" y="647768"/>
            <a:ext cx="3352547" cy="1044165"/>
            <a:chOff x="0" y="8"/>
            <a:chExt cx="3352545" cy="1044164"/>
          </a:xfrm>
        </p:grpSpPr>
        <p:sp>
          <p:nvSpPr>
            <p:cNvPr id="205" name="Полилиния: фигура 14"/>
            <p:cNvSpPr/>
            <p:nvPr/>
          </p:nvSpPr>
          <p:spPr>
            <a:xfrm>
              <a:off x="-1" y="422614"/>
              <a:ext cx="3147194" cy="621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06" name="Полилиния: фигура 16"/>
            <p:cNvSpPr/>
            <p:nvPr/>
          </p:nvSpPr>
          <p:spPr>
            <a:xfrm>
              <a:off x="2883234" y="8"/>
              <a:ext cx="469312" cy="47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Рисунок 3"/>
          <p:cNvGrpSpPr/>
          <p:nvPr/>
        </p:nvGrpSpPr>
        <p:grpSpPr>
          <a:xfrm>
            <a:off x="403201" y="647760"/>
            <a:ext cx="3352539" cy="1044173"/>
            <a:chOff x="0" y="0"/>
            <a:chExt cx="3352538" cy="1044172"/>
          </a:xfrm>
        </p:grpSpPr>
        <p:sp>
          <p:nvSpPr>
            <p:cNvPr id="1696" name="Полилиния: фигура 2"/>
            <p:cNvSpPr/>
            <p:nvPr/>
          </p:nvSpPr>
          <p:spPr>
            <a:xfrm>
              <a:off x="0" y="422614"/>
              <a:ext cx="3147191" cy="62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97" name="Полилиния: фигура 3"/>
            <p:cNvSpPr/>
            <p:nvPr/>
          </p:nvSpPr>
          <p:spPr>
            <a:xfrm>
              <a:off x="2883230" y="-1"/>
              <a:ext cx="46930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69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4"/>
            <a:ext cx="6894456" cy="1578896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708" name="Группа 14"/>
          <p:cNvGrpSpPr/>
          <p:nvPr/>
        </p:nvGrpSpPr>
        <p:grpSpPr>
          <a:xfrm>
            <a:off x="7714579" y="-1"/>
            <a:ext cx="4519519" cy="6858001"/>
            <a:chOff x="0" y="0"/>
            <a:chExt cx="4519518" cy="6857999"/>
          </a:xfrm>
        </p:grpSpPr>
        <p:sp>
          <p:nvSpPr>
            <p:cNvPr id="1700" name="Полилиния: фигура 15"/>
            <p:cNvSpPr/>
            <p:nvPr/>
          </p:nvSpPr>
          <p:spPr>
            <a:xfrm>
              <a:off x="3392660" y="1262752"/>
              <a:ext cx="1084760" cy="1084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4969"/>
                  </a:lnTo>
                  <a:lnTo>
                    <a:pt x="1496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1735">
                    <a:alpha val="0"/>
                  </a:srgbClr>
                </a:gs>
                <a:gs pos="100000">
                  <a:srgbClr val="001735">
                    <a:alpha val="39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1" name="Полилиния: фигура 16"/>
            <p:cNvSpPr/>
            <p:nvPr/>
          </p:nvSpPr>
          <p:spPr>
            <a:xfrm>
              <a:off x="1889164" y="0"/>
              <a:ext cx="2588256" cy="234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21600" y="0"/>
                  </a:lnTo>
                  <a:lnTo>
                    <a:pt x="21600" y="4702"/>
                  </a:lnTo>
                  <a:lnTo>
                    <a:pt x="6274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2" name="Полилиния: фигура 17"/>
            <p:cNvSpPr/>
            <p:nvPr/>
          </p:nvSpPr>
          <p:spPr>
            <a:xfrm>
              <a:off x="385667" y="4978629"/>
              <a:ext cx="2631121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3" name="Полилиния: фигура 18"/>
            <p:cNvSpPr/>
            <p:nvPr/>
          </p:nvSpPr>
          <p:spPr>
            <a:xfrm>
              <a:off x="0" y="49757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4" name="Полилиния: фигура 19"/>
            <p:cNvSpPr/>
            <p:nvPr/>
          </p:nvSpPr>
          <p:spPr>
            <a:xfrm>
              <a:off x="1889164" y="4978629"/>
              <a:ext cx="2630355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5" name="Полилиния: фигура 20"/>
            <p:cNvSpPr/>
            <p:nvPr/>
          </p:nvSpPr>
          <p:spPr>
            <a:xfrm>
              <a:off x="3016786" y="3517570"/>
              <a:ext cx="1460634" cy="1461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117"/>
                  </a:lnTo>
                  <a:lnTo>
                    <a:pt x="1111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6" name="Полилиния: фигура 21"/>
            <p:cNvSpPr/>
            <p:nvPr/>
          </p:nvSpPr>
          <p:spPr>
            <a:xfrm>
              <a:off x="9794" y="2347508"/>
              <a:ext cx="3382869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07" name="Полилиния: фигура 22"/>
            <p:cNvSpPr/>
            <p:nvPr/>
          </p:nvSpPr>
          <p:spPr>
            <a:xfrm>
              <a:off x="1492619" y="2347508"/>
              <a:ext cx="2984802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41" y="0"/>
                  </a:moveTo>
                  <a:lnTo>
                    <a:pt x="21600" y="0"/>
                  </a:lnTo>
                  <a:lnTo>
                    <a:pt x="21600" y="3268"/>
                  </a:lnTo>
                  <a:lnTo>
                    <a:pt x="544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7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4" name="Группа 1"/>
          <p:cNvGrpSpPr/>
          <p:nvPr/>
        </p:nvGrpSpPr>
        <p:grpSpPr>
          <a:xfrm>
            <a:off x="-13672" y="0"/>
            <a:ext cx="12205673" cy="6858001"/>
            <a:chOff x="0" y="0"/>
            <a:chExt cx="12205671" cy="6858000"/>
          </a:xfrm>
        </p:grpSpPr>
        <p:sp>
          <p:nvSpPr>
            <p:cNvPr id="1716" name="Полилиния: фигура 17"/>
            <p:cNvSpPr/>
            <p:nvPr/>
          </p:nvSpPr>
          <p:spPr>
            <a:xfrm>
              <a:off x="13671" y="2606474"/>
              <a:ext cx="1600251" cy="4251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6399"/>
                  </a:lnTo>
                  <a:lnTo>
                    <a:pt x="7782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17" name="Полилиния: фигура 19"/>
            <p:cNvSpPr/>
            <p:nvPr/>
          </p:nvSpPr>
          <p:spPr>
            <a:xfrm>
              <a:off x="1613921" y="4220393"/>
              <a:ext cx="4841761" cy="2637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4400" y="21600"/>
                  </a:lnTo>
                  <a:lnTo>
                    <a:pt x="14400" y="13217"/>
                  </a:lnTo>
                  <a:lnTo>
                    <a:pt x="0" y="132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18" name="Полилиния: фигура 20"/>
            <p:cNvSpPr/>
            <p:nvPr/>
          </p:nvSpPr>
          <p:spPr>
            <a:xfrm>
              <a:off x="4841760" y="992552"/>
              <a:ext cx="4841761" cy="484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0" y="0"/>
                  </a:lnTo>
                  <a:lnTo>
                    <a:pt x="0" y="7200"/>
                  </a:lnTo>
                  <a:lnTo>
                    <a:pt x="14400" y="7200"/>
                  </a:lnTo>
                  <a:lnTo>
                    <a:pt x="14400" y="21600"/>
                  </a:lnTo>
                  <a:lnTo>
                    <a:pt x="21600" y="14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19" name="Полилиния: фигура 23"/>
            <p:cNvSpPr/>
            <p:nvPr/>
          </p:nvSpPr>
          <p:spPr>
            <a:xfrm>
              <a:off x="-1" y="29842"/>
              <a:ext cx="4841762" cy="419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92" y="0"/>
                  </a:moveTo>
                  <a:lnTo>
                    <a:pt x="0" y="4962"/>
                  </a:lnTo>
                  <a:lnTo>
                    <a:pt x="14400" y="4962"/>
                  </a:lnTo>
                  <a:lnTo>
                    <a:pt x="14400" y="21600"/>
                  </a:lnTo>
                  <a:lnTo>
                    <a:pt x="21600" y="13281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20" name="Полилиния: фигура 25"/>
            <p:cNvSpPr/>
            <p:nvPr/>
          </p:nvSpPr>
          <p:spPr>
            <a:xfrm>
              <a:off x="9683520" y="2606473"/>
              <a:ext cx="2522152" cy="1613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2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21" name="Полилиния: фигура 26"/>
            <p:cNvSpPr/>
            <p:nvPr/>
          </p:nvSpPr>
          <p:spPr>
            <a:xfrm>
              <a:off x="11297440" y="29842"/>
              <a:ext cx="908232" cy="257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398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22" name="Полилиния: фигура 27"/>
            <p:cNvSpPr/>
            <p:nvPr/>
          </p:nvSpPr>
          <p:spPr>
            <a:xfrm>
              <a:off x="6455680" y="0"/>
              <a:ext cx="1007296" cy="1007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23" name="Полилиния: фигура 28"/>
            <p:cNvSpPr/>
            <p:nvPr/>
          </p:nvSpPr>
          <p:spPr>
            <a:xfrm>
              <a:off x="7045913" y="5834311"/>
              <a:ext cx="4251529" cy="102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0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72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4"/>
            <a:ext cx="6894456" cy="1578896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728" name="Рисунок 3"/>
          <p:cNvGrpSpPr/>
          <p:nvPr/>
        </p:nvGrpSpPr>
        <p:grpSpPr>
          <a:xfrm>
            <a:off x="403201" y="647760"/>
            <a:ext cx="3352539" cy="1044173"/>
            <a:chOff x="0" y="0"/>
            <a:chExt cx="3352538" cy="1044172"/>
          </a:xfrm>
        </p:grpSpPr>
        <p:sp>
          <p:nvSpPr>
            <p:cNvPr id="1726" name="Полилиния: фигура 14"/>
            <p:cNvSpPr/>
            <p:nvPr/>
          </p:nvSpPr>
          <p:spPr>
            <a:xfrm>
              <a:off x="0" y="422614"/>
              <a:ext cx="3147191" cy="62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27" name="Полилиния: фигура 16"/>
            <p:cNvSpPr/>
            <p:nvPr/>
          </p:nvSpPr>
          <p:spPr>
            <a:xfrm>
              <a:off x="2883230" y="-1"/>
              <a:ext cx="46930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7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grpSp>
        <p:nvGrpSpPr>
          <p:cNvPr id="1739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1737" name="Полилиния: фигура 8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738" name="Полилиния: фигура 9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740" name="Рисунок 10"/>
          <p:cNvSpPr>
            <a:spLocks noGrp="1"/>
          </p:cNvSpPr>
          <p:nvPr>
            <p:ph type="pic" idx="21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8" cy="292389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3"/>
            <a:ext cx="10379286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1750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75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6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61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3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7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76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77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7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77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7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78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87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5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78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9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79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9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00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80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0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8" name="Группа 16"/>
          <p:cNvGrpSpPr/>
          <p:nvPr/>
        </p:nvGrpSpPr>
        <p:grpSpPr>
          <a:xfrm>
            <a:off x="-13672" y="0"/>
            <a:ext cx="12205673" cy="6858001"/>
            <a:chOff x="0" y="0"/>
            <a:chExt cx="12205671" cy="6858000"/>
          </a:xfrm>
        </p:grpSpPr>
        <p:sp>
          <p:nvSpPr>
            <p:cNvPr id="1810" name="Полилиния: фигура 19"/>
            <p:cNvSpPr/>
            <p:nvPr/>
          </p:nvSpPr>
          <p:spPr>
            <a:xfrm>
              <a:off x="13671" y="2606474"/>
              <a:ext cx="1600251" cy="4251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6399"/>
                  </a:lnTo>
                  <a:lnTo>
                    <a:pt x="7782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1" name="Полилиния: фигура 20"/>
            <p:cNvSpPr/>
            <p:nvPr/>
          </p:nvSpPr>
          <p:spPr>
            <a:xfrm>
              <a:off x="1613921" y="4220393"/>
              <a:ext cx="4841761" cy="2637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4400" y="21600"/>
                  </a:lnTo>
                  <a:lnTo>
                    <a:pt x="14400" y="13217"/>
                  </a:lnTo>
                  <a:lnTo>
                    <a:pt x="0" y="1321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2" name="Полилиния: фигура 22"/>
            <p:cNvSpPr/>
            <p:nvPr/>
          </p:nvSpPr>
          <p:spPr>
            <a:xfrm>
              <a:off x="4841760" y="992552"/>
              <a:ext cx="4841761" cy="4841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0" y="0"/>
                  </a:lnTo>
                  <a:lnTo>
                    <a:pt x="0" y="7200"/>
                  </a:lnTo>
                  <a:lnTo>
                    <a:pt x="14400" y="7200"/>
                  </a:lnTo>
                  <a:lnTo>
                    <a:pt x="14400" y="21600"/>
                  </a:lnTo>
                  <a:lnTo>
                    <a:pt x="21600" y="14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3" name="Полилиния: фигура 23"/>
            <p:cNvSpPr/>
            <p:nvPr/>
          </p:nvSpPr>
          <p:spPr>
            <a:xfrm>
              <a:off x="-1" y="29842"/>
              <a:ext cx="4841762" cy="419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92" y="0"/>
                  </a:moveTo>
                  <a:lnTo>
                    <a:pt x="0" y="4962"/>
                  </a:lnTo>
                  <a:lnTo>
                    <a:pt x="14400" y="4962"/>
                  </a:lnTo>
                  <a:lnTo>
                    <a:pt x="14400" y="21600"/>
                  </a:lnTo>
                  <a:lnTo>
                    <a:pt x="21600" y="13281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4" name="Полилиния: фигура 25"/>
            <p:cNvSpPr/>
            <p:nvPr/>
          </p:nvSpPr>
          <p:spPr>
            <a:xfrm>
              <a:off x="9683520" y="2606473"/>
              <a:ext cx="2522152" cy="1613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22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5" name="Полилиния: фигура 27"/>
            <p:cNvSpPr/>
            <p:nvPr/>
          </p:nvSpPr>
          <p:spPr>
            <a:xfrm>
              <a:off x="11297440" y="29842"/>
              <a:ext cx="908232" cy="2576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13986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6" name="Полилиния: фигура 28"/>
            <p:cNvSpPr/>
            <p:nvPr/>
          </p:nvSpPr>
          <p:spPr>
            <a:xfrm>
              <a:off x="6455680" y="0"/>
              <a:ext cx="1007296" cy="1007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817" name="Полилиния: фигура 30"/>
            <p:cNvSpPr/>
            <p:nvPr/>
          </p:nvSpPr>
          <p:spPr>
            <a:xfrm>
              <a:off x="7045913" y="5834311"/>
              <a:ext cx="4251529" cy="102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0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8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820" name="Номер слайда 1"/>
          <p:cNvSpPr txBox="1"/>
          <p:nvPr/>
        </p:nvSpPr>
        <p:spPr>
          <a:xfrm>
            <a:off x="5771963" y="6609007"/>
            <a:ext cx="648073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defRPr sz="10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1821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2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23" name="TextBox 31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8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FFFFFF"/>
                </a:solidFill>
              </a:defRPr>
            </a:lvl1pPr>
            <a:lvl2pPr marL="671830" indent="-229870" algn="r" defTabSz="883920">
              <a:defRPr sz="1000">
                <a:solidFill>
                  <a:srgbClr val="FFFFFF"/>
                </a:solidFill>
              </a:defRPr>
            </a:lvl2pPr>
            <a:lvl3pPr marL="1068070" indent="-184150" algn="r" defTabSz="883920">
              <a:defRPr sz="1000">
                <a:solidFill>
                  <a:srgbClr val="FFFFFF"/>
                </a:solidFill>
              </a:defRPr>
            </a:lvl3pPr>
            <a:lvl4pPr marL="1527175" indent="-201295" algn="r" defTabSz="883920">
              <a:defRPr sz="1000">
                <a:solidFill>
                  <a:srgbClr val="FFFFFF"/>
                </a:solidFill>
              </a:defRPr>
            </a:lvl4pPr>
            <a:lvl5pPr marL="1969770" indent="-201295" algn="r" defTabSz="883920">
              <a:defRPr sz="1000">
                <a:solidFill>
                  <a:srgbClr val="FFFFFF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3"/>
            <a:ext cx="10379286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Рисунок 25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6" name="Рисунок 25"/>
          <p:cNvSpPr>
            <a:spLocks noGrp="1"/>
          </p:cNvSpPr>
          <p:nvPr>
            <p:ph type="pic" sz="half" idx="22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Рисунок 36"/>
          <p:cNvSpPr>
            <a:spLocks noGrp="1"/>
          </p:cNvSpPr>
          <p:nvPr>
            <p:ph type="pic" sz="half" idx="21"/>
          </p:nvPr>
        </p:nvSpPr>
        <p:spPr>
          <a:xfrm>
            <a:off x="9698239" y="-2841"/>
            <a:ext cx="2493761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5" name="Рисунок 33"/>
          <p:cNvSpPr>
            <a:spLocks noGrp="1"/>
          </p:cNvSpPr>
          <p:nvPr>
            <p:ph type="pic" sz="half" idx="22"/>
          </p:nvPr>
        </p:nvSpPr>
        <p:spPr>
          <a:xfrm>
            <a:off x="6775332" y="-2840"/>
            <a:ext cx="3936522" cy="68576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6" name="Рисунок 30"/>
          <p:cNvSpPr>
            <a:spLocks noGrp="1"/>
          </p:cNvSpPr>
          <p:nvPr>
            <p:ph type="pic" sz="half" idx="23"/>
          </p:nvPr>
        </p:nvSpPr>
        <p:spPr>
          <a:xfrm>
            <a:off x="3852372" y="-2840"/>
            <a:ext cx="3936522" cy="68576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7" name="Рисунок 27"/>
          <p:cNvSpPr>
            <a:spLocks noGrp="1"/>
          </p:cNvSpPr>
          <p:nvPr>
            <p:ph type="pic" sz="half" idx="24"/>
          </p:nvPr>
        </p:nvSpPr>
        <p:spPr>
          <a:xfrm>
            <a:off x="929412" y="-2840"/>
            <a:ext cx="3936522" cy="68576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8" name="Рисунок 24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942561" cy="68551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ртинка + 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374" y="416464"/>
            <a:ext cx="9218833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78" name="Freeform 6"/>
          <p:cNvSpPr/>
          <p:nvPr/>
        </p:nvSpPr>
        <p:spPr>
          <a:xfrm>
            <a:off x="407368" y="843048"/>
            <a:ext cx="1137600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2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505" y="21600"/>
                </a:lnTo>
                <a:close/>
                <a:moveTo>
                  <a:pt x="7287" y="0"/>
                </a:moveTo>
                <a:lnTo>
                  <a:pt x="14384" y="0"/>
                </a:lnTo>
                <a:lnTo>
                  <a:pt x="14368" y="21600"/>
                </a:lnTo>
                <a:lnTo>
                  <a:pt x="7271" y="21600"/>
                </a:lnTo>
                <a:close/>
                <a:moveTo>
                  <a:pt x="0" y="0"/>
                </a:moveTo>
                <a:lnTo>
                  <a:pt x="7151" y="0"/>
                </a:lnTo>
                <a:lnTo>
                  <a:pt x="7134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8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Прямоугольник 9"/>
          <p:cNvSpPr/>
          <p:nvPr/>
        </p:nvSpPr>
        <p:spPr>
          <a:xfrm>
            <a:off x="5067046" y="0"/>
            <a:ext cx="7124960" cy="6858000"/>
          </a:xfrm>
          <a:prstGeom prst="rect">
            <a:avLst/>
          </a:prstGeom>
          <a:gradFill>
            <a:gsLst>
              <a:gs pos="0">
                <a:srgbClr val="005DA3"/>
              </a:gs>
              <a:gs pos="100000">
                <a:srgbClr val="00467A"/>
              </a:gs>
            </a:gsLst>
            <a:lin ang="13500000"/>
          </a:gradFill>
          <a:ln w="12700">
            <a:miter lim="400000"/>
          </a:ln>
          <a:effectLst>
            <a:outerShdw blurRad="228600" rotWithShape="0">
              <a:srgbClr val="000000">
                <a:alpha val="16000"/>
              </a:srgbClr>
            </a:outerShdw>
          </a:effectLst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894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5067041" cy="6857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95" name="Полилиния: фигура 8"/>
          <p:cNvSpPr/>
          <p:nvPr/>
        </p:nvSpPr>
        <p:spPr>
          <a:xfrm>
            <a:off x="5067041" y="1331682"/>
            <a:ext cx="6658916" cy="5526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589" extrusionOk="0">
                <a:moveTo>
                  <a:pt x="0" y="18988"/>
                </a:moveTo>
                <a:lnTo>
                  <a:pt x="305" y="19272"/>
                </a:lnTo>
                <a:cubicBezTo>
                  <a:pt x="905" y="19802"/>
                  <a:pt x="1498" y="20300"/>
                  <a:pt x="2082" y="20768"/>
                </a:cubicBezTo>
                <a:lnTo>
                  <a:pt x="3165" y="21589"/>
                </a:lnTo>
                <a:lnTo>
                  <a:pt x="0" y="21589"/>
                </a:lnTo>
                <a:close/>
                <a:moveTo>
                  <a:pt x="6245" y="304"/>
                </a:moveTo>
                <a:cubicBezTo>
                  <a:pt x="6750" y="533"/>
                  <a:pt x="7193" y="763"/>
                  <a:pt x="7509" y="1049"/>
                </a:cubicBezTo>
                <a:cubicBezTo>
                  <a:pt x="8709" y="2023"/>
                  <a:pt x="9215" y="3628"/>
                  <a:pt x="9468" y="5232"/>
                </a:cubicBezTo>
                <a:cubicBezTo>
                  <a:pt x="9657" y="6379"/>
                  <a:pt x="9720" y="7697"/>
                  <a:pt x="9657" y="9072"/>
                </a:cubicBezTo>
                <a:cubicBezTo>
                  <a:pt x="7635" y="9244"/>
                  <a:pt x="5360" y="9645"/>
                  <a:pt x="2896" y="10333"/>
                </a:cubicBezTo>
                <a:cubicBezTo>
                  <a:pt x="2074" y="10533"/>
                  <a:pt x="1292" y="10745"/>
                  <a:pt x="547" y="10966"/>
                </a:cubicBezTo>
                <a:lnTo>
                  <a:pt x="0" y="11136"/>
                </a:lnTo>
                <a:lnTo>
                  <a:pt x="0" y="1540"/>
                </a:lnTo>
                <a:lnTo>
                  <a:pt x="115" y="1508"/>
                </a:lnTo>
                <a:cubicBezTo>
                  <a:pt x="2327" y="935"/>
                  <a:pt x="4349" y="533"/>
                  <a:pt x="6245" y="304"/>
                </a:cubicBezTo>
                <a:close/>
                <a:moveTo>
                  <a:pt x="11363" y="3"/>
                </a:moveTo>
                <a:cubicBezTo>
                  <a:pt x="12422" y="-11"/>
                  <a:pt x="13417" y="18"/>
                  <a:pt x="14333" y="75"/>
                </a:cubicBezTo>
                <a:cubicBezTo>
                  <a:pt x="16292" y="247"/>
                  <a:pt x="18314" y="648"/>
                  <a:pt x="19452" y="1680"/>
                </a:cubicBezTo>
                <a:cubicBezTo>
                  <a:pt x="20652" y="2711"/>
                  <a:pt x="21158" y="4487"/>
                  <a:pt x="21347" y="6264"/>
                </a:cubicBezTo>
                <a:cubicBezTo>
                  <a:pt x="21537" y="7926"/>
                  <a:pt x="21600" y="9817"/>
                  <a:pt x="21347" y="11995"/>
                </a:cubicBezTo>
                <a:cubicBezTo>
                  <a:pt x="21094" y="14115"/>
                  <a:pt x="20652" y="16464"/>
                  <a:pt x="19894" y="19100"/>
                </a:cubicBezTo>
                <a:lnTo>
                  <a:pt x="19092" y="21589"/>
                </a:lnTo>
                <a:lnTo>
                  <a:pt x="8413" y="21589"/>
                </a:lnTo>
                <a:lnTo>
                  <a:pt x="9120" y="20003"/>
                </a:lnTo>
                <a:cubicBezTo>
                  <a:pt x="9499" y="19014"/>
                  <a:pt x="9847" y="17954"/>
                  <a:pt x="10163" y="16808"/>
                </a:cubicBezTo>
                <a:cubicBezTo>
                  <a:pt x="10984" y="13886"/>
                  <a:pt x="11426" y="11307"/>
                  <a:pt x="11490" y="9015"/>
                </a:cubicBezTo>
                <a:cubicBezTo>
                  <a:pt x="11553" y="7639"/>
                  <a:pt x="11490" y="6321"/>
                  <a:pt x="11300" y="5175"/>
                </a:cubicBezTo>
                <a:cubicBezTo>
                  <a:pt x="11047" y="3513"/>
                  <a:pt x="10479" y="1909"/>
                  <a:pt x="9341" y="935"/>
                </a:cubicBezTo>
                <a:cubicBezTo>
                  <a:pt x="8962" y="648"/>
                  <a:pt x="8520" y="419"/>
                  <a:pt x="8014" y="190"/>
                </a:cubicBezTo>
                <a:cubicBezTo>
                  <a:pt x="9183" y="75"/>
                  <a:pt x="10305" y="18"/>
                  <a:pt x="11363" y="3"/>
                </a:cubicBezTo>
                <a:close/>
              </a:path>
            </a:pathLst>
          </a:custGeom>
          <a:gradFill>
            <a:gsLst>
              <a:gs pos="11000">
                <a:srgbClr val="FFFFFF">
                  <a:alpha val="0"/>
                </a:srgbClr>
              </a:gs>
              <a:gs pos="89000">
                <a:srgbClr val="FFFFFF">
                  <a:alpha val="10000"/>
                </a:srgbClr>
              </a:gs>
            </a:gsLst>
            <a:lin ang="17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89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2600" y="55702"/>
            <a:ext cx="2980507" cy="3062378"/>
          </a:xfrm>
          <a:prstGeom prst="rect">
            <a:avLst/>
          </a:prstGeom>
        </p:spPr>
        <p:txBody>
          <a:bodyPr/>
          <a:lstStyle>
            <a:lvl1pPr marL="0" indent="0" algn="ctr" defTabSz="457200">
              <a:spcBef>
                <a:spcPts val="0"/>
              </a:spcBef>
              <a:buSzTx/>
              <a:buNone/>
              <a:defRPr sz="19900" b="1">
                <a:solidFill>
                  <a:srgbClr val="FFFFFF"/>
                </a:solidFill>
              </a:defRPr>
            </a:lvl1pPr>
            <a:lvl2pPr marL="5011420" indent="-4568825" algn="ctr" defTabSz="457200">
              <a:spcBef>
                <a:spcPts val="0"/>
              </a:spcBef>
              <a:defRPr sz="19900" b="1">
                <a:solidFill>
                  <a:srgbClr val="FFFFFF"/>
                </a:solidFill>
              </a:defRPr>
            </a:lvl2pPr>
            <a:lvl3pPr marL="4552950" indent="-3669665" algn="ctr" defTabSz="457200">
              <a:spcBef>
                <a:spcPts val="0"/>
              </a:spcBef>
              <a:defRPr sz="19900" b="1">
                <a:solidFill>
                  <a:srgbClr val="FFFFFF"/>
                </a:solidFill>
              </a:defRPr>
            </a:lvl3pPr>
            <a:lvl4pPr marL="5329555" indent="-4003040" algn="ctr" defTabSz="457200">
              <a:spcBef>
                <a:spcPts val="0"/>
              </a:spcBef>
              <a:defRPr sz="19900" b="1">
                <a:solidFill>
                  <a:srgbClr val="FFFFFF"/>
                </a:solidFill>
              </a:defRPr>
            </a:lvl4pPr>
            <a:lvl5pPr marL="5772150" indent="-4003040" algn="ctr" defTabSz="457200">
              <a:spcBef>
                <a:spcPts val="0"/>
              </a:spcBef>
              <a:defRPr sz="19900" b="1">
                <a:solidFill>
                  <a:srgbClr val="FFFFFF"/>
                </a:solidFill>
              </a:defRPr>
            </a:lvl5pPr>
          </a:lstStyle>
          <a:p>
            <a:r>
              <a:t>01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97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5540373" y="1106128"/>
            <a:ext cx="6124586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1898" name="Текст 19"/>
          <p:cNvSpPr>
            <a:spLocks noGrp="1"/>
          </p:cNvSpPr>
          <p:nvPr>
            <p:ph type="body" sz="quarter" idx="22"/>
          </p:nvPr>
        </p:nvSpPr>
        <p:spPr>
          <a:xfrm>
            <a:off x="5540373" y="2394168"/>
            <a:ext cx="6124586" cy="233911"/>
          </a:xfrm>
          <a:prstGeom prst="rect">
            <a:avLst/>
          </a:prstGeom>
        </p:spPr>
        <p:txBody>
          <a:bodyPr/>
          <a:lstStyle/>
          <a:p>
            <a:pPr marL="179705" indent="-179705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справа 1/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910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07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08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09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11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912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1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3" y="416464"/>
            <a:ext cx="6127753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14" name="Рисунок 8"/>
          <p:cNvSpPr>
            <a:spLocks noGrp="1"/>
          </p:cNvSpPr>
          <p:nvPr>
            <p:ph type="pic" idx="21"/>
          </p:nvPr>
        </p:nvSpPr>
        <p:spPr>
          <a:xfrm>
            <a:off x="7008103" y="3"/>
            <a:ext cx="5183901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926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23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24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25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27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928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2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3" y="416464"/>
            <a:ext cx="6127753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30" name="Рисунок 8"/>
          <p:cNvSpPr>
            <a:spLocks noGrp="1"/>
          </p:cNvSpPr>
          <p:nvPr>
            <p:ph type="pic" idx="21"/>
          </p:nvPr>
        </p:nvSpPr>
        <p:spPr>
          <a:xfrm>
            <a:off x="4511830" y="3"/>
            <a:ext cx="7680178" cy="685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942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39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40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41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43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944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45" name="Рисунок 3"/>
          <p:cNvSpPr>
            <a:spLocks noGrp="1"/>
          </p:cNvSpPr>
          <p:nvPr>
            <p:ph type="pic" sz="half" idx="21"/>
          </p:nvPr>
        </p:nvSpPr>
        <p:spPr>
          <a:xfrm>
            <a:off x="8058774" y="1089025"/>
            <a:ext cx="3725232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6" name="Рисунок 3"/>
          <p:cNvSpPr>
            <a:spLocks noGrp="1"/>
          </p:cNvSpPr>
          <p:nvPr>
            <p:ph type="pic" sz="half" idx="22"/>
          </p:nvPr>
        </p:nvSpPr>
        <p:spPr>
          <a:xfrm>
            <a:off x="4233390" y="1089025"/>
            <a:ext cx="3725232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7" name="Рисунок 3"/>
          <p:cNvSpPr>
            <a:spLocks noGrp="1"/>
          </p:cNvSpPr>
          <p:nvPr>
            <p:ph type="pic" sz="half" idx="23"/>
          </p:nvPr>
        </p:nvSpPr>
        <p:spPr>
          <a:xfrm>
            <a:off x="407993" y="1089025"/>
            <a:ext cx="3725232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4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960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57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58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59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61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962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63" name="Рисунок 3"/>
          <p:cNvSpPr>
            <a:spLocks noGrp="1"/>
          </p:cNvSpPr>
          <p:nvPr>
            <p:ph type="pic" sz="half" idx="21"/>
          </p:nvPr>
        </p:nvSpPr>
        <p:spPr>
          <a:xfrm>
            <a:off x="0" y="854439"/>
            <a:ext cx="6096000" cy="29902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4" name="Рисунок 3"/>
          <p:cNvSpPr>
            <a:spLocks noGrp="1"/>
          </p:cNvSpPr>
          <p:nvPr>
            <p:ph type="pic" sz="half" idx="22"/>
          </p:nvPr>
        </p:nvSpPr>
        <p:spPr>
          <a:xfrm>
            <a:off x="6096000" y="854439"/>
            <a:ext cx="6096000" cy="29902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5" name="Рисунок 3"/>
          <p:cNvSpPr>
            <a:spLocks noGrp="1"/>
          </p:cNvSpPr>
          <p:nvPr>
            <p:ph type="pic" sz="half" idx="23"/>
          </p:nvPr>
        </p:nvSpPr>
        <p:spPr>
          <a:xfrm>
            <a:off x="0" y="3844742"/>
            <a:ext cx="6096000" cy="301327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6" name="Рисунок 3"/>
          <p:cNvSpPr>
            <a:spLocks noGrp="1"/>
          </p:cNvSpPr>
          <p:nvPr>
            <p:ph type="pic" sz="half" idx="24"/>
          </p:nvPr>
        </p:nvSpPr>
        <p:spPr>
          <a:xfrm>
            <a:off x="6096000" y="3844718"/>
            <a:ext cx="6096000" cy="3011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6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6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979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76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77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78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980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1981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82" name="Рисунок 3"/>
          <p:cNvSpPr>
            <a:spLocks noGrp="1"/>
          </p:cNvSpPr>
          <p:nvPr>
            <p:ph type="pic" sz="quarter" idx="21"/>
          </p:nvPr>
        </p:nvSpPr>
        <p:spPr>
          <a:xfrm>
            <a:off x="4064000" y="847153"/>
            <a:ext cx="4064000" cy="30207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3" name="Рисунок 3"/>
          <p:cNvSpPr>
            <a:spLocks noGrp="1"/>
          </p:cNvSpPr>
          <p:nvPr>
            <p:ph type="pic" sz="quarter" idx="22"/>
          </p:nvPr>
        </p:nvSpPr>
        <p:spPr>
          <a:xfrm>
            <a:off x="4064000" y="3867935"/>
            <a:ext cx="4064000" cy="29900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98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86" name="Рисунок 3"/>
          <p:cNvSpPr>
            <a:spLocks noGrp="1"/>
          </p:cNvSpPr>
          <p:nvPr>
            <p:ph type="pic" sz="quarter" idx="23"/>
          </p:nvPr>
        </p:nvSpPr>
        <p:spPr>
          <a:xfrm>
            <a:off x="0" y="847153"/>
            <a:ext cx="4064000" cy="30207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7" name="Рисунок 3"/>
          <p:cNvSpPr>
            <a:spLocks noGrp="1"/>
          </p:cNvSpPr>
          <p:nvPr>
            <p:ph type="pic" sz="quarter" idx="24"/>
          </p:nvPr>
        </p:nvSpPr>
        <p:spPr>
          <a:xfrm>
            <a:off x="0" y="3867935"/>
            <a:ext cx="4064000" cy="29900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8" name="Рисунок 3"/>
          <p:cNvSpPr>
            <a:spLocks noGrp="1"/>
          </p:cNvSpPr>
          <p:nvPr>
            <p:ph type="pic" sz="quarter" idx="25"/>
          </p:nvPr>
        </p:nvSpPr>
        <p:spPr>
          <a:xfrm>
            <a:off x="8128000" y="847153"/>
            <a:ext cx="4064000" cy="30207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89" name="Рисунок 3"/>
          <p:cNvSpPr>
            <a:spLocks noGrp="1"/>
          </p:cNvSpPr>
          <p:nvPr>
            <p:ph type="pic" sz="quarter" idx="26"/>
          </p:nvPr>
        </p:nvSpPr>
        <p:spPr>
          <a:xfrm>
            <a:off x="8128000" y="3867935"/>
            <a:ext cx="4064000" cy="29900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24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8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000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1997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98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999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01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2002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03" name="Рисунок 3"/>
          <p:cNvSpPr>
            <a:spLocks noGrp="1"/>
          </p:cNvSpPr>
          <p:nvPr>
            <p:ph type="pic" sz="quarter" idx="21"/>
          </p:nvPr>
        </p:nvSpPr>
        <p:spPr>
          <a:xfrm>
            <a:off x="3048000" y="854449"/>
            <a:ext cx="3048000" cy="30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4" name="Рисунок 3"/>
          <p:cNvSpPr>
            <a:spLocks noGrp="1"/>
          </p:cNvSpPr>
          <p:nvPr>
            <p:ph type="pic" sz="quarter" idx="22"/>
          </p:nvPr>
        </p:nvSpPr>
        <p:spPr>
          <a:xfrm>
            <a:off x="3048000" y="3907763"/>
            <a:ext cx="3048000" cy="2950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00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07" name="Рисунок 3"/>
          <p:cNvSpPr>
            <a:spLocks noGrp="1"/>
          </p:cNvSpPr>
          <p:nvPr>
            <p:ph type="pic" sz="quarter" idx="23"/>
          </p:nvPr>
        </p:nvSpPr>
        <p:spPr>
          <a:xfrm>
            <a:off x="0" y="854449"/>
            <a:ext cx="3048000" cy="30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8" name="Рисунок 3"/>
          <p:cNvSpPr>
            <a:spLocks noGrp="1"/>
          </p:cNvSpPr>
          <p:nvPr>
            <p:ph type="pic" sz="quarter" idx="24"/>
          </p:nvPr>
        </p:nvSpPr>
        <p:spPr>
          <a:xfrm>
            <a:off x="0" y="3907763"/>
            <a:ext cx="3048000" cy="2950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09" name="Рисунок 3"/>
          <p:cNvSpPr>
            <a:spLocks noGrp="1"/>
          </p:cNvSpPr>
          <p:nvPr>
            <p:ph type="pic" sz="quarter" idx="25"/>
          </p:nvPr>
        </p:nvSpPr>
        <p:spPr>
          <a:xfrm>
            <a:off x="9144000" y="854449"/>
            <a:ext cx="3048000" cy="30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10" name="Рисунок 3"/>
          <p:cNvSpPr>
            <a:spLocks noGrp="1"/>
          </p:cNvSpPr>
          <p:nvPr>
            <p:ph type="pic" sz="quarter" idx="26"/>
          </p:nvPr>
        </p:nvSpPr>
        <p:spPr>
          <a:xfrm>
            <a:off x="9144000" y="3907763"/>
            <a:ext cx="3048000" cy="2950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11" name="Рисунок 3"/>
          <p:cNvSpPr>
            <a:spLocks noGrp="1"/>
          </p:cNvSpPr>
          <p:nvPr>
            <p:ph type="pic" sz="quarter" idx="27"/>
          </p:nvPr>
        </p:nvSpPr>
        <p:spPr>
          <a:xfrm>
            <a:off x="6096000" y="854449"/>
            <a:ext cx="3048000" cy="3053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12" name="Рисунок 3"/>
          <p:cNvSpPr>
            <a:spLocks noGrp="1"/>
          </p:cNvSpPr>
          <p:nvPr>
            <p:ph type="pic" sz="quarter" idx="28"/>
          </p:nvPr>
        </p:nvSpPr>
        <p:spPr>
          <a:xfrm>
            <a:off x="6096000" y="3907763"/>
            <a:ext cx="3048000" cy="2950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9 фото люде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023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2020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21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22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24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2025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2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030" name="Группа 42"/>
          <p:cNvGrpSpPr/>
          <p:nvPr/>
        </p:nvGrpSpPr>
        <p:grpSpPr>
          <a:xfrm>
            <a:off x="4142621" y="1331778"/>
            <a:ext cx="1131369" cy="1131367"/>
            <a:chOff x="0" y="0"/>
            <a:chExt cx="1131368" cy="1131366"/>
          </a:xfrm>
        </p:grpSpPr>
        <p:sp>
          <p:nvSpPr>
            <p:cNvPr id="2028" name="Овал 43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29" name="Овал 44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33" name="Группа 45"/>
          <p:cNvGrpSpPr/>
          <p:nvPr/>
        </p:nvGrpSpPr>
        <p:grpSpPr>
          <a:xfrm>
            <a:off x="4142621" y="5086358"/>
            <a:ext cx="1131369" cy="1131367"/>
            <a:chOff x="0" y="0"/>
            <a:chExt cx="1131368" cy="1131366"/>
          </a:xfrm>
        </p:grpSpPr>
        <p:sp>
          <p:nvSpPr>
            <p:cNvPr id="2031" name="Овал 46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32" name="Овал 47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36" name="Группа 72"/>
          <p:cNvGrpSpPr/>
          <p:nvPr/>
        </p:nvGrpSpPr>
        <p:grpSpPr>
          <a:xfrm>
            <a:off x="4142621" y="3209069"/>
            <a:ext cx="1131369" cy="1131367"/>
            <a:chOff x="0" y="0"/>
            <a:chExt cx="1131368" cy="1131366"/>
          </a:xfrm>
        </p:grpSpPr>
        <p:sp>
          <p:nvSpPr>
            <p:cNvPr id="2034" name="Овал 73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35" name="Овал 74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39" name="Группа 75"/>
          <p:cNvGrpSpPr/>
          <p:nvPr/>
        </p:nvGrpSpPr>
        <p:grpSpPr>
          <a:xfrm>
            <a:off x="409089" y="1331778"/>
            <a:ext cx="1131370" cy="1131367"/>
            <a:chOff x="0" y="0"/>
            <a:chExt cx="1131368" cy="1131366"/>
          </a:xfrm>
        </p:grpSpPr>
        <p:sp>
          <p:nvSpPr>
            <p:cNvPr id="2037" name="Овал 76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38" name="Овал 77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42" name="Группа 78"/>
          <p:cNvGrpSpPr/>
          <p:nvPr/>
        </p:nvGrpSpPr>
        <p:grpSpPr>
          <a:xfrm>
            <a:off x="409089" y="5086358"/>
            <a:ext cx="1131370" cy="1131367"/>
            <a:chOff x="0" y="0"/>
            <a:chExt cx="1131368" cy="1131366"/>
          </a:xfrm>
        </p:grpSpPr>
        <p:sp>
          <p:nvSpPr>
            <p:cNvPr id="2040" name="Овал 79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41" name="Овал 80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45" name="Группа 81"/>
          <p:cNvGrpSpPr/>
          <p:nvPr/>
        </p:nvGrpSpPr>
        <p:grpSpPr>
          <a:xfrm>
            <a:off x="409089" y="3209069"/>
            <a:ext cx="1131370" cy="1131367"/>
            <a:chOff x="0" y="0"/>
            <a:chExt cx="1131368" cy="1131366"/>
          </a:xfrm>
        </p:grpSpPr>
        <p:sp>
          <p:nvSpPr>
            <p:cNvPr id="2043" name="Овал 82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44" name="Овал 83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48" name="Группа 84"/>
          <p:cNvGrpSpPr/>
          <p:nvPr/>
        </p:nvGrpSpPr>
        <p:grpSpPr>
          <a:xfrm>
            <a:off x="7880962" y="1331778"/>
            <a:ext cx="1131369" cy="1131367"/>
            <a:chOff x="0" y="0"/>
            <a:chExt cx="1131368" cy="1131366"/>
          </a:xfrm>
        </p:grpSpPr>
        <p:sp>
          <p:nvSpPr>
            <p:cNvPr id="2046" name="Овал 85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47" name="Овал 86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51" name="Группа 87"/>
          <p:cNvGrpSpPr/>
          <p:nvPr/>
        </p:nvGrpSpPr>
        <p:grpSpPr>
          <a:xfrm>
            <a:off x="7880962" y="5086358"/>
            <a:ext cx="1131369" cy="1131367"/>
            <a:chOff x="0" y="0"/>
            <a:chExt cx="1131368" cy="1131366"/>
          </a:xfrm>
        </p:grpSpPr>
        <p:sp>
          <p:nvSpPr>
            <p:cNvPr id="2049" name="Овал 88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50" name="Овал 89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054" name="Группа 90"/>
          <p:cNvGrpSpPr/>
          <p:nvPr/>
        </p:nvGrpSpPr>
        <p:grpSpPr>
          <a:xfrm>
            <a:off x="7880962" y="3209069"/>
            <a:ext cx="1131369" cy="1131367"/>
            <a:chOff x="0" y="0"/>
            <a:chExt cx="1131368" cy="1131366"/>
          </a:xfrm>
        </p:grpSpPr>
        <p:sp>
          <p:nvSpPr>
            <p:cNvPr id="2052" name="Овал 91"/>
            <p:cNvSpPr/>
            <p:nvPr/>
          </p:nvSpPr>
          <p:spPr>
            <a:xfrm rot="16200000" flipH="1">
              <a:off x="92657" y="92657"/>
              <a:ext cx="946053" cy="946054"/>
            </a:xfrm>
            <a:prstGeom prst="ellipse">
              <a:avLst/>
            </a:prstGeom>
            <a:gradFill flip="none" rotWithShape="1">
              <a:gsLst>
                <a:gs pos="0">
                  <a:srgbClr val="005DA3"/>
                </a:gs>
                <a:gs pos="100000">
                  <a:srgbClr val="002F52"/>
                </a:gs>
              </a:gsLst>
              <a:lin ang="2700000" scaled="0"/>
            </a:gradFill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14350">
                <a:defRPr sz="1000">
                  <a:solidFill>
                    <a:srgbClr val="223051"/>
                  </a:solidFill>
                  <a:latin typeface="Play"/>
                  <a:ea typeface="Play"/>
                  <a:cs typeface="Play"/>
                  <a:sym typeface="Play"/>
                </a:defRPr>
              </a:pPr>
              <a:endParaRPr/>
            </a:p>
          </p:txBody>
        </p:sp>
        <p:sp>
          <p:nvSpPr>
            <p:cNvPr id="2053" name="Овал 92"/>
            <p:cNvSpPr/>
            <p:nvPr/>
          </p:nvSpPr>
          <p:spPr>
            <a:xfrm>
              <a:off x="-1" y="-1"/>
              <a:ext cx="1131370" cy="1131368"/>
            </a:xfrm>
            <a:prstGeom prst="ellipse">
              <a:avLst/>
            </a:prstGeom>
            <a:noFill/>
            <a:ln w="12700" cap="flat">
              <a:solidFill>
                <a:srgbClr val="90646F">
                  <a:alpha val="70000"/>
                </a:srgbClr>
              </a:solidFill>
              <a:prstDash val="sysDot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055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7319" y="1490010"/>
            <a:ext cx="814912" cy="814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6" name="Рисунок 13"/>
          <p:cNvSpPr>
            <a:spLocks noGrp="1"/>
          </p:cNvSpPr>
          <p:nvPr>
            <p:ph type="pic" sz="quarter" idx="22"/>
          </p:nvPr>
        </p:nvSpPr>
        <p:spPr>
          <a:xfrm>
            <a:off x="567319" y="3367306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7" name="Рисунок 13"/>
          <p:cNvSpPr>
            <a:spLocks noGrp="1"/>
          </p:cNvSpPr>
          <p:nvPr>
            <p:ph type="pic" sz="quarter" idx="23"/>
          </p:nvPr>
        </p:nvSpPr>
        <p:spPr>
          <a:xfrm>
            <a:off x="567319" y="5244600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8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300851" y="1490010"/>
            <a:ext cx="814913" cy="814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59" name="Рисунок 13"/>
          <p:cNvSpPr>
            <a:spLocks noGrp="1"/>
          </p:cNvSpPr>
          <p:nvPr>
            <p:ph type="pic" sz="quarter" idx="25"/>
          </p:nvPr>
        </p:nvSpPr>
        <p:spPr>
          <a:xfrm>
            <a:off x="8039190" y="1490010"/>
            <a:ext cx="814913" cy="8149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0" name="Рисунок 13"/>
          <p:cNvSpPr>
            <a:spLocks noGrp="1"/>
          </p:cNvSpPr>
          <p:nvPr>
            <p:ph type="pic" sz="quarter" idx="26"/>
          </p:nvPr>
        </p:nvSpPr>
        <p:spPr>
          <a:xfrm>
            <a:off x="4300851" y="3367306"/>
            <a:ext cx="814913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1" name="Рисунок 13"/>
          <p:cNvSpPr>
            <a:spLocks noGrp="1"/>
          </p:cNvSpPr>
          <p:nvPr>
            <p:ph type="pic" sz="quarter" idx="27"/>
          </p:nvPr>
        </p:nvSpPr>
        <p:spPr>
          <a:xfrm>
            <a:off x="8039190" y="3360370"/>
            <a:ext cx="814913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2" name="Рисунок 13"/>
          <p:cNvSpPr>
            <a:spLocks noGrp="1"/>
          </p:cNvSpPr>
          <p:nvPr>
            <p:ph type="pic" sz="quarter" idx="28"/>
          </p:nvPr>
        </p:nvSpPr>
        <p:spPr>
          <a:xfrm>
            <a:off x="4300851" y="5244600"/>
            <a:ext cx="814913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63" name="Рисунок 13"/>
          <p:cNvSpPr>
            <a:spLocks noGrp="1"/>
          </p:cNvSpPr>
          <p:nvPr>
            <p:ph type="pic" sz="quarter" idx="29"/>
          </p:nvPr>
        </p:nvSpPr>
        <p:spPr>
          <a:xfrm>
            <a:off x="8039190" y="5244600"/>
            <a:ext cx="814913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6 фото люде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074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2071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72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73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75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2076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7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079" name="Рисунок 13"/>
          <p:cNvSpPr>
            <a:spLocks noGrp="1"/>
          </p:cNvSpPr>
          <p:nvPr>
            <p:ph type="pic" sz="quarter" idx="21"/>
          </p:nvPr>
        </p:nvSpPr>
        <p:spPr>
          <a:xfrm>
            <a:off x="1211145" y="1489325"/>
            <a:ext cx="896400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0" name="Рисунок 13"/>
          <p:cNvSpPr>
            <a:spLocks noGrp="1"/>
          </p:cNvSpPr>
          <p:nvPr>
            <p:ph type="pic" sz="quarter" idx="22"/>
          </p:nvPr>
        </p:nvSpPr>
        <p:spPr>
          <a:xfrm>
            <a:off x="1211145" y="3320598"/>
            <a:ext cx="896400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1" name="Рисунок 13"/>
          <p:cNvSpPr>
            <a:spLocks noGrp="1"/>
          </p:cNvSpPr>
          <p:nvPr>
            <p:ph type="pic" sz="quarter" idx="23"/>
          </p:nvPr>
        </p:nvSpPr>
        <p:spPr>
          <a:xfrm>
            <a:off x="1211145" y="5220229"/>
            <a:ext cx="896400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2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232569" y="1489325"/>
            <a:ext cx="896401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3" name="Рисунок 13"/>
          <p:cNvSpPr>
            <a:spLocks noGrp="1"/>
          </p:cNvSpPr>
          <p:nvPr>
            <p:ph type="pic" sz="quarter" idx="25"/>
          </p:nvPr>
        </p:nvSpPr>
        <p:spPr>
          <a:xfrm>
            <a:off x="6240017" y="332059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84" name="Рисунок 13"/>
          <p:cNvSpPr>
            <a:spLocks noGrp="1"/>
          </p:cNvSpPr>
          <p:nvPr>
            <p:ph type="pic" sz="quarter" idx="26"/>
          </p:nvPr>
        </p:nvSpPr>
        <p:spPr>
          <a:xfrm>
            <a:off x="6240017" y="5216590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хема фото с людь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095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2092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93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094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096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2097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9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100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47801" y="1403188"/>
            <a:ext cx="896400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1" name="Рисунок 13"/>
          <p:cNvSpPr>
            <a:spLocks noGrp="1"/>
          </p:cNvSpPr>
          <p:nvPr>
            <p:ph type="pic" sz="quarter" idx="22"/>
          </p:nvPr>
        </p:nvSpPr>
        <p:spPr>
          <a:xfrm>
            <a:off x="1801842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2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389906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3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977968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04" name="Рисунок 13"/>
          <p:cNvSpPr>
            <a:spLocks noGrp="1"/>
          </p:cNvSpPr>
          <p:nvPr>
            <p:ph type="pic" sz="quarter" idx="25"/>
          </p:nvPr>
        </p:nvSpPr>
        <p:spPr>
          <a:xfrm>
            <a:off x="9566033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хема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Прямоугольник 66"/>
          <p:cNvSpPr/>
          <p:nvPr/>
        </p:nvSpPr>
        <p:spPr>
          <a:xfrm>
            <a:off x="9" y="6831000"/>
            <a:ext cx="12192001" cy="27001"/>
          </a:xfrm>
          <a:prstGeom prst="rect">
            <a:avLst/>
          </a:prstGeom>
          <a:gradFill>
            <a:gsLst>
              <a:gs pos="0">
                <a:srgbClr val="005DA3"/>
              </a:gs>
              <a:gs pos="86000">
                <a:srgbClr val="00467A"/>
              </a:gs>
            </a:gsLst>
            <a:lin ang="4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895350">
              <a:spcBef>
                <a:spcPts val="600"/>
              </a:spcBef>
              <a:defRPr sz="16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115" name="Group 13"/>
          <p:cNvGrpSpPr/>
          <p:nvPr/>
        </p:nvGrpSpPr>
        <p:grpSpPr>
          <a:xfrm>
            <a:off x="408000" y="849399"/>
            <a:ext cx="11376000" cy="1"/>
            <a:chOff x="0" y="0"/>
            <a:chExt cx="11375999" cy="0"/>
          </a:xfrm>
        </p:grpSpPr>
        <p:sp>
          <p:nvSpPr>
            <p:cNvPr id="2112" name="Прямая соединительная линия 9"/>
            <p:cNvSpPr/>
            <p:nvPr/>
          </p:nvSpPr>
          <p:spPr>
            <a:xfrm>
              <a:off x="0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C11A2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113" name="Прямая соединительная линия 9"/>
            <p:cNvSpPr/>
            <p:nvPr/>
          </p:nvSpPr>
          <p:spPr>
            <a:xfrm>
              <a:off x="379068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00518F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114" name="Прямая соединительная линия 9"/>
            <p:cNvSpPr/>
            <p:nvPr/>
          </p:nvSpPr>
          <p:spPr>
            <a:xfrm>
              <a:off x="7581378" y="0"/>
              <a:ext cx="3794622" cy="0"/>
            </a:xfrm>
            <a:prstGeom prst="line">
              <a:avLst/>
            </a:prstGeom>
            <a:solidFill>
              <a:srgbClr val="DD1E25"/>
            </a:solidFill>
            <a:ln w="12700" cap="flat">
              <a:solidFill>
                <a:srgbClr val="ADB6BC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116" name="TextBox 29"/>
          <p:cNvSpPr txBox="1"/>
          <p:nvPr/>
        </p:nvSpPr>
        <p:spPr>
          <a:xfrm>
            <a:off x="407988" y="6496173"/>
            <a:ext cx="926094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2117" name="Рисунок 16" descr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793" y="350913"/>
            <a:ext cx="1138872" cy="3564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18" name="Рисунок 13"/>
          <p:cNvSpPr>
            <a:spLocks noGrp="1"/>
          </p:cNvSpPr>
          <p:nvPr>
            <p:ph type="pic" sz="quarter" idx="21"/>
          </p:nvPr>
        </p:nvSpPr>
        <p:spPr>
          <a:xfrm>
            <a:off x="4442073" y="1089036"/>
            <a:ext cx="3311503" cy="12242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19" name="Рисунок 13"/>
          <p:cNvSpPr>
            <a:spLocks noGrp="1"/>
          </p:cNvSpPr>
          <p:nvPr>
            <p:ph type="pic" sz="quarter" idx="22"/>
          </p:nvPr>
        </p:nvSpPr>
        <p:spPr>
          <a:xfrm>
            <a:off x="407990" y="3582594"/>
            <a:ext cx="2728149" cy="11432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0" name="Рисунок 13"/>
          <p:cNvSpPr>
            <a:spLocks noGrp="1"/>
          </p:cNvSpPr>
          <p:nvPr>
            <p:ph type="pic" sz="quarter" idx="23"/>
          </p:nvPr>
        </p:nvSpPr>
        <p:spPr>
          <a:xfrm>
            <a:off x="3284752" y="3582594"/>
            <a:ext cx="2740917" cy="11432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1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174285" y="3582594"/>
            <a:ext cx="2732960" cy="11432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2" name="Рисунок 13"/>
          <p:cNvSpPr>
            <a:spLocks noGrp="1"/>
          </p:cNvSpPr>
          <p:nvPr>
            <p:ph type="pic" sz="quarter" idx="25"/>
          </p:nvPr>
        </p:nvSpPr>
        <p:spPr>
          <a:xfrm>
            <a:off x="9055854" y="3582594"/>
            <a:ext cx="2728150" cy="11432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2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90" y="416464"/>
            <a:ext cx="10080502" cy="2979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тиль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Рисунок 21" descr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28" y="1197592"/>
            <a:ext cx="2052001" cy="7870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32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00" y="1197580"/>
            <a:ext cx="2052001" cy="64215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136" name="Группа 2"/>
          <p:cNvGrpSpPr/>
          <p:nvPr/>
        </p:nvGrpSpPr>
        <p:grpSpPr>
          <a:xfrm>
            <a:off x="9036881" y="1197583"/>
            <a:ext cx="2052001" cy="1606766"/>
            <a:chOff x="0" y="0"/>
            <a:chExt cx="2052000" cy="1606765"/>
          </a:xfrm>
        </p:grpSpPr>
        <p:pic>
          <p:nvPicPr>
            <p:cNvPr id="2133" name="Рисунок 23" descr="Рисунок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36" y="857719"/>
              <a:ext cx="749045" cy="74904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134" name="Рисунок 32" descr="Рисунок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2955" y="857719"/>
              <a:ext cx="749046" cy="74904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135" name="Рисунок 33" descr="Рисунок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"/>
              <a:ext cx="2052000" cy="64215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2137" name="Прямоугольник 34"/>
          <p:cNvSpPr/>
          <p:nvPr/>
        </p:nvSpPr>
        <p:spPr>
          <a:xfrm>
            <a:off x="5272373" y="3139559"/>
            <a:ext cx="6392584" cy="3022517"/>
          </a:xfrm>
          <a:prstGeom prst="rect">
            <a:avLst/>
          </a:prstGeom>
          <a:solidFill>
            <a:srgbClr val="FFFFFF"/>
          </a:solidFill>
          <a:ln w="6350">
            <a:solidFill>
              <a:srgbClr val="D6DBDD"/>
            </a:solidFill>
            <a:miter/>
          </a:ln>
          <a:effectLst>
            <a:outerShdw blurRad="50800" dist="38100" dir="54000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138" name="Прямоугольник 35"/>
          <p:cNvSpPr/>
          <p:nvPr/>
        </p:nvSpPr>
        <p:spPr>
          <a:xfrm>
            <a:off x="527048" y="3139559"/>
            <a:ext cx="4596901" cy="3022517"/>
          </a:xfrm>
          <a:prstGeom prst="rect">
            <a:avLst/>
          </a:prstGeom>
          <a:solidFill>
            <a:srgbClr val="FFFFFF"/>
          </a:solidFill>
          <a:ln w="6350">
            <a:solidFill>
              <a:srgbClr val="D6DBDD"/>
            </a:solidFill>
            <a:miter/>
          </a:ln>
          <a:effectLst>
            <a:outerShdw blurRad="50800" dist="38100" dir="5400000" rotWithShape="0">
              <a:srgbClr val="000000">
                <a:alpha val="5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159" name="Группа 36"/>
          <p:cNvGrpSpPr/>
          <p:nvPr/>
        </p:nvGrpSpPr>
        <p:grpSpPr>
          <a:xfrm>
            <a:off x="763741" y="3305142"/>
            <a:ext cx="4113066" cy="2691352"/>
            <a:chOff x="0" y="0"/>
            <a:chExt cx="4113064" cy="2691351"/>
          </a:xfrm>
        </p:grpSpPr>
        <p:grpSp>
          <p:nvGrpSpPr>
            <p:cNvPr id="2148" name="Группа 41"/>
            <p:cNvGrpSpPr/>
            <p:nvPr/>
          </p:nvGrpSpPr>
          <p:grpSpPr>
            <a:xfrm>
              <a:off x="-1" y="1476414"/>
              <a:ext cx="4113066" cy="1214938"/>
              <a:chOff x="0" y="0"/>
              <a:chExt cx="4113064" cy="1214936"/>
            </a:xfrm>
          </p:grpSpPr>
          <p:grpSp>
            <p:nvGrpSpPr>
              <p:cNvPr id="2141" name="Овал 13"/>
              <p:cNvGrpSpPr/>
              <p:nvPr/>
            </p:nvGrpSpPr>
            <p:grpSpPr>
              <a:xfrm>
                <a:off x="1449240" y="0"/>
                <a:ext cx="1214585" cy="1214937"/>
                <a:chOff x="0" y="0"/>
                <a:chExt cx="1214584" cy="1214936"/>
              </a:xfrm>
            </p:grpSpPr>
            <p:sp>
              <p:nvSpPr>
                <p:cNvPr id="2139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00A8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40" name="0…"/>
                <p:cNvSpPr txBox="1"/>
                <p:nvPr/>
              </p:nvSpPr>
              <p:spPr>
                <a:xfrm>
                  <a:off x="428085" y="280259"/>
                  <a:ext cx="358414" cy="654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0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168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229</a:t>
                  </a:r>
                </a:p>
              </p:txBody>
            </p:sp>
          </p:grpSp>
          <p:grpSp>
            <p:nvGrpSpPr>
              <p:cNvPr id="2144" name="Овал 13"/>
              <p:cNvGrpSpPr/>
              <p:nvPr/>
            </p:nvGrpSpPr>
            <p:grpSpPr>
              <a:xfrm>
                <a:off x="-1" y="0"/>
                <a:ext cx="1214585" cy="1214937"/>
                <a:chOff x="0" y="0"/>
                <a:chExt cx="1214584" cy="1214936"/>
              </a:xfrm>
            </p:grpSpPr>
            <p:sp>
              <p:nvSpPr>
                <p:cNvPr id="2142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42A9B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457200">
                    <a:lnSpc>
                      <a:spcPct val="11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43" name="66…"/>
                <p:cNvSpPr txBox="1"/>
                <p:nvPr/>
              </p:nvSpPr>
              <p:spPr>
                <a:xfrm>
                  <a:off x="428085" y="280259"/>
                  <a:ext cx="358414" cy="654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 defTabSz="457200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66</a:t>
                  </a:r>
                </a:p>
                <a:p>
                  <a:pPr algn="ctr" defTabSz="457200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169</a:t>
                  </a:r>
                </a:p>
                <a:p>
                  <a:pPr algn="ctr" defTabSz="457200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185</a:t>
                  </a:r>
                </a:p>
              </p:txBody>
            </p:sp>
          </p:grpSp>
          <p:grpSp>
            <p:nvGrpSpPr>
              <p:cNvPr id="2147" name="Овал 16"/>
              <p:cNvGrpSpPr/>
              <p:nvPr/>
            </p:nvGrpSpPr>
            <p:grpSpPr>
              <a:xfrm>
                <a:off x="2898480" y="0"/>
                <a:ext cx="1214585" cy="1214937"/>
                <a:chOff x="0" y="0"/>
                <a:chExt cx="1214584" cy="1214936"/>
              </a:xfrm>
            </p:grpSpPr>
            <p:sp>
              <p:nvSpPr>
                <p:cNvPr id="2145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BAC0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46" name="186…"/>
                <p:cNvSpPr txBox="1"/>
                <p:nvPr/>
              </p:nvSpPr>
              <p:spPr>
                <a:xfrm>
                  <a:off x="428085" y="280259"/>
                  <a:ext cx="358414" cy="654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186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192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129</a:t>
                  </a:r>
                </a:p>
              </p:txBody>
            </p:sp>
          </p:grpSp>
        </p:grpSp>
        <p:grpSp>
          <p:nvGrpSpPr>
            <p:cNvPr id="2158" name="Группа 49"/>
            <p:cNvGrpSpPr/>
            <p:nvPr/>
          </p:nvGrpSpPr>
          <p:grpSpPr>
            <a:xfrm>
              <a:off x="-1" y="0"/>
              <a:ext cx="4113066" cy="1214938"/>
              <a:chOff x="0" y="0"/>
              <a:chExt cx="4113064" cy="1214936"/>
            </a:xfrm>
          </p:grpSpPr>
          <p:grpSp>
            <p:nvGrpSpPr>
              <p:cNvPr id="2151" name="Прямоугольник 50"/>
              <p:cNvGrpSpPr/>
              <p:nvPr/>
            </p:nvGrpSpPr>
            <p:grpSpPr>
              <a:xfrm>
                <a:off x="1449240" y="0"/>
                <a:ext cx="1214585" cy="1214937"/>
                <a:chOff x="0" y="0"/>
                <a:chExt cx="1214584" cy="1214936"/>
              </a:xfrm>
            </p:grpSpPr>
            <p:sp>
              <p:nvSpPr>
                <p:cNvPr id="2149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DD1E2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50" name="221…"/>
                <p:cNvSpPr txBox="1"/>
                <p:nvPr/>
              </p:nvSpPr>
              <p:spPr>
                <a:xfrm>
                  <a:off x="428085" y="280259"/>
                  <a:ext cx="358414" cy="654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221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30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37</a:t>
                  </a:r>
                </a:p>
              </p:txBody>
            </p:sp>
          </p:grpSp>
          <p:grpSp>
            <p:nvGrpSpPr>
              <p:cNvPr id="2154" name="Прямоугольник 51"/>
              <p:cNvGrpSpPr/>
              <p:nvPr/>
            </p:nvGrpSpPr>
            <p:grpSpPr>
              <a:xfrm>
                <a:off x="-1" y="0"/>
                <a:ext cx="1214585" cy="1214937"/>
                <a:chOff x="0" y="0"/>
                <a:chExt cx="1214584" cy="1214936"/>
              </a:xfrm>
            </p:grpSpPr>
            <p:sp>
              <p:nvSpPr>
                <p:cNvPr id="2152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005D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>
                    <a:lnSpc>
                      <a:spcPct val="12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53" name="0…"/>
                <p:cNvSpPr txBox="1"/>
                <p:nvPr/>
              </p:nvSpPr>
              <p:spPr>
                <a:xfrm>
                  <a:off x="428085" y="262978"/>
                  <a:ext cx="358414" cy="68898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0</a:t>
                  </a:r>
                </a:p>
                <a:p>
                  <a:pPr algn="ctr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93</a:t>
                  </a:r>
                </a:p>
                <a:p>
                  <a:pPr algn="ctr">
                    <a:lnSpc>
                      <a:spcPct val="12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163</a:t>
                  </a:r>
                </a:p>
              </p:txBody>
            </p:sp>
          </p:grpSp>
          <p:grpSp>
            <p:nvGrpSpPr>
              <p:cNvPr id="2157" name="Овал 13"/>
              <p:cNvGrpSpPr/>
              <p:nvPr/>
            </p:nvGrpSpPr>
            <p:grpSpPr>
              <a:xfrm>
                <a:off x="2898480" y="0"/>
                <a:ext cx="1214585" cy="1214937"/>
                <a:chOff x="0" y="0"/>
                <a:chExt cx="1214584" cy="1214936"/>
              </a:xfrm>
            </p:grpSpPr>
            <p:sp>
              <p:nvSpPr>
                <p:cNvPr id="2155" name="Квадрат"/>
                <p:cNvSpPr/>
                <p:nvPr/>
              </p:nvSpPr>
              <p:spPr>
                <a:xfrm>
                  <a:off x="-1" y="0"/>
                  <a:ext cx="1214586" cy="1214937"/>
                </a:xfrm>
                <a:prstGeom prst="rect">
                  <a:avLst/>
                </a:prstGeom>
                <a:solidFill>
                  <a:srgbClr val="99A4A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defRPr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endParaRPr/>
                </a:p>
              </p:txBody>
            </p:sp>
            <p:sp>
              <p:nvSpPr>
                <p:cNvPr id="2156" name="153…"/>
                <p:cNvSpPr txBox="1"/>
                <p:nvPr/>
              </p:nvSpPr>
              <p:spPr>
                <a:xfrm>
                  <a:off x="428085" y="280259"/>
                  <a:ext cx="358414" cy="6544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45719" tIns="45719" rIns="45719" bIns="45719" numCol="1" anchor="ctr">
                  <a:spAutoFit/>
                </a:bodyPr>
                <a:lstStyle/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153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164</a:t>
                  </a:r>
                </a:p>
                <a:p>
                  <a:pPr algn="ctr">
                    <a:lnSpc>
                      <a:spcPct val="110000"/>
                    </a:lnSpc>
                    <a:defRPr sz="1200">
                      <a:solidFill>
                        <a:srgbClr val="FFFFFF"/>
                      </a:solidFill>
                      <a:latin typeface="Arial" panose="020B0604020202020204"/>
                      <a:ea typeface="Arial" panose="020B0604020202020204"/>
                      <a:cs typeface="Arial" panose="020B0604020202020204"/>
                      <a:sym typeface="Arial" panose="020B0604020202020204"/>
                    </a:defRPr>
                  </a:pPr>
                  <a:r>
                    <a:t>171</a:t>
                  </a:r>
                </a:p>
              </p:txBody>
            </p:sp>
          </p:grpSp>
        </p:grpSp>
      </p:grpSp>
      <p:sp>
        <p:nvSpPr>
          <p:cNvPr id="2160" name="Прямоугольник 56"/>
          <p:cNvSpPr/>
          <p:nvPr/>
        </p:nvSpPr>
        <p:spPr>
          <a:xfrm>
            <a:off x="5447928" y="3305142"/>
            <a:ext cx="6051925" cy="499731"/>
          </a:xfrm>
          <a:prstGeom prst="rect">
            <a:avLst/>
          </a:prstGeom>
          <a:gradFill>
            <a:gsLst>
              <a:gs pos="0">
                <a:srgbClr val="00A8E5"/>
              </a:gs>
              <a:gs pos="75000">
                <a:srgbClr val="0D0A4C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161" name="Прямоугольник 57"/>
          <p:cNvSpPr/>
          <p:nvPr/>
        </p:nvSpPr>
        <p:spPr>
          <a:xfrm>
            <a:off x="5447928" y="5498212"/>
            <a:ext cx="6051925" cy="499731"/>
          </a:xfrm>
          <a:prstGeom prst="rect">
            <a:avLst/>
          </a:prstGeom>
          <a:gradFill>
            <a:gsLst>
              <a:gs pos="0">
                <a:srgbClr val="DD1E25"/>
              </a:gs>
              <a:gs pos="75000">
                <a:srgbClr val="005DA3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162" name="Прямоугольник 58"/>
          <p:cNvSpPr/>
          <p:nvPr/>
        </p:nvSpPr>
        <p:spPr>
          <a:xfrm>
            <a:off x="5447928" y="4767186"/>
            <a:ext cx="6051925" cy="499731"/>
          </a:xfrm>
          <a:prstGeom prst="rect">
            <a:avLst/>
          </a:prstGeom>
          <a:gradFill>
            <a:gsLst>
              <a:gs pos="0">
                <a:srgbClr val="42A9B9"/>
              </a:gs>
              <a:gs pos="75000">
                <a:srgbClr val="005DA3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163" name="Прямоугольник 59"/>
          <p:cNvSpPr/>
          <p:nvPr/>
        </p:nvSpPr>
        <p:spPr>
          <a:xfrm>
            <a:off x="5447928" y="4036164"/>
            <a:ext cx="6051925" cy="499731"/>
          </a:xfrm>
          <a:prstGeom prst="rect">
            <a:avLst/>
          </a:prstGeom>
          <a:gradFill>
            <a:gsLst>
              <a:gs pos="0">
                <a:srgbClr val="99A4AB"/>
              </a:gs>
              <a:gs pos="75000">
                <a:srgbClr val="002F52"/>
              </a:gs>
            </a:gsLst>
          </a:gra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1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0043" y="6503562"/>
            <a:ext cx="153964" cy="135546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172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rgbClr val="DD1E25"/>
          </a:solidFill>
          <a:ln w="76200">
            <a:solidFill>
              <a:srgbClr val="005DA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7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7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>
                <a:solidFill>
                  <a:srgbClr val="005DA3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9" y="6609007"/>
            <a:ext cx="153963" cy="13554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18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8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1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197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9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99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5"/>
            <a:ext cx="1060890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0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5"/>
            <a:ext cx="1060889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1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1" y="1089025"/>
            <a:ext cx="1060890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2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5"/>
            <a:ext cx="1060888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0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0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213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1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1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1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17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18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234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227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2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2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31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0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32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241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4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4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4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45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46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25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5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5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25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59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60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2268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69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0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1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2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3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4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275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277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7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9"/>
            <a:ext cx="4114804" cy="41148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Полилиния: фигура 33"/>
          <p:cNvSpPr/>
          <p:nvPr/>
        </p:nvSpPr>
        <p:spPr>
          <a:xfrm>
            <a:off x="11683685" y="942401"/>
            <a:ext cx="508317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4" name="Полилиния: фигура 36"/>
          <p:cNvSpPr/>
          <p:nvPr/>
        </p:nvSpPr>
        <p:spPr>
          <a:xfrm>
            <a:off x="10317983" y="0"/>
            <a:ext cx="187401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5" name="Полилиния: фигура 15"/>
          <p:cNvSpPr/>
          <p:nvPr/>
        </p:nvSpPr>
        <p:spPr>
          <a:xfrm>
            <a:off x="8952279" y="3840693"/>
            <a:ext cx="2389982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6" name="Полилиния: фигура 16"/>
          <p:cNvSpPr/>
          <p:nvPr/>
        </p:nvSpPr>
        <p:spPr>
          <a:xfrm>
            <a:off x="8601375" y="38374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7" name="Полилиния: фигура 24"/>
          <p:cNvSpPr/>
          <p:nvPr/>
        </p:nvSpPr>
        <p:spPr>
          <a:xfrm>
            <a:off x="10317983" y="3840693"/>
            <a:ext cx="1874019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8" name="Полилиния: фигура 27"/>
          <p:cNvSpPr/>
          <p:nvPr/>
        </p:nvSpPr>
        <p:spPr>
          <a:xfrm>
            <a:off x="11342258" y="2990705"/>
            <a:ext cx="849743" cy="84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299" name="Полилиния: фигура 19"/>
          <p:cNvSpPr/>
          <p:nvPr/>
        </p:nvSpPr>
        <p:spPr>
          <a:xfrm>
            <a:off x="8610855" y="1450714"/>
            <a:ext cx="3072832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00" name="Полилиния: фигура 30"/>
          <p:cNvSpPr/>
          <p:nvPr/>
        </p:nvSpPr>
        <p:spPr>
          <a:xfrm>
            <a:off x="9957781" y="1606474"/>
            <a:ext cx="2234221" cy="223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01" name="Полилиния: фигура 39"/>
          <p:cNvSpPr/>
          <p:nvPr/>
        </p:nvSpPr>
        <p:spPr>
          <a:xfrm>
            <a:off x="8985622" y="0"/>
            <a:ext cx="2133568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02" name="Полилиния: фигура 42"/>
          <p:cNvSpPr/>
          <p:nvPr/>
        </p:nvSpPr>
        <p:spPr>
          <a:xfrm>
            <a:off x="7676101" y="0"/>
            <a:ext cx="213356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305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2303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304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306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23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6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2314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315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317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2318" name="Дуга 1"/>
          <p:cNvSpPr/>
          <p:nvPr/>
        </p:nvSpPr>
        <p:spPr>
          <a:xfrm rot="3600000">
            <a:off x="10662848" y="2619621"/>
            <a:ext cx="2166231" cy="1416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19" name="Дуга 2"/>
          <p:cNvSpPr/>
          <p:nvPr/>
        </p:nvSpPr>
        <p:spPr>
          <a:xfrm rot="3600000">
            <a:off x="9895643" y="1547652"/>
            <a:ext cx="2712946" cy="3407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20" name="Дуга 3"/>
          <p:cNvSpPr/>
          <p:nvPr/>
        </p:nvSpPr>
        <p:spPr>
          <a:xfrm rot="3600000">
            <a:off x="10110794" y="3780696"/>
            <a:ext cx="2246970" cy="2963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21" name="Дуга 4"/>
          <p:cNvSpPr/>
          <p:nvPr/>
        </p:nvSpPr>
        <p:spPr>
          <a:xfrm rot="3600000">
            <a:off x="10293444" y="-1124644"/>
            <a:ext cx="1457874" cy="3312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22" name="Дуга 5"/>
          <p:cNvSpPr/>
          <p:nvPr/>
        </p:nvSpPr>
        <p:spPr>
          <a:xfrm rot="3600000">
            <a:off x="8662784" y="4190909"/>
            <a:ext cx="3695739" cy="268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23" name="Дуга 6"/>
          <p:cNvSpPr/>
          <p:nvPr/>
        </p:nvSpPr>
        <p:spPr>
          <a:xfrm rot="3600000">
            <a:off x="11122490" y="3285522"/>
            <a:ext cx="782568" cy="1097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332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3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34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35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3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33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38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39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348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4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350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51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52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5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35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Полилиния: фигура 18"/>
          <p:cNvSpPr/>
          <p:nvPr/>
        </p:nvSpPr>
        <p:spPr>
          <a:xfrm>
            <a:off x="-1" y="2606474"/>
            <a:ext cx="1600252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3" name="Полилиния: фигура 24"/>
          <p:cNvSpPr/>
          <p:nvPr/>
        </p:nvSpPr>
        <p:spPr>
          <a:xfrm>
            <a:off x="1600249" y="4220393"/>
            <a:ext cx="4841761" cy="263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4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5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6" name="Полилиния: фигура 9"/>
          <p:cNvSpPr/>
          <p:nvPr/>
        </p:nvSpPr>
        <p:spPr>
          <a:xfrm>
            <a:off x="9669849" y="2606474"/>
            <a:ext cx="2522153" cy="1613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7" name="Полилиния: фигура 10"/>
          <p:cNvSpPr/>
          <p:nvPr/>
        </p:nvSpPr>
        <p:spPr>
          <a:xfrm>
            <a:off x="11283767" y="29842"/>
            <a:ext cx="908233" cy="257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8" name="Полилиния: фигура 15"/>
          <p:cNvSpPr/>
          <p:nvPr/>
        </p:nvSpPr>
        <p:spPr>
          <a:xfrm>
            <a:off x="6442009" y="-2"/>
            <a:ext cx="1007297" cy="100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69" name="Полилиния: фигура 21"/>
          <p:cNvSpPr/>
          <p:nvPr/>
        </p:nvSpPr>
        <p:spPr>
          <a:xfrm>
            <a:off x="7032242" y="5834312"/>
            <a:ext cx="4251529" cy="102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37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373" name="Рисунок 3"/>
          <p:cNvGrpSpPr/>
          <p:nvPr/>
        </p:nvGrpSpPr>
        <p:grpSpPr>
          <a:xfrm>
            <a:off x="403200" y="647768"/>
            <a:ext cx="3352547" cy="1044167"/>
            <a:chOff x="0" y="8"/>
            <a:chExt cx="3352545" cy="1044166"/>
          </a:xfrm>
        </p:grpSpPr>
        <p:sp>
          <p:nvSpPr>
            <p:cNvPr id="2371" name="Полилиния: фигура 14"/>
            <p:cNvSpPr/>
            <p:nvPr/>
          </p:nvSpPr>
          <p:spPr>
            <a:xfrm>
              <a:off x="-1" y="422614"/>
              <a:ext cx="3147194" cy="6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372" name="Полилиния: фигура 16"/>
            <p:cNvSpPr/>
            <p:nvPr/>
          </p:nvSpPr>
          <p:spPr>
            <a:xfrm>
              <a:off x="2883234" y="8"/>
              <a:ext cx="469312" cy="470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3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3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5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390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9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2400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22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2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2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2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2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4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3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3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37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3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3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4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48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4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50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5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4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8" name="Группа 4"/>
          <p:cNvGrpSpPr/>
          <p:nvPr/>
        </p:nvGrpSpPr>
        <p:grpSpPr>
          <a:xfrm>
            <a:off x="7714574" y="-1409704"/>
            <a:ext cx="7901630" cy="8267705"/>
            <a:chOff x="-1" y="0"/>
            <a:chExt cx="7901629" cy="8267704"/>
          </a:xfrm>
        </p:grpSpPr>
        <p:sp>
          <p:nvSpPr>
            <p:cNvPr id="2460" name="Полилиния: фигура 5"/>
            <p:cNvSpPr/>
            <p:nvPr/>
          </p:nvSpPr>
          <p:spPr>
            <a:xfrm>
              <a:off x="3392662" y="-1"/>
              <a:ext cx="4508967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1" name="Полилиния: фигура 6"/>
            <p:cNvSpPr/>
            <p:nvPr/>
          </p:nvSpPr>
          <p:spPr>
            <a:xfrm>
              <a:off x="1889166" y="-1"/>
              <a:ext cx="4508965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2" name="Полилиния: фигура 7"/>
            <p:cNvSpPr/>
            <p:nvPr/>
          </p:nvSpPr>
          <p:spPr>
            <a:xfrm>
              <a:off x="385667" y="6388331"/>
              <a:ext cx="2631126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3" name="Полилиния: фигура 8"/>
            <p:cNvSpPr/>
            <p:nvPr/>
          </p:nvSpPr>
          <p:spPr>
            <a:xfrm>
              <a:off x="-2" y="6385426"/>
              <a:ext cx="12704" cy="1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4" name="Полилиния: фигура 9"/>
            <p:cNvSpPr/>
            <p:nvPr/>
          </p:nvSpPr>
          <p:spPr>
            <a:xfrm>
              <a:off x="1889165" y="6388331"/>
              <a:ext cx="2630360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5" name="Полилиния: фигура 10"/>
            <p:cNvSpPr/>
            <p:nvPr/>
          </p:nvSpPr>
          <p:spPr>
            <a:xfrm>
              <a:off x="3016787" y="3757209"/>
              <a:ext cx="3382109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6" name="Полилиния: фигура 11"/>
            <p:cNvSpPr/>
            <p:nvPr/>
          </p:nvSpPr>
          <p:spPr>
            <a:xfrm>
              <a:off x="9792" y="3757209"/>
              <a:ext cx="3382875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67" name="Полилиния: фигура 12"/>
            <p:cNvSpPr/>
            <p:nvPr/>
          </p:nvSpPr>
          <p:spPr>
            <a:xfrm>
              <a:off x="1492621" y="3757209"/>
              <a:ext cx="3382873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46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70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884353"/>
            <a:ext cx="2574926" cy="204674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grpSp>
        <p:nvGrpSpPr>
          <p:cNvPr id="2477" name="Graphic 5"/>
          <p:cNvGrpSpPr/>
          <p:nvPr/>
        </p:nvGrpSpPr>
        <p:grpSpPr>
          <a:xfrm>
            <a:off x="423151" y="4887836"/>
            <a:ext cx="192631" cy="192631"/>
            <a:chOff x="0" y="0"/>
            <a:chExt cx="192630" cy="192630"/>
          </a:xfrm>
        </p:grpSpPr>
        <p:sp>
          <p:nvSpPr>
            <p:cNvPr id="2471" name="Полилиния: фигура 17"/>
            <p:cNvSpPr/>
            <p:nvPr/>
          </p:nvSpPr>
          <p:spPr>
            <a:xfrm>
              <a:off x="-1" y="-1"/>
              <a:ext cx="192631" cy="19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72" name="Полилиния: фигура 18"/>
            <p:cNvSpPr/>
            <p:nvPr/>
          </p:nvSpPr>
          <p:spPr>
            <a:xfrm>
              <a:off x="28905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73" name="Полилиния: фигура 19"/>
            <p:cNvSpPr/>
            <p:nvPr/>
          </p:nvSpPr>
          <p:spPr>
            <a:xfrm>
              <a:off x="77048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74" name="Полилиния: фигура 20"/>
            <p:cNvSpPr/>
            <p:nvPr/>
          </p:nvSpPr>
          <p:spPr>
            <a:xfrm>
              <a:off x="125192" y="77048"/>
              <a:ext cx="38529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75" name="Полилиния: фигура 21"/>
            <p:cNvSpPr/>
            <p:nvPr/>
          </p:nvSpPr>
          <p:spPr>
            <a:xfrm>
              <a:off x="28905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476" name="Полилиния: фигура 22"/>
            <p:cNvSpPr/>
            <p:nvPr/>
          </p:nvSpPr>
          <p:spPr>
            <a:xfrm>
              <a:off x="77048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4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486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48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88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89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9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491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9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0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0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0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0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13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1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15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5"/>
            <a:ext cx="1060891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16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17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1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18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5"/>
            <a:ext cx="1060888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1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2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6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8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29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3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3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3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33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34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43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4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4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4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47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1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48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57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5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5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6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61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62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57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7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7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57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57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76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2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2584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85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86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87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88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89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90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591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593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8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6"/>
            <a:ext cx="4114804" cy="4114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0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9" name="Полилиния: фигура 33"/>
          <p:cNvSpPr/>
          <p:nvPr/>
        </p:nvSpPr>
        <p:spPr>
          <a:xfrm>
            <a:off x="11683685" y="942401"/>
            <a:ext cx="508318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0" name="Полилиния: фигура 36"/>
          <p:cNvSpPr/>
          <p:nvPr/>
        </p:nvSpPr>
        <p:spPr>
          <a:xfrm>
            <a:off x="10317983" y="0"/>
            <a:ext cx="187402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1" name="Полилиния: фигура 15"/>
          <p:cNvSpPr/>
          <p:nvPr/>
        </p:nvSpPr>
        <p:spPr>
          <a:xfrm>
            <a:off x="8952279" y="3840693"/>
            <a:ext cx="2389983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2" name="Полилиния: фигура 16"/>
          <p:cNvSpPr/>
          <p:nvPr/>
        </p:nvSpPr>
        <p:spPr>
          <a:xfrm>
            <a:off x="8601374" y="3837473"/>
            <a:ext cx="12703" cy="12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3" name="Полилиния: фигура 24"/>
          <p:cNvSpPr/>
          <p:nvPr/>
        </p:nvSpPr>
        <p:spPr>
          <a:xfrm>
            <a:off x="10317983" y="3840693"/>
            <a:ext cx="1874020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4" name="Полилиния: фигура 27"/>
          <p:cNvSpPr/>
          <p:nvPr/>
        </p:nvSpPr>
        <p:spPr>
          <a:xfrm>
            <a:off x="11342258" y="2990705"/>
            <a:ext cx="849744" cy="84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5" name="Полилиния: фигура 19"/>
          <p:cNvSpPr/>
          <p:nvPr/>
        </p:nvSpPr>
        <p:spPr>
          <a:xfrm>
            <a:off x="8610855" y="1450714"/>
            <a:ext cx="3072833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6" name="Полилиния: фигура 30"/>
          <p:cNvSpPr/>
          <p:nvPr/>
        </p:nvSpPr>
        <p:spPr>
          <a:xfrm>
            <a:off x="9957781" y="1606474"/>
            <a:ext cx="2234222" cy="223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7" name="Полилиния: фигура 39"/>
          <p:cNvSpPr/>
          <p:nvPr/>
        </p:nvSpPr>
        <p:spPr>
          <a:xfrm>
            <a:off x="8985622" y="0"/>
            <a:ext cx="2133569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18" name="Полилиния: фигура 42"/>
          <p:cNvSpPr/>
          <p:nvPr/>
        </p:nvSpPr>
        <p:spPr>
          <a:xfrm>
            <a:off x="7676101" y="0"/>
            <a:ext cx="213357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2621" name="Рисунок 3"/>
          <p:cNvGrpSpPr/>
          <p:nvPr/>
        </p:nvGrpSpPr>
        <p:grpSpPr>
          <a:xfrm>
            <a:off x="403201" y="471844"/>
            <a:ext cx="3161349" cy="984608"/>
            <a:chOff x="0" y="8"/>
            <a:chExt cx="3161347" cy="984607"/>
          </a:xfrm>
        </p:grpSpPr>
        <p:sp>
          <p:nvSpPr>
            <p:cNvPr id="2619" name="Полилиния: фигура 44"/>
            <p:cNvSpPr/>
            <p:nvPr/>
          </p:nvSpPr>
          <p:spPr>
            <a:xfrm>
              <a:off x="-1" y="398504"/>
              <a:ext cx="2967701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620" name="Полилиния: фигура 45"/>
            <p:cNvSpPr/>
            <p:nvPr/>
          </p:nvSpPr>
          <p:spPr>
            <a:xfrm>
              <a:off x="2718797" y="8"/>
              <a:ext cx="442551" cy="44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622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26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2" name="Рисунок 3"/>
          <p:cNvGrpSpPr/>
          <p:nvPr/>
        </p:nvGrpSpPr>
        <p:grpSpPr>
          <a:xfrm>
            <a:off x="403201" y="471844"/>
            <a:ext cx="3161349" cy="984608"/>
            <a:chOff x="0" y="8"/>
            <a:chExt cx="3161347" cy="984607"/>
          </a:xfrm>
        </p:grpSpPr>
        <p:sp>
          <p:nvSpPr>
            <p:cNvPr id="2630" name="Полилиния: фигура 44"/>
            <p:cNvSpPr/>
            <p:nvPr/>
          </p:nvSpPr>
          <p:spPr>
            <a:xfrm>
              <a:off x="-1" y="398504"/>
              <a:ext cx="2967701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631" name="Полилиния: фигура 45"/>
            <p:cNvSpPr/>
            <p:nvPr/>
          </p:nvSpPr>
          <p:spPr>
            <a:xfrm>
              <a:off x="2718797" y="8"/>
              <a:ext cx="442551" cy="44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633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2634" name="Дуга 1"/>
          <p:cNvSpPr/>
          <p:nvPr/>
        </p:nvSpPr>
        <p:spPr>
          <a:xfrm rot="3600000">
            <a:off x="10662868" y="2619600"/>
            <a:ext cx="2166222" cy="1416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35" name="Дуга 2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36" name="Дуга 3"/>
          <p:cNvSpPr/>
          <p:nvPr/>
        </p:nvSpPr>
        <p:spPr>
          <a:xfrm rot="3600000">
            <a:off x="10110794" y="3780697"/>
            <a:ext cx="2246974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37" name="Дуга 4"/>
          <p:cNvSpPr/>
          <p:nvPr/>
        </p:nvSpPr>
        <p:spPr>
          <a:xfrm rot="3600000">
            <a:off x="10293424" y="-1124657"/>
            <a:ext cx="1457902" cy="3312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38" name="Дуга 5"/>
          <p:cNvSpPr/>
          <p:nvPr/>
        </p:nvSpPr>
        <p:spPr>
          <a:xfrm rot="3600000">
            <a:off x="8662813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39" name="Дуга 6"/>
          <p:cNvSpPr/>
          <p:nvPr/>
        </p:nvSpPr>
        <p:spPr>
          <a:xfrm rot="3600000">
            <a:off x="11122491" y="3285521"/>
            <a:ext cx="782566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64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4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50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51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3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54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55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664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6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666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7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8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6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67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69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1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Полилиния: фигура 18"/>
          <p:cNvSpPr/>
          <p:nvPr/>
        </p:nvSpPr>
        <p:spPr>
          <a:xfrm>
            <a:off x="-2" y="2606473"/>
            <a:ext cx="1600253" cy="425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79" name="Полилиния: фигура 24"/>
          <p:cNvSpPr/>
          <p:nvPr/>
        </p:nvSpPr>
        <p:spPr>
          <a:xfrm>
            <a:off x="1600250" y="4220393"/>
            <a:ext cx="4841762" cy="263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0" name="Полилиния: фигура 7"/>
          <p:cNvSpPr/>
          <p:nvPr/>
        </p:nvSpPr>
        <p:spPr>
          <a:xfrm>
            <a:off x="4828087" y="992552"/>
            <a:ext cx="4841762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1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2" name="Полилиния: фигура 9"/>
          <p:cNvSpPr/>
          <p:nvPr/>
        </p:nvSpPr>
        <p:spPr>
          <a:xfrm>
            <a:off x="9669849" y="2606474"/>
            <a:ext cx="2522154" cy="161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3" name="Полилиния: фигура 10"/>
          <p:cNvSpPr/>
          <p:nvPr/>
        </p:nvSpPr>
        <p:spPr>
          <a:xfrm>
            <a:off x="11283767" y="29842"/>
            <a:ext cx="908234" cy="257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4" name="Полилиния: фигура 15"/>
          <p:cNvSpPr/>
          <p:nvPr/>
        </p:nvSpPr>
        <p:spPr>
          <a:xfrm>
            <a:off x="6442009" y="-2"/>
            <a:ext cx="1007298" cy="100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5" name="Полилиния: фигура 21"/>
          <p:cNvSpPr/>
          <p:nvPr/>
        </p:nvSpPr>
        <p:spPr>
          <a:xfrm>
            <a:off x="7032242" y="5834312"/>
            <a:ext cx="4251529" cy="102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68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689" name="Рисунок 3"/>
          <p:cNvGrpSpPr/>
          <p:nvPr/>
        </p:nvGrpSpPr>
        <p:grpSpPr>
          <a:xfrm>
            <a:off x="403199" y="647777"/>
            <a:ext cx="3352555" cy="1044158"/>
            <a:chOff x="-1" y="9"/>
            <a:chExt cx="3352553" cy="1044156"/>
          </a:xfrm>
        </p:grpSpPr>
        <p:sp>
          <p:nvSpPr>
            <p:cNvPr id="2687" name="Полилиния: фигура 14"/>
            <p:cNvSpPr/>
            <p:nvPr/>
          </p:nvSpPr>
          <p:spPr>
            <a:xfrm>
              <a:off x="-2" y="422606"/>
              <a:ext cx="3147197" cy="6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688" name="Полилиния: фигура 16"/>
            <p:cNvSpPr/>
            <p:nvPr/>
          </p:nvSpPr>
          <p:spPr>
            <a:xfrm>
              <a:off x="2883238" y="9"/>
              <a:ext cx="469315" cy="47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69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5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2706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0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2716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25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2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27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2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2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3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3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40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4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5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5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53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5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5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64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6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66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6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6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лайд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77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7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79" name="Рисунок 8"/>
          <p:cNvSpPr>
            <a:spLocks noGrp="1"/>
          </p:cNvSpPr>
          <p:nvPr>
            <p:ph type="pic" sz="half" idx="21"/>
          </p:nvPr>
        </p:nvSpPr>
        <p:spPr>
          <a:xfrm>
            <a:off x="6420036" y="1089025"/>
            <a:ext cx="5351339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8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9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790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9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79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79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7" name="Прямая соединительная линия 9"/>
          <p:cNvSpPr/>
          <p:nvPr/>
        </p:nvSpPr>
        <p:spPr>
          <a:xfrm>
            <a:off x="407997" y="6489339"/>
            <a:ext cx="11376006" cy="4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9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0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12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3" name="Рисунок 3"/>
          <p:cNvGrpSpPr/>
          <p:nvPr/>
        </p:nvGrpSpPr>
        <p:grpSpPr>
          <a:xfrm>
            <a:off x="403197" y="647786"/>
            <a:ext cx="3352563" cy="1044152"/>
            <a:chOff x="-1" y="9"/>
            <a:chExt cx="3352561" cy="1044151"/>
          </a:xfrm>
        </p:grpSpPr>
        <p:sp>
          <p:nvSpPr>
            <p:cNvPr id="2801" name="Полилиния: фигура 2"/>
            <p:cNvSpPr/>
            <p:nvPr/>
          </p:nvSpPr>
          <p:spPr>
            <a:xfrm>
              <a:off x="-1" y="422597"/>
              <a:ext cx="3147197" cy="62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2" name="Полилиния: фигура 3"/>
            <p:cNvSpPr/>
            <p:nvPr/>
          </p:nvSpPr>
          <p:spPr>
            <a:xfrm>
              <a:off x="2883242" y="9"/>
              <a:ext cx="46931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2812" name="Группа 4"/>
          <p:cNvGrpSpPr/>
          <p:nvPr/>
        </p:nvGrpSpPr>
        <p:grpSpPr>
          <a:xfrm>
            <a:off x="7714574" y="-1409704"/>
            <a:ext cx="7901630" cy="8267705"/>
            <a:chOff x="-1" y="0"/>
            <a:chExt cx="7901629" cy="8267704"/>
          </a:xfrm>
        </p:grpSpPr>
        <p:sp>
          <p:nvSpPr>
            <p:cNvPr id="2804" name="Полилиния: фигура 5"/>
            <p:cNvSpPr/>
            <p:nvPr/>
          </p:nvSpPr>
          <p:spPr>
            <a:xfrm>
              <a:off x="3392662" y="-1"/>
              <a:ext cx="4508967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5" name="Полилиния: фигура 6"/>
            <p:cNvSpPr/>
            <p:nvPr/>
          </p:nvSpPr>
          <p:spPr>
            <a:xfrm>
              <a:off x="1889166" y="-1"/>
              <a:ext cx="4508965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6" name="Полилиния: фигура 7"/>
            <p:cNvSpPr/>
            <p:nvPr/>
          </p:nvSpPr>
          <p:spPr>
            <a:xfrm>
              <a:off x="385667" y="6388331"/>
              <a:ext cx="2631126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7" name="Полилиния: фигура 8"/>
            <p:cNvSpPr/>
            <p:nvPr/>
          </p:nvSpPr>
          <p:spPr>
            <a:xfrm>
              <a:off x="-2" y="6385426"/>
              <a:ext cx="12704" cy="1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8" name="Полилиния: фигура 9"/>
            <p:cNvSpPr/>
            <p:nvPr/>
          </p:nvSpPr>
          <p:spPr>
            <a:xfrm>
              <a:off x="1889165" y="6388331"/>
              <a:ext cx="2630360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09" name="Полилиния: фигура 10"/>
            <p:cNvSpPr/>
            <p:nvPr/>
          </p:nvSpPr>
          <p:spPr>
            <a:xfrm>
              <a:off x="3016787" y="3757209"/>
              <a:ext cx="3382109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0" name="Полилиния: фигура 11"/>
            <p:cNvSpPr/>
            <p:nvPr/>
          </p:nvSpPr>
          <p:spPr>
            <a:xfrm>
              <a:off x="9792" y="3757209"/>
              <a:ext cx="3382875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1" name="Полилиния: фигура 12"/>
            <p:cNvSpPr/>
            <p:nvPr/>
          </p:nvSpPr>
          <p:spPr>
            <a:xfrm>
              <a:off x="1492621" y="3757209"/>
              <a:ext cx="3382873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8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14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884353"/>
            <a:ext cx="2574926" cy="204674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grpSp>
        <p:nvGrpSpPr>
          <p:cNvPr id="2821" name="Graphic 5"/>
          <p:cNvGrpSpPr/>
          <p:nvPr/>
        </p:nvGrpSpPr>
        <p:grpSpPr>
          <a:xfrm>
            <a:off x="423151" y="4887836"/>
            <a:ext cx="192631" cy="192631"/>
            <a:chOff x="0" y="0"/>
            <a:chExt cx="192630" cy="192630"/>
          </a:xfrm>
        </p:grpSpPr>
        <p:sp>
          <p:nvSpPr>
            <p:cNvPr id="2815" name="Полилиния: фигура 17"/>
            <p:cNvSpPr/>
            <p:nvPr/>
          </p:nvSpPr>
          <p:spPr>
            <a:xfrm>
              <a:off x="-1" y="-1"/>
              <a:ext cx="192631" cy="19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6" name="Полилиния: фигура 18"/>
            <p:cNvSpPr/>
            <p:nvPr/>
          </p:nvSpPr>
          <p:spPr>
            <a:xfrm>
              <a:off x="28905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7" name="Полилиния: фигура 19"/>
            <p:cNvSpPr/>
            <p:nvPr/>
          </p:nvSpPr>
          <p:spPr>
            <a:xfrm>
              <a:off x="77048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8" name="Полилиния: фигура 20"/>
            <p:cNvSpPr/>
            <p:nvPr/>
          </p:nvSpPr>
          <p:spPr>
            <a:xfrm>
              <a:off x="125192" y="77048"/>
              <a:ext cx="38529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19" name="Полилиния: фигура 21"/>
            <p:cNvSpPr/>
            <p:nvPr/>
          </p:nvSpPr>
          <p:spPr>
            <a:xfrm>
              <a:off x="28905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820" name="Полилиния: фигура 22"/>
            <p:cNvSpPr/>
            <p:nvPr/>
          </p:nvSpPr>
          <p:spPr>
            <a:xfrm>
              <a:off x="77048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8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830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3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32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3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85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5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53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4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56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5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866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6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68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69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4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0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7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7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88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8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83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8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8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894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89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89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9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906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0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08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09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1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12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3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922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2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2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2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2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935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3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37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3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3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4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6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5"/>
            <a:ext cx="1060891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7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8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1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5"/>
            <a:ext cx="1060888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 с кругов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9" cy="1929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48" name="Дуга 22"/>
          <p:cNvSpPr/>
          <p:nvPr/>
        </p:nvSpPr>
        <p:spPr>
          <a:xfrm rot="3600000">
            <a:off x="10662868" y="2619601"/>
            <a:ext cx="2166223" cy="141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949" name="Дуга 23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950" name="Дуга 25"/>
          <p:cNvSpPr/>
          <p:nvPr/>
        </p:nvSpPr>
        <p:spPr>
          <a:xfrm rot="3600000">
            <a:off x="10110794" y="3780697"/>
            <a:ext cx="2246974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951" name="Дуга 26"/>
          <p:cNvSpPr/>
          <p:nvPr/>
        </p:nvSpPr>
        <p:spPr>
          <a:xfrm rot="3600000">
            <a:off x="8958429" y="-1628076"/>
            <a:ext cx="1921555" cy="6127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14" h="21600" extrusionOk="0">
                <a:moveTo>
                  <a:pt x="17014" y="21600"/>
                </a:moveTo>
                <a:cubicBezTo>
                  <a:pt x="1310" y="18243"/>
                  <a:pt x="-4586" y="10454"/>
                  <a:pt x="3845" y="4201"/>
                </a:cubicBezTo>
                <a:cubicBezTo>
                  <a:pt x="6065" y="2555"/>
                  <a:pt x="9160" y="1121"/>
                  <a:pt x="12914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952" name="Дуга 28"/>
          <p:cNvSpPr/>
          <p:nvPr/>
        </p:nvSpPr>
        <p:spPr>
          <a:xfrm rot="3600000">
            <a:off x="8662813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2953" name="Дуга 31"/>
          <p:cNvSpPr/>
          <p:nvPr/>
        </p:nvSpPr>
        <p:spPr>
          <a:xfrm rot="3600000">
            <a:off x="11122490" y="3285521"/>
            <a:ext cx="782568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2954" name="Severgroup_Logo_Cyrillic.ai" descr="Severgroup_Logo_Cyrillic.ai"/>
          <p:cNvPicPr>
            <a:picLocks noChangeAspect="1"/>
          </p:cNvPicPr>
          <p:nvPr/>
        </p:nvPicPr>
        <p:blipFill>
          <a:blip r:embed="rId2"/>
          <a:srcRect b="84971"/>
          <a:stretch>
            <a:fillRect/>
          </a:stretch>
        </p:blipFill>
        <p:spPr>
          <a:xfrm>
            <a:off x="431547" y="885531"/>
            <a:ext cx="3382168" cy="5838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2962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3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4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5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6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7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8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2969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297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09600" y="92074"/>
            <a:ext cx="10972800" cy="1508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980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8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82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8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8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993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99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9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99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97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8" y="1089025"/>
            <a:ext cx="5576403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98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2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07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0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0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1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19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2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21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2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24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0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2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34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3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36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5"/>
            <a:ext cx="1060890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7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5"/>
            <a:ext cx="1060889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8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1" y="1089025"/>
            <a:ext cx="1060890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9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5"/>
            <a:ext cx="1060888" cy="1060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4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50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5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54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55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64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6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6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6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68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0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69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78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7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8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82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83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50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54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5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092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09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9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09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096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97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3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3105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06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07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08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09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10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11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12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114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7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2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9"/>
            <a:ext cx="4114804" cy="41148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Полилиния: фигура 33"/>
          <p:cNvSpPr/>
          <p:nvPr/>
        </p:nvSpPr>
        <p:spPr>
          <a:xfrm>
            <a:off x="11683685" y="942401"/>
            <a:ext cx="508317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1" name="Полилиния: фигура 36"/>
          <p:cNvSpPr/>
          <p:nvPr/>
        </p:nvSpPr>
        <p:spPr>
          <a:xfrm>
            <a:off x="10317983" y="0"/>
            <a:ext cx="187401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2" name="Полилиния: фигура 15"/>
          <p:cNvSpPr/>
          <p:nvPr/>
        </p:nvSpPr>
        <p:spPr>
          <a:xfrm>
            <a:off x="8952279" y="3840693"/>
            <a:ext cx="2389982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3" name="Полилиния: фигура 16"/>
          <p:cNvSpPr/>
          <p:nvPr/>
        </p:nvSpPr>
        <p:spPr>
          <a:xfrm>
            <a:off x="8601375" y="38374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4" name="Полилиния: фигура 24"/>
          <p:cNvSpPr/>
          <p:nvPr/>
        </p:nvSpPr>
        <p:spPr>
          <a:xfrm>
            <a:off x="10317983" y="3840693"/>
            <a:ext cx="1874019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5" name="Полилиния: фигура 27"/>
          <p:cNvSpPr/>
          <p:nvPr/>
        </p:nvSpPr>
        <p:spPr>
          <a:xfrm>
            <a:off x="11342258" y="2990705"/>
            <a:ext cx="849743" cy="84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6" name="Полилиния: фигура 19"/>
          <p:cNvSpPr/>
          <p:nvPr/>
        </p:nvSpPr>
        <p:spPr>
          <a:xfrm>
            <a:off x="8610855" y="1450714"/>
            <a:ext cx="3072832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7" name="Полилиния: фигура 30"/>
          <p:cNvSpPr/>
          <p:nvPr/>
        </p:nvSpPr>
        <p:spPr>
          <a:xfrm>
            <a:off x="9957781" y="1606474"/>
            <a:ext cx="2234221" cy="223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8" name="Полилиния: фигура 39"/>
          <p:cNvSpPr/>
          <p:nvPr/>
        </p:nvSpPr>
        <p:spPr>
          <a:xfrm>
            <a:off x="8985622" y="0"/>
            <a:ext cx="2133568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39" name="Полилиния: фигура 42"/>
          <p:cNvSpPr/>
          <p:nvPr/>
        </p:nvSpPr>
        <p:spPr>
          <a:xfrm>
            <a:off x="7676101" y="0"/>
            <a:ext cx="213356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3142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3140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41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143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31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3151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152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154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3155" name="Дуга 1"/>
          <p:cNvSpPr/>
          <p:nvPr/>
        </p:nvSpPr>
        <p:spPr>
          <a:xfrm rot="3600000">
            <a:off x="10662848" y="2619621"/>
            <a:ext cx="2166231" cy="1416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56" name="Дуга 2"/>
          <p:cNvSpPr/>
          <p:nvPr/>
        </p:nvSpPr>
        <p:spPr>
          <a:xfrm rot="3600000">
            <a:off x="9895643" y="1547652"/>
            <a:ext cx="2712946" cy="3407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57" name="Дуга 3"/>
          <p:cNvSpPr/>
          <p:nvPr/>
        </p:nvSpPr>
        <p:spPr>
          <a:xfrm rot="3600000">
            <a:off x="10110794" y="3780696"/>
            <a:ext cx="2246970" cy="2963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58" name="Дуга 4"/>
          <p:cNvSpPr/>
          <p:nvPr/>
        </p:nvSpPr>
        <p:spPr>
          <a:xfrm rot="3600000">
            <a:off x="10293444" y="-1124644"/>
            <a:ext cx="1457874" cy="3312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59" name="Дуга 5"/>
          <p:cNvSpPr/>
          <p:nvPr/>
        </p:nvSpPr>
        <p:spPr>
          <a:xfrm rot="3600000">
            <a:off x="8662784" y="4190909"/>
            <a:ext cx="3695739" cy="268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60" name="Дуга 6"/>
          <p:cNvSpPr/>
          <p:nvPr/>
        </p:nvSpPr>
        <p:spPr>
          <a:xfrm rot="3600000">
            <a:off x="11122490" y="3285522"/>
            <a:ext cx="782568" cy="1097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1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169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7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71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2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17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75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6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18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1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187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8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89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9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19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Полилиния: фигура 18"/>
          <p:cNvSpPr/>
          <p:nvPr/>
        </p:nvSpPr>
        <p:spPr>
          <a:xfrm>
            <a:off x="-1" y="2606474"/>
            <a:ext cx="1600252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0" name="Полилиния: фигура 24"/>
          <p:cNvSpPr/>
          <p:nvPr/>
        </p:nvSpPr>
        <p:spPr>
          <a:xfrm>
            <a:off x="1600249" y="4220393"/>
            <a:ext cx="4841761" cy="263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1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2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3" name="Полилиния: фигура 9"/>
          <p:cNvSpPr/>
          <p:nvPr/>
        </p:nvSpPr>
        <p:spPr>
          <a:xfrm>
            <a:off x="9669849" y="2606474"/>
            <a:ext cx="2522153" cy="1613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4" name="Полилиния: фигура 10"/>
          <p:cNvSpPr/>
          <p:nvPr/>
        </p:nvSpPr>
        <p:spPr>
          <a:xfrm>
            <a:off x="11283767" y="29842"/>
            <a:ext cx="908233" cy="257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5" name="Полилиния: фигура 15"/>
          <p:cNvSpPr/>
          <p:nvPr/>
        </p:nvSpPr>
        <p:spPr>
          <a:xfrm>
            <a:off x="6442009" y="-2"/>
            <a:ext cx="1007297" cy="100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6" name="Полилиния: фигура 21"/>
          <p:cNvSpPr/>
          <p:nvPr/>
        </p:nvSpPr>
        <p:spPr>
          <a:xfrm>
            <a:off x="7032242" y="5834312"/>
            <a:ext cx="4251529" cy="102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20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210" name="Рисунок 3"/>
          <p:cNvGrpSpPr/>
          <p:nvPr/>
        </p:nvGrpSpPr>
        <p:grpSpPr>
          <a:xfrm>
            <a:off x="403200" y="647768"/>
            <a:ext cx="3352547" cy="1044167"/>
            <a:chOff x="0" y="8"/>
            <a:chExt cx="3352545" cy="1044166"/>
          </a:xfrm>
        </p:grpSpPr>
        <p:sp>
          <p:nvSpPr>
            <p:cNvPr id="3208" name="Полилиния: фигура 14"/>
            <p:cNvSpPr/>
            <p:nvPr/>
          </p:nvSpPr>
          <p:spPr>
            <a:xfrm>
              <a:off x="-1" y="422614"/>
              <a:ext cx="3147194" cy="6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209" name="Полилиния: фигура 16"/>
            <p:cNvSpPr/>
            <p:nvPr/>
          </p:nvSpPr>
          <p:spPr>
            <a:xfrm>
              <a:off x="2883234" y="8"/>
              <a:ext cx="469312" cy="470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2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8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3227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2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61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5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0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6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4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68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0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9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3237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246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24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48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4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25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259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26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61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6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2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272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2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74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7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2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28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2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87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8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29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5" name="Группа 4"/>
          <p:cNvGrpSpPr/>
          <p:nvPr/>
        </p:nvGrpSpPr>
        <p:grpSpPr>
          <a:xfrm>
            <a:off x="7714574" y="-1409704"/>
            <a:ext cx="7901630" cy="8267705"/>
            <a:chOff x="-1" y="0"/>
            <a:chExt cx="7901629" cy="8267704"/>
          </a:xfrm>
        </p:grpSpPr>
        <p:sp>
          <p:nvSpPr>
            <p:cNvPr id="3297" name="Полилиния: фигура 5"/>
            <p:cNvSpPr/>
            <p:nvPr/>
          </p:nvSpPr>
          <p:spPr>
            <a:xfrm>
              <a:off x="3392662" y="-1"/>
              <a:ext cx="4508967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298" name="Полилиния: фигура 6"/>
            <p:cNvSpPr/>
            <p:nvPr/>
          </p:nvSpPr>
          <p:spPr>
            <a:xfrm>
              <a:off x="1889166" y="-1"/>
              <a:ext cx="4508965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299" name="Полилиния: фигура 7"/>
            <p:cNvSpPr/>
            <p:nvPr/>
          </p:nvSpPr>
          <p:spPr>
            <a:xfrm>
              <a:off x="385667" y="6388331"/>
              <a:ext cx="2631126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0" name="Полилиния: фигура 8"/>
            <p:cNvSpPr/>
            <p:nvPr/>
          </p:nvSpPr>
          <p:spPr>
            <a:xfrm>
              <a:off x="-2" y="6385426"/>
              <a:ext cx="12704" cy="1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1" name="Полилиния: фигура 9"/>
            <p:cNvSpPr/>
            <p:nvPr/>
          </p:nvSpPr>
          <p:spPr>
            <a:xfrm>
              <a:off x="1889165" y="6388331"/>
              <a:ext cx="2630360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2" name="Полилиния: фигура 10"/>
            <p:cNvSpPr/>
            <p:nvPr/>
          </p:nvSpPr>
          <p:spPr>
            <a:xfrm>
              <a:off x="3016787" y="3757209"/>
              <a:ext cx="3382109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3" name="Полилиния: фигура 11"/>
            <p:cNvSpPr/>
            <p:nvPr/>
          </p:nvSpPr>
          <p:spPr>
            <a:xfrm>
              <a:off x="9792" y="3757209"/>
              <a:ext cx="3382875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4" name="Полилиния: фигура 12"/>
            <p:cNvSpPr/>
            <p:nvPr/>
          </p:nvSpPr>
          <p:spPr>
            <a:xfrm>
              <a:off x="1492621" y="3757209"/>
              <a:ext cx="3382873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30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07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884353"/>
            <a:ext cx="2574926" cy="204674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grpSp>
        <p:nvGrpSpPr>
          <p:cNvPr id="3314" name="Graphic 5"/>
          <p:cNvGrpSpPr/>
          <p:nvPr/>
        </p:nvGrpSpPr>
        <p:grpSpPr>
          <a:xfrm>
            <a:off x="423151" y="4887836"/>
            <a:ext cx="192631" cy="192631"/>
            <a:chOff x="0" y="0"/>
            <a:chExt cx="192630" cy="192630"/>
          </a:xfrm>
        </p:grpSpPr>
        <p:sp>
          <p:nvSpPr>
            <p:cNvPr id="3308" name="Полилиния: фигура 17"/>
            <p:cNvSpPr/>
            <p:nvPr/>
          </p:nvSpPr>
          <p:spPr>
            <a:xfrm>
              <a:off x="-1" y="-1"/>
              <a:ext cx="192631" cy="19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09" name="Полилиния: фигура 18"/>
            <p:cNvSpPr/>
            <p:nvPr/>
          </p:nvSpPr>
          <p:spPr>
            <a:xfrm>
              <a:off x="28905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10" name="Полилиния: фигура 19"/>
            <p:cNvSpPr/>
            <p:nvPr/>
          </p:nvSpPr>
          <p:spPr>
            <a:xfrm>
              <a:off x="77048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11" name="Полилиния: фигура 20"/>
            <p:cNvSpPr/>
            <p:nvPr/>
          </p:nvSpPr>
          <p:spPr>
            <a:xfrm>
              <a:off x="125192" y="77048"/>
              <a:ext cx="38529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12" name="Полилиния: фигура 21"/>
            <p:cNvSpPr/>
            <p:nvPr/>
          </p:nvSpPr>
          <p:spPr>
            <a:xfrm>
              <a:off x="28905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313" name="Полилиния: фигура 22"/>
            <p:cNvSpPr/>
            <p:nvPr/>
          </p:nvSpPr>
          <p:spPr>
            <a:xfrm>
              <a:off x="77048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3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3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3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4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9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50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5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52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5"/>
            <a:ext cx="1060891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53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54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1" y="1089025"/>
            <a:ext cx="1060890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55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5"/>
            <a:ext cx="1060888" cy="10608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5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5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66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6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6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6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370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71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7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80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8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8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384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1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85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8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82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3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94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9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9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39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398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99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40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40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1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41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412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13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9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3421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2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3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4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5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6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7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28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430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8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6"/>
            <a:ext cx="4114804" cy="4114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6" name="Полилиния: фигура 33"/>
          <p:cNvSpPr/>
          <p:nvPr/>
        </p:nvSpPr>
        <p:spPr>
          <a:xfrm>
            <a:off x="11683685" y="942401"/>
            <a:ext cx="508318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47" name="Полилиния: фигура 36"/>
          <p:cNvSpPr/>
          <p:nvPr/>
        </p:nvSpPr>
        <p:spPr>
          <a:xfrm>
            <a:off x="10317983" y="0"/>
            <a:ext cx="187402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48" name="Полилиния: фигура 15"/>
          <p:cNvSpPr/>
          <p:nvPr/>
        </p:nvSpPr>
        <p:spPr>
          <a:xfrm>
            <a:off x="8952279" y="3840693"/>
            <a:ext cx="2389983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49" name="Полилиния: фигура 16"/>
          <p:cNvSpPr/>
          <p:nvPr/>
        </p:nvSpPr>
        <p:spPr>
          <a:xfrm>
            <a:off x="8601374" y="3837473"/>
            <a:ext cx="12703" cy="12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0" name="Полилиния: фигура 24"/>
          <p:cNvSpPr/>
          <p:nvPr/>
        </p:nvSpPr>
        <p:spPr>
          <a:xfrm>
            <a:off x="10317983" y="3840693"/>
            <a:ext cx="1874020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1" name="Полилиния: фигура 27"/>
          <p:cNvSpPr/>
          <p:nvPr/>
        </p:nvSpPr>
        <p:spPr>
          <a:xfrm>
            <a:off x="11342258" y="2990705"/>
            <a:ext cx="849744" cy="84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2" name="Полилиния: фигура 19"/>
          <p:cNvSpPr/>
          <p:nvPr/>
        </p:nvSpPr>
        <p:spPr>
          <a:xfrm>
            <a:off x="8610855" y="1450714"/>
            <a:ext cx="3072833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3" name="Полилиния: фигура 30"/>
          <p:cNvSpPr/>
          <p:nvPr/>
        </p:nvSpPr>
        <p:spPr>
          <a:xfrm>
            <a:off x="9957781" y="1606474"/>
            <a:ext cx="2234222" cy="223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4" name="Полилиния: фигура 39"/>
          <p:cNvSpPr/>
          <p:nvPr/>
        </p:nvSpPr>
        <p:spPr>
          <a:xfrm>
            <a:off x="8985622" y="0"/>
            <a:ext cx="2133569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55" name="Полилиния: фигура 42"/>
          <p:cNvSpPr/>
          <p:nvPr/>
        </p:nvSpPr>
        <p:spPr>
          <a:xfrm>
            <a:off x="7676101" y="0"/>
            <a:ext cx="213357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3458" name="Рисунок 3"/>
          <p:cNvGrpSpPr/>
          <p:nvPr/>
        </p:nvGrpSpPr>
        <p:grpSpPr>
          <a:xfrm>
            <a:off x="403201" y="471844"/>
            <a:ext cx="3161349" cy="984608"/>
            <a:chOff x="0" y="8"/>
            <a:chExt cx="3161347" cy="984607"/>
          </a:xfrm>
        </p:grpSpPr>
        <p:sp>
          <p:nvSpPr>
            <p:cNvPr id="3456" name="Полилиния: фигура 44"/>
            <p:cNvSpPr/>
            <p:nvPr/>
          </p:nvSpPr>
          <p:spPr>
            <a:xfrm>
              <a:off x="-1" y="398504"/>
              <a:ext cx="2967701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57" name="Полилиния: фигура 45"/>
            <p:cNvSpPr/>
            <p:nvPr/>
          </p:nvSpPr>
          <p:spPr>
            <a:xfrm>
              <a:off x="2718797" y="8"/>
              <a:ext cx="442551" cy="44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459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34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Рисунок 3"/>
          <p:cNvGrpSpPr/>
          <p:nvPr/>
        </p:nvGrpSpPr>
        <p:grpSpPr>
          <a:xfrm>
            <a:off x="403201" y="471844"/>
            <a:ext cx="3161349" cy="984608"/>
            <a:chOff x="0" y="8"/>
            <a:chExt cx="3161347" cy="984607"/>
          </a:xfrm>
        </p:grpSpPr>
        <p:sp>
          <p:nvSpPr>
            <p:cNvPr id="3467" name="Полилиния: фигура 44"/>
            <p:cNvSpPr/>
            <p:nvPr/>
          </p:nvSpPr>
          <p:spPr>
            <a:xfrm>
              <a:off x="-1" y="398504"/>
              <a:ext cx="2967701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468" name="Полилиния: фигура 45"/>
            <p:cNvSpPr/>
            <p:nvPr/>
          </p:nvSpPr>
          <p:spPr>
            <a:xfrm>
              <a:off x="2718797" y="8"/>
              <a:ext cx="442551" cy="44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470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3471" name="Дуга 1"/>
          <p:cNvSpPr/>
          <p:nvPr/>
        </p:nvSpPr>
        <p:spPr>
          <a:xfrm rot="3600000">
            <a:off x="10662868" y="2619600"/>
            <a:ext cx="2166222" cy="1416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2" name="Дуга 2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3" name="Дуга 3"/>
          <p:cNvSpPr/>
          <p:nvPr/>
        </p:nvSpPr>
        <p:spPr>
          <a:xfrm rot="3600000">
            <a:off x="10110794" y="3780697"/>
            <a:ext cx="2246974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4" name="Дуга 4"/>
          <p:cNvSpPr/>
          <p:nvPr/>
        </p:nvSpPr>
        <p:spPr>
          <a:xfrm rot="3600000">
            <a:off x="10293424" y="-1124657"/>
            <a:ext cx="1457902" cy="3312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5" name="Дуга 5"/>
          <p:cNvSpPr/>
          <p:nvPr/>
        </p:nvSpPr>
        <p:spPr>
          <a:xfrm rot="3600000">
            <a:off x="8662813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6" name="Дуга 6"/>
          <p:cNvSpPr/>
          <p:nvPr/>
        </p:nvSpPr>
        <p:spPr>
          <a:xfrm rot="3600000">
            <a:off x="11122491" y="3285521"/>
            <a:ext cx="782566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4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485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4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87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8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3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8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49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91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2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50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0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03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4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5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0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50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Полилиния: фигура 18"/>
          <p:cNvSpPr/>
          <p:nvPr/>
        </p:nvSpPr>
        <p:spPr>
          <a:xfrm>
            <a:off x="-2" y="2606473"/>
            <a:ext cx="1600253" cy="425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16" name="Полилиния: фигура 24"/>
          <p:cNvSpPr/>
          <p:nvPr/>
        </p:nvSpPr>
        <p:spPr>
          <a:xfrm>
            <a:off x="1600250" y="4220393"/>
            <a:ext cx="4841762" cy="263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17" name="Полилиния: фигура 7"/>
          <p:cNvSpPr/>
          <p:nvPr/>
        </p:nvSpPr>
        <p:spPr>
          <a:xfrm>
            <a:off x="4828087" y="992552"/>
            <a:ext cx="4841762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18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19" name="Полилиния: фигура 9"/>
          <p:cNvSpPr/>
          <p:nvPr/>
        </p:nvSpPr>
        <p:spPr>
          <a:xfrm>
            <a:off x="9669849" y="2606474"/>
            <a:ext cx="2522154" cy="161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20" name="Полилиния: фигура 10"/>
          <p:cNvSpPr/>
          <p:nvPr/>
        </p:nvSpPr>
        <p:spPr>
          <a:xfrm>
            <a:off x="11283767" y="29842"/>
            <a:ext cx="908234" cy="257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21" name="Полилиния: фигура 15"/>
          <p:cNvSpPr/>
          <p:nvPr/>
        </p:nvSpPr>
        <p:spPr>
          <a:xfrm>
            <a:off x="6442009" y="-2"/>
            <a:ext cx="1007298" cy="100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22" name="Полилиния: фигура 21"/>
          <p:cNvSpPr/>
          <p:nvPr/>
        </p:nvSpPr>
        <p:spPr>
          <a:xfrm>
            <a:off x="7032242" y="5834312"/>
            <a:ext cx="4251529" cy="102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5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526" name="Рисунок 3"/>
          <p:cNvGrpSpPr/>
          <p:nvPr/>
        </p:nvGrpSpPr>
        <p:grpSpPr>
          <a:xfrm>
            <a:off x="403199" y="647777"/>
            <a:ext cx="3352555" cy="1044158"/>
            <a:chOff x="-1" y="9"/>
            <a:chExt cx="3352553" cy="1044156"/>
          </a:xfrm>
        </p:grpSpPr>
        <p:sp>
          <p:nvSpPr>
            <p:cNvPr id="3524" name="Полилиния: фигура 14"/>
            <p:cNvSpPr/>
            <p:nvPr/>
          </p:nvSpPr>
          <p:spPr>
            <a:xfrm>
              <a:off x="-2" y="422606"/>
              <a:ext cx="3147197" cy="6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525" name="Полилиния: фигура 16"/>
            <p:cNvSpPr/>
            <p:nvPr/>
          </p:nvSpPr>
          <p:spPr>
            <a:xfrm>
              <a:off x="2883238" y="9"/>
              <a:ext cx="469315" cy="47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5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92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9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9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96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7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3543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4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3553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562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6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64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6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56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575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7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77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7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7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5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58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58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590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9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9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5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0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0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03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0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0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Слайд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14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1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16" name="Рисунок 8"/>
          <p:cNvSpPr>
            <a:spLocks noGrp="1"/>
          </p:cNvSpPr>
          <p:nvPr>
            <p:ph type="pic" sz="half" idx="21"/>
          </p:nvPr>
        </p:nvSpPr>
        <p:spPr>
          <a:xfrm>
            <a:off x="6420036" y="1089025"/>
            <a:ext cx="5351339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1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1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27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2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2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0" name="Рисунок 3"/>
          <p:cNvGrpSpPr/>
          <p:nvPr/>
        </p:nvGrpSpPr>
        <p:grpSpPr>
          <a:xfrm>
            <a:off x="403197" y="647786"/>
            <a:ext cx="3352563" cy="1044152"/>
            <a:chOff x="-1" y="9"/>
            <a:chExt cx="3352561" cy="1044151"/>
          </a:xfrm>
        </p:grpSpPr>
        <p:sp>
          <p:nvSpPr>
            <p:cNvPr id="3638" name="Полилиния: фигура 2"/>
            <p:cNvSpPr/>
            <p:nvPr/>
          </p:nvSpPr>
          <p:spPr>
            <a:xfrm>
              <a:off x="-1" y="422597"/>
              <a:ext cx="3147197" cy="62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39" name="Полилиния: фигура 3"/>
            <p:cNvSpPr/>
            <p:nvPr/>
          </p:nvSpPr>
          <p:spPr>
            <a:xfrm>
              <a:off x="2883242" y="9"/>
              <a:ext cx="46931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3649" name="Группа 4"/>
          <p:cNvGrpSpPr/>
          <p:nvPr/>
        </p:nvGrpSpPr>
        <p:grpSpPr>
          <a:xfrm>
            <a:off x="7714574" y="-1409704"/>
            <a:ext cx="7901630" cy="8267705"/>
            <a:chOff x="-1" y="0"/>
            <a:chExt cx="7901629" cy="8267704"/>
          </a:xfrm>
        </p:grpSpPr>
        <p:sp>
          <p:nvSpPr>
            <p:cNvPr id="3641" name="Полилиния: фигура 5"/>
            <p:cNvSpPr/>
            <p:nvPr/>
          </p:nvSpPr>
          <p:spPr>
            <a:xfrm>
              <a:off x="3392662" y="-1"/>
              <a:ext cx="4508967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2" name="Полилиния: фигура 6"/>
            <p:cNvSpPr/>
            <p:nvPr/>
          </p:nvSpPr>
          <p:spPr>
            <a:xfrm>
              <a:off x="1889166" y="-1"/>
              <a:ext cx="4508965" cy="375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3" name="Полилиния: фигура 7"/>
            <p:cNvSpPr/>
            <p:nvPr/>
          </p:nvSpPr>
          <p:spPr>
            <a:xfrm>
              <a:off x="385667" y="6388331"/>
              <a:ext cx="2631126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4" name="Полилиния: фигура 8"/>
            <p:cNvSpPr/>
            <p:nvPr/>
          </p:nvSpPr>
          <p:spPr>
            <a:xfrm>
              <a:off x="-2" y="6385426"/>
              <a:ext cx="12704" cy="1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5" name="Полилиния: фигура 9"/>
            <p:cNvSpPr/>
            <p:nvPr/>
          </p:nvSpPr>
          <p:spPr>
            <a:xfrm>
              <a:off x="1889165" y="6388331"/>
              <a:ext cx="2630360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6" name="Полилиния: фигура 10"/>
            <p:cNvSpPr/>
            <p:nvPr/>
          </p:nvSpPr>
          <p:spPr>
            <a:xfrm>
              <a:off x="3016787" y="3757209"/>
              <a:ext cx="3382109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7" name="Полилиния: фигура 11"/>
            <p:cNvSpPr/>
            <p:nvPr/>
          </p:nvSpPr>
          <p:spPr>
            <a:xfrm>
              <a:off x="9792" y="3757209"/>
              <a:ext cx="3382875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48" name="Полилиния: фигура 12"/>
            <p:cNvSpPr/>
            <p:nvPr/>
          </p:nvSpPr>
          <p:spPr>
            <a:xfrm>
              <a:off x="1492621" y="3757209"/>
              <a:ext cx="3382873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65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51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884353"/>
            <a:ext cx="2574926" cy="204674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grpSp>
        <p:nvGrpSpPr>
          <p:cNvPr id="3658" name="Graphic 5"/>
          <p:cNvGrpSpPr/>
          <p:nvPr/>
        </p:nvGrpSpPr>
        <p:grpSpPr>
          <a:xfrm>
            <a:off x="423151" y="4887836"/>
            <a:ext cx="192631" cy="192631"/>
            <a:chOff x="0" y="0"/>
            <a:chExt cx="192630" cy="192630"/>
          </a:xfrm>
        </p:grpSpPr>
        <p:sp>
          <p:nvSpPr>
            <p:cNvPr id="3652" name="Полилиния: фигура 17"/>
            <p:cNvSpPr/>
            <p:nvPr/>
          </p:nvSpPr>
          <p:spPr>
            <a:xfrm>
              <a:off x="-1" y="-1"/>
              <a:ext cx="192631" cy="19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53" name="Полилиния: фигура 18"/>
            <p:cNvSpPr/>
            <p:nvPr/>
          </p:nvSpPr>
          <p:spPr>
            <a:xfrm>
              <a:off x="28905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54" name="Полилиния: фигура 19"/>
            <p:cNvSpPr/>
            <p:nvPr/>
          </p:nvSpPr>
          <p:spPr>
            <a:xfrm>
              <a:off x="77048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55" name="Полилиния: фигура 20"/>
            <p:cNvSpPr/>
            <p:nvPr/>
          </p:nvSpPr>
          <p:spPr>
            <a:xfrm>
              <a:off x="125192" y="77048"/>
              <a:ext cx="38529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56" name="Полилиния: фигура 21"/>
            <p:cNvSpPr/>
            <p:nvPr/>
          </p:nvSpPr>
          <p:spPr>
            <a:xfrm>
              <a:off x="28905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657" name="Полилиния: фигура 22"/>
            <p:cNvSpPr/>
            <p:nvPr/>
          </p:nvSpPr>
          <p:spPr>
            <a:xfrm>
              <a:off x="77048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6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67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6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69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7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7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Группа 28"/>
          <p:cNvGrpSpPr/>
          <p:nvPr/>
        </p:nvGrpSpPr>
        <p:grpSpPr>
          <a:xfrm>
            <a:off x="7363362" y="0"/>
            <a:ext cx="4828638" cy="3035302"/>
            <a:chOff x="0" y="0"/>
            <a:chExt cx="4828637" cy="3035301"/>
          </a:xfrm>
        </p:grpSpPr>
        <p:sp>
          <p:nvSpPr>
            <p:cNvPr id="405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06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07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08" name="Полилиния: фигура 32"/>
            <p:cNvSpPr/>
            <p:nvPr/>
          </p:nvSpPr>
          <p:spPr>
            <a:xfrm>
              <a:off x="4547274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09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10" name="Полилиния: фигура 34"/>
            <p:cNvSpPr/>
            <p:nvPr/>
          </p:nvSpPr>
          <p:spPr>
            <a:xfrm>
              <a:off x="3720258" y="1795104"/>
              <a:ext cx="1108379" cy="1240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11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12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14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8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68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68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690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1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693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9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03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0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05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06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4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07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0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0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18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1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20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2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2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0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31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3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3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43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4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45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46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4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4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49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50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59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6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61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6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772" name="Прямая соединительная линия 9"/>
          <p:cNvSpPr/>
          <p:nvPr/>
        </p:nvSpPr>
        <p:spPr>
          <a:xfrm>
            <a:off x="407997" y="6489339"/>
            <a:ext cx="11376006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7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7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7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 с кругов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9" cy="1929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85" name="Дуга 22"/>
          <p:cNvSpPr/>
          <p:nvPr/>
        </p:nvSpPr>
        <p:spPr>
          <a:xfrm rot="3600000">
            <a:off x="10662868" y="2619601"/>
            <a:ext cx="2166223" cy="14165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786" name="Дуга 23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787" name="Дуга 25"/>
          <p:cNvSpPr/>
          <p:nvPr/>
        </p:nvSpPr>
        <p:spPr>
          <a:xfrm rot="3600000">
            <a:off x="10110794" y="3780697"/>
            <a:ext cx="2246974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788" name="Дуга 26"/>
          <p:cNvSpPr/>
          <p:nvPr/>
        </p:nvSpPr>
        <p:spPr>
          <a:xfrm rot="3600000">
            <a:off x="8958429" y="-1628076"/>
            <a:ext cx="1921555" cy="6127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14" h="21600" extrusionOk="0">
                <a:moveTo>
                  <a:pt x="17014" y="21600"/>
                </a:moveTo>
                <a:cubicBezTo>
                  <a:pt x="1310" y="18243"/>
                  <a:pt x="-4586" y="10454"/>
                  <a:pt x="3845" y="4201"/>
                </a:cubicBezTo>
                <a:cubicBezTo>
                  <a:pt x="6065" y="2555"/>
                  <a:pt x="9160" y="1121"/>
                  <a:pt x="12914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789" name="Дуга 28"/>
          <p:cNvSpPr/>
          <p:nvPr/>
        </p:nvSpPr>
        <p:spPr>
          <a:xfrm rot="3600000">
            <a:off x="8662813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790" name="Дуга 31"/>
          <p:cNvSpPr/>
          <p:nvPr/>
        </p:nvSpPr>
        <p:spPr>
          <a:xfrm rot="3600000">
            <a:off x="11122490" y="3285521"/>
            <a:ext cx="782568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3791" name="Severgroup_Logo_Cyrillic.ai" descr="Severgroup_Logo_Cyrillic.ai"/>
          <p:cNvPicPr>
            <a:picLocks noChangeAspect="1"/>
          </p:cNvPicPr>
          <p:nvPr/>
        </p:nvPicPr>
        <p:blipFill>
          <a:blip r:embed="rId2"/>
          <a:srcRect b="84971"/>
          <a:stretch>
            <a:fillRect/>
          </a:stretch>
        </p:blipFill>
        <p:spPr>
          <a:xfrm>
            <a:off x="431547" y="885531"/>
            <a:ext cx="3382168" cy="5838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7" name="Группа 28"/>
          <p:cNvGrpSpPr/>
          <p:nvPr/>
        </p:nvGrpSpPr>
        <p:grpSpPr>
          <a:xfrm>
            <a:off x="7363362" y="0"/>
            <a:ext cx="4828638" cy="3035301"/>
            <a:chOff x="0" y="0"/>
            <a:chExt cx="4828636" cy="3035300"/>
          </a:xfrm>
        </p:grpSpPr>
        <p:sp>
          <p:nvSpPr>
            <p:cNvPr id="3799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0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1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2" name="Полилиния: фигура 32"/>
            <p:cNvSpPr/>
            <p:nvPr/>
          </p:nvSpPr>
          <p:spPr>
            <a:xfrm>
              <a:off x="4547273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3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4" name="Полилиния: фигура 34"/>
            <p:cNvSpPr/>
            <p:nvPr/>
          </p:nvSpPr>
          <p:spPr>
            <a:xfrm>
              <a:off x="3720258" y="1795104"/>
              <a:ext cx="1108379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5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3806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380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09600" y="92074"/>
            <a:ext cx="10972800" cy="1508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6"/>
            <a:ext cx="4114804" cy="4114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817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1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19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2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2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2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830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3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3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3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34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8" y="1089025"/>
            <a:ext cx="5576403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35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2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3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844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4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4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4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856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5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58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59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6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61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0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Слайд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871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7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73" name="Рисунок 8"/>
          <p:cNvSpPr>
            <a:spLocks noGrp="1"/>
          </p:cNvSpPr>
          <p:nvPr>
            <p:ph type="pic" sz="half" idx="21"/>
          </p:nvPr>
        </p:nvSpPr>
        <p:spPr>
          <a:xfrm>
            <a:off x="6420036" y="1089025"/>
            <a:ext cx="5351339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7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8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5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3" name="Полилиния: фигура 18"/>
          <p:cNvSpPr/>
          <p:nvPr/>
        </p:nvSpPr>
        <p:spPr>
          <a:xfrm>
            <a:off x="-1" y="2606474"/>
            <a:ext cx="1600252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4" name="Полилиния: фигура 24"/>
          <p:cNvSpPr/>
          <p:nvPr/>
        </p:nvSpPr>
        <p:spPr>
          <a:xfrm>
            <a:off x="1600249" y="4220393"/>
            <a:ext cx="4841761" cy="2637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5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6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7" name="Полилиния: фигура 9"/>
          <p:cNvSpPr/>
          <p:nvPr/>
        </p:nvSpPr>
        <p:spPr>
          <a:xfrm>
            <a:off x="9669849" y="2606474"/>
            <a:ext cx="2522153" cy="1613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8" name="Полилиния: фигура 10"/>
          <p:cNvSpPr/>
          <p:nvPr/>
        </p:nvSpPr>
        <p:spPr>
          <a:xfrm>
            <a:off x="11283767" y="29842"/>
            <a:ext cx="908233" cy="2576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09" name="Полилиния: фигура 15"/>
          <p:cNvSpPr/>
          <p:nvPr/>
        </p:nvSpPr>
        <p:spPr>
          <a:xfrm>
            <a:off x="6442009" y="-2"/>
            <a:ext cx="1007297" cy="1007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10" name="Полилиния: фигура 21"/>
          <p:cNvSpPr/>
          <p:nvPr/>
        </p:nvSpPr>
        <p:spPr>
          <a:xfrm>
            <a:off x="7032242" y="5834312"/>
            <a:ext cx="4251529" cy="102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3911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12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423628" y="1106128"/>
            <a:ext cx="6124588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39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394168"/>
            <a:ext cx="6124588" cy="233911"/>
          </a:xfrm>
          <a:prstGeom prst="rect">
            <a:avLst/>
          </a:prstGeom>
        </p:spPr>
        <p:txBody>
          <a:bodyPr/>
          <a:lstStyle>
            <a:lvl1pPr marL="179705" indent="-179705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1pPr>
            <a:lvl2pPr marL="687705" indent="-24511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2pPr>
            <a:lvl3pPr marL="1080135" indent="-19685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3pPr>
            <a:lvl4pPr marL="1522730" indent="-19685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4pPr>
            <a:lvl5pPr marL="1965325" indent="-19685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14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15" name="TextBox 31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9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Click to edit Master title style"/>
          <p:cNvSpPr txBox="1">
            <a:spLocks noGrp="1"/>
          </p:cNvSpPr>
          <p:nvPr>
            <p:ph type="title"/>
          </p:nvPr>
        </p:nvSpPr>
        <p:spPr>
          <a:xfrm>
            <a:off x="554734" y="226624"/>
            <a:ext cx="10152000" cy="677108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914400">
              <a:lnSpc>
                <a:spcPct val="100000"/>
              </a:lnSpc>
              <a:defRPr sz="2200">
                <a:solidFill>
                  <a:srgbClr val="80808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9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4736" y="958596"/>
            <a:ext cx="11082529" cy="246223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Font typeface="Verdana" panose="020B0604030504040204"/>
              <a:buChar char="​"/>
              <a:defRPr sz="16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1pPr>
            <a:lvl2pPr marL="262890" indent="-259080" defTabSz="914400">
              <a:spcBef>
                <a:spcPts val="300"/>
              </a:spcBef>
              <a:buSzPct val="110000"/>
              <a:buFont typeface="Verdana" panose="020B0604030504040204"/>
              <a:buChar char="•"/>
              <a:defRPr sz="16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2pPr>
            <a:lvl3pPr marL="473710" indent="-247015" defTabSz="914400">
              <a:spcBef>
                <a:spcPts val="300"/>
              </a:spcBef>
              <a:buSzPct val="110000"/>
              <a:buFont typeface="Verdana" panose="020B0604030504040204"/>
              <a:buChar char="‒"/>
              <a:defRPr sz="16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3pPr>
            <a:lvl4pPr marL="619125" indent="-172720" defTabSz="914400">
              <a:spcBef>
                <a:spcPts val="300"/>
              </a:spcBef>
              <a:buFont typeface="Verdana" panose="020B0604030504040204"/>
              <a:buChar char="•"/>
              <a:defRPr sz="16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4pPr>
            <a:lvl5pPr marL="838200" indent="-168910" defTabSz="914400">
              <a:spcBef>
                <a:spcPts val="300"/>
              </a:spcBef>
              <a:buFont typeface="Verdana" panose="020B0604030504040204"/>
              <a:buChar char="̶"/>
              <a:defRPr sz="16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25" name="1. On-page tracker"/>
          <p:cNvSpPr>
            <a:spLocks noGrp="1"/>
          </p:cNvSpPr>
          <p:nvPr>
            <p:ph type="body" sz="quarter" idx="21" hasCustomPrompt="1"/>
          </p:nvPr>
        </p:nvSpPr>
        <p:spPr>
          <a:xfrm>
            <a:off x="554735" y="41595"/>
            <a:ext cx="3843338" cy="123115"/>
          </a:xfrm>
          <a:prstGeom prst="rect">
            <a:avLst/>
          </a:prstGeom>
        </p:spPr>
        <p:txBody>
          <a:bodyPr/>
          <a:lstStyle>
            <a:lvl1pPr marL="0" indent="0" defTabSz="914400">
              <a:spcBef>
                <a:spcPts val="300"/>
              </a:spcBef>
              <a:buSzTx/>
              <a:buNone/>
              <a:defRPr sz="800">
                <a:solidFill>
                  <a:srgbClr val="000000"/>
                </a:solidFill>
                <a:latin typeface="Segoe UI" panose="020B0502040204020203"/>
                <a:ea typeface="Segoe UI" panose="020B0502040204020203"/>
                <a:cs typeface="Segoe UI" panose="020B0502040204020203"/>
                <a:sym typeface="Segoe UI" panose="020B0502040204020203"/>
              </a:defRPr>
            </a:lvl1pPr>
          </a:lstStyle>
          <a:p>
            <a:r>
              <a:t>Add tracker</a:t>
            </a:r>
          </a:p>
        </p:txBody>
      </p:sp>
      <p:sp>
        <p:nvSpPr>
          <p:cNvPr id="3926" name="Oval 23"/>
          <p:cNvSpPr/>
          <p:nvPr/>
        </p:nvSpPr>
        <p:spPr>
          <a:xfrm>
            <a:off x="11459846" y="6576351"/>
            <a:ext cx="177419" cy="177419"/>
          </a:xfrm>
          <a:prstGeom prst="ellipse">
            <a:avLst/>
          </a:prstGeom>
          <a:solidFill>
            <a:srgbClr val="D3D2C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485054" y="6600397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4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5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6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7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8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39" name="Полилиния: фигура 10"/>
          <p:cNvSpPr/>
          <p:nvPr/>
        </p:nvSpPr>
        <p:spPr>
          <a:xfrm>
            <a:off x="11283768" y="29842"/>
            <a:ext cx="908232" cy="257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40" name="Полилиния: фигура 15"/>
          <p:cNvSpPr/>
          <p:nvPr/>
        </p:nvSpPr>
        <p:spPr>
          <a:xfrm>
            <a:off x="6442009" y="-1"/>
            <a:ext cx="1007296" cy="100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41" name="Полилиния: фигура 21"/>
          <p:cNvSpPr/>
          <p:nvPr/>
        </p:nvSpPr>
        <p:spPr>
          <a:xfrm>
            <a:off x="7032242" y="5834312"/>
            <a:ext cx="4251529" cy="102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3944" name="Номер слайда 1"/>
          <p:cNvGrpSpPr/>
          <p:nvPr/>
        </p:nvGrpSpPr>
        <p:grpSpPr>
          <a:xfrm>
            <a:off x="5771963" y="6561348"/>
            <a:ext cx="648073" cy="230865"/>
            <a:chOff x="0" y="0"/>
            <a:chExt cx="648072" cy="230864"/>
          </a:xfrm>
        </p:grpSpPr>
        <p:sp>
          <p:nvSpPr>
            <p:cNvPr id="3942" name="Прямоугольник"/>
            <p:cNvSpPr/>
            <p:nvPr/>
          </p:nvSpPr>
          <p:spPr>
            <a:xfrm>
              <a:off x="-1" y="-1"/>
              <a:ext cx="648074" cy="230866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3943" name="Текст"/>
            <p:cNvSpPr txBox="1"/>
            <p:nvPr/>
          </p:nvSpPr>
          <p:spPr>
            <a:xfrm>
              <a:off x="-1" y="39231"/>
              <a:ext cx="648074" cy="152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 defTabSz="457200">
                <a:defRPr sz="1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pic>
        <p:nvPicPr>
          <p:cNvPr id="3945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46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423628" y="1106128"/>
            <a:ext cx="6124587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394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394168"/>
            <a:ext cx="6124587" cy="233911"/>
          </a:xfrm>
          <a:prstGeom prst="rect">
            <a:avLst/>
          </a:prstGeom>
        </p:spPr>
        <p:txBody>
          <a:bodyPr/>
          <a:lstStyle>
            <a:lvl1pPr marL="179705" indent="-179705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687705" indent="-24511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108013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540510" indent="-21463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983105" indent="-21463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4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49" name="TextBox 31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950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##.##.####</a:t>
            </a:r>
          </a:p>
        </p:txBody>
      </p:sp>
      <p:sp>
        <p:nvSpPr>
          <p:cNvPr id="39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59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0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1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2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3" name="Полилиния: фигура 10"/>
          <p:cNvSpPr/>
          <p:nvPr/>
        </p:nvSpPr>
        <p:spPr>
          <a:xfrm>
            <a:off x="11283768" y="29842"/>
            <a:ext cx="908232" cy="257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4" name="Полилиния: фигура 15"/>
          <p:cNvSpPr/>
          <p:nvPr/>
        </p:nvSpPr>
        <p:spPr>
          <a:xfrm>
            <a:off x="6442009" y="-1"/>
            <a:ext cx="1007296" cy="100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5" name="Полилиния: фигура 21"/>
          <p:cNvSpPr/>
          <p:nvPr/>
        </p:nvSpPr>
        <p:spPr>
          <a:xfrm>
            <a:off x="7032242" y="5834312"/>
            <a:ext cx="4251529" cy="102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3967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68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423628" y="1106128"/>
            <a:ext cx="6124587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396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394168"/>
            <a:ext cx="6124587" cy="233911"/>
          </a:xfrm>
          <a:prstGeom prst="rect">
            <a:avLst/>
          </a:prstGeom>
        </p:spPr>
        <p:txBody>
          <a:bodyPr/>
          <a:lstStyle>
            <a:lvl1pPr marL="179705" indent="-179705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1pPr>
            <a:lvl2pPr marL="687705" indent="-24511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2pPr>
            <a:lvl3pPr marL="108013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3pPr>
            <a:lvl4pPr marL="1522730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4pPr>
            <a:lvl5pPr marL="196532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70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71" name="TextBox 31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олилиния: фигура 33"/>
          <p:cNvSpPr/>
          <p:nvPr/>
        </p:nvSpPr>
        <p:spPr>
          <a:xfrm>
            <a:off x="11683685" y="942401"/>
            <a:ext cx="508318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1" name="Полилиния: фигура 36"/>
          <p:cNvSpPr/>
          <p:nvPr/>
        </p:nvSpPr>
        <p:spPr>
          <a:xfrm>
            <a:off x="10317983" y="0"/>
            <a:ext cx="187402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2" name="Полилиния: фигура 15"/>
          <p:cNvSpPr/>
          <p:nvPr/>
        </p:nvSpPr>
        <p:spPr>
          <a:xfrm>
            <a:off x="8952279" y="3840693"/>
            <a:ext cx="2389983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3" name="Полилиния: фигура 16"/>
          <p:cNvSpPr/>
          <p:nvPr/>
        </p:nvSpPr>
        <p:spPr>
          <a:xfrm>
            <a:off x="8601374" y="3837473"/>
            <a:ext cx="12703" cy="12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4" name="Полилиния: фигура 24"/>
          <p:cNvSpPr/>
          <p:nvPr/>
        </p:nvSpPr>
        <p:spPr>
          <a:xfrm>
            <a:off x="10317983" y="3840693"/>
            <a:ext cx="1874020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5" name="Полилиния: фигура 27"/>
          <p:cNvSpPr/>
          <p:nvPr/>
        </p:nvSpPr>
        <p:spPr>
          <a:xfrm>
            <a:off x="11342258" y="2990705"/>
            <a:ext cx="849744" cy="849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6" name="Полилиния: фигура 19"/>
          <p:cNvSpPr/>
          <p:nvPr/>
        </p:nvSpPr>
        <p:spPr>
          <a:xfrm>
            <a:off x="8610855" y="1450714"/>
            <a:ext cx="3072833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" name="Полилиния: фигура 30"/>
          <p:cNvSpPr/>
          <p:nvPr/>
        </p:nvSpPr>
        <p:spPr>
          <a:xfrm>
            <a:off x="9957781" y="1606474"/>
            <a:ext cx="2234222" cy="223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8" name="Полилиния: фигура 39"/>
          <p:cNvSpPr/>
          <p:nvPr/>
        </p:nvSpPr>
        <p:spPr>
          <a:xfrm>
            <a:off x="8985622" y="0"/>
            <a:ext cx="2133569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9" name="Полилиния: фигура 42"/>
          <p:cNvSpPr/>
          <p:nvPr/>
        </p:nvSpPr>
        <p:spPr>
          <a:xfrm>
            <a:off x="7676101" y="0"/>
            <a:ext cx="2133570" cy="1450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442" name="Рисунок 3"/>
          <p:cNvGrpSpPr/>
          <p:nvPr/>
        </p:nvGrpSpPr>
        <p:grpSpPr>
          <a:xfrm>
            <a:off x="403201" y="471844"/>
            <a:ext cx="3161350" cy="984610"/>
            <a:chOff x="0" y="8"/>
            <a:chExt cx="3161348" cy="984609"/>
          </a:xfrm>
        </p:grpSpPr>
        <p:sp>
          <p:nvSpPr>
            <p:cNvPr id="440" name="Полилиния: фигура 44"/>
            <p:cNvSpPr/>
            <p:nvPr/>
          </p:nvSpPr>
          <p:spPr>
            <a:xfrm>
              <a:off x="-1" y="398504"/>
              <a:ext cx="2967703" cy="58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1" name="Полилиния: фигура 45"/>
            <p:cNvSpPr/>
            <p:nvPr/>
          </p:nvSpPr>
          <p:spPr>
            <a:xfrm>
              <a:off x="2718798" y="8"/>
              <a:ext cx="442551" cy="44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43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4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Фот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79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80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81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982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3983" name="Рисунок 1" descr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84" name="Рисунок 23"/>
          <p:cNvSpPr>
            <a:spLocks noGrp="1"/>
          </p:cNvSpPr>
          <p:nvPr>
            <p:ph type="pic" idx="21"/>
          </p:nvPr>
        </p:nvSpPr>
        <p:spPr>
          <a:xfrm>
            <a:off x="1995" y="3408219"/>
            <a:ext cx="12192001" cy="34497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99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99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99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39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399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79676" y="6596397"/>
            <a:ext cx="7272809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800">
                <a:solidFill>
                  <a:srgbClr val="808080"/>
                </a:solidFill>
              </a:defRPr>
            </a:lvl1pPr>
            <a:lvl2pPr marL="626110" indent="-18351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2pPr>
            <a:lvl3pPr marL="1031240" indent="-147320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3pPr>
            <a:lvl4pPr marL="1487170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4pPr>
            <a:lvl5pPr marL="1929765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5pPr>
          </a:lstStyle>
          <a:p>
            <a:r>
              <a:t>SOURCE: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0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0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0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0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6194407"/>
            <a:ext cx="11376013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1000" i="1">
                <a:solidFill>
                  <a:srgbClr val="808080"/>
                </a:solidFill>
              </a:defRPr>
            </a:lvl1pPr>
            <a:lvl2pPr marL="671830" indent="-229870" defTabSz="883920">
              <a:lnSpc>
                <a:spcPct val="85000"/>
              </a:lnSpc>
              <a:spcBef>
                <a:spcPts val="400"/>
              </a:spcBef>
              <a:defRPr sz="1000" i="1">
                <a:solidFill>
                  <a:srgbClr val="808080"/>
                </a:solidFill>
              </a:defRPr>
            </a:lvl2pPr>
            <a:lvl3pPr marL="1068070" indent="-184150" defTabSz="883920">
              <a:lnSpc>
                <a:spcPct val="85000"/>
              </a:lnSpc>
              <a:spcBef>
                <a:spcPts val="400"/>
              </a:spcBef>
              <a:defRPr sz="1000" i="1">
                <a:solidFill>
                  <a:srgbClr val="808080"/>
                </a:solidFill>
              </a:defRPr>
            </a:lvl3pPr>
            <a:lvl4pPr marL="1527175" indent="-201295" defTabSz="883920">
              <a:lnSpc>
                <a:spcPct val="85000"/>
              </a:lnSpc>
              <a:spcBef>
                <a:spcPts val="400"/>
              </a:spcBef>
              <a:defRPr sz="1000" i="1">
                <a:solidFill>
                  <a:srgbClr val="808080"/>
                </a:solidFill>
              </a:defRPr>
            </a:lvl4pPr>
            <a:lvl5pPr marL="1969770" indent="-201295" defTabSz="883920">
              <a:lnSpc>
                <a:spcPct val="85000"/>
              </a:lnSpc>
              <a:spcBef>
                <a:spcPts val="400"/>
              </a:spcBef>
              <a:defRPr sz="1000" i="1">
                <a:solidFill>
                  <a:srgbClr val="808080"/>
                </a:solidFill>
              </a:defRPr>
            </a:lvl5pPr>
          </a:lstStyle>
          <a:p>
            <a:r>
              <a:t>1) Remarks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10" name="Текст 5"/>
          <p:cNvSpPr>
            <a:spLocks noGrp="1"/>
          </p:cNvSpPr>
          <p:nvPr>
            <p:ph type="body" sz="quarter" idx="21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  <p:sp>
        <p:nvSpPr>
          <p:cNvPr id="4011" name="Текст 3"/>
          <p:cNvSpPr>
            <a:spLocks noGrp="1"/>
          </p:cNvSpPr>
          <p:nvPr>
            <p:ph type="body" sz="quarter" idx="22"/>
          </p:nvPr>
        </p:nvSpPr>
        <p:spPr>
          <a:xfrm>
            <a:off x="407988" y="1094795"/>
            <a:ext cx="11376012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1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1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2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2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23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7987" y="1594698"/>
            <a:ext cx="5544001" cy="446781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24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4795"/>
            <a:ext cx="554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25" name="Текст 3"/>
          <p:cNvSpPr>
            <a:spLocks noGrp="1"/>
          </p:cNvSpPr>
          <p:nvPr>
            <p:ph type="body" sz="quarter" idx="22"/>
          </p:nvPr>
        </p:nvSpPr>
        <p:spPr>
          <a:xfrm>
            <a:off x="6240631" y="1094795"/>
            <a:ext cx="554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26" name="Прямая соединительная линия 14"/>
          <p:cNvSpPr/>
          <p:nvPr/>
        </p:nvSpPr>
        <p:spPr>
          <a:xfrm>
            <a:off x="407987" y="1496738"/>
            <a:ext cx="5544002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27" name="Прямая соединительная линия 15"/>
          <p:cNvSpPr/>
          <p:nvPr/>
        </p:nvSpPr>
        <p:spPr>
          <a:xfrm>
            <a:off x="6240631" y="1496738"/>
            <a:ext cx="5544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28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029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3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3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4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4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1594698"/>
            <a:ext cx="3600002" cy="446781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42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43" name="Текст 3"/>
          <p:cNvSpPr>
            <a:spLocks noGrp="1"/>
          </p:cNvSpPr>
          <p:nvPr>
            <p:ph type="body" sz="quarter" idx="22"/>
          </p:nvPr>
        </p:nvSpPr>
        <p:spPr>
          <a:xfrm>
            <a:off x="4295059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44" name="Текст 3"/>
          <p:cNvSpPr>
            <a:spLocks noGrp="1"/>
          </p:cNvSpPr>
          <p:nvPr>
            <p:ph type="body" sz="quarter" idx="23"/>
          </p:nvPr>
        </p:nvSpPr>
        <p:spPr>
          <a:xfrm>
            <a:off x="8182132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45" name="Прямая соединительная линия 11"/>
          <p:cNvSpPr/>
          <p:nvPr/>
        </p:nvSpPr>
        <p:spPr>
          <a:xfrm>
            <a:off x="407987" y="1496738"/>
            <a:ext cx="3600002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46" name="Прямая соединительная линия 12"/>
          <p:cNvSpPr/>
          <p:nvPr/>
        </p:nvSpPr>
        <p:spPr>
          <a:xfrm>
            <a:off x="4295059" y="1496738"/>
            <a:ext cx="3600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47" name="Прямая соединительная линия 18"/>
          <p:cNvSpPr/>
          <p:nvPr/>
        </p:nvSpPr>
        <p:spPr>
          <a:xfrm>
            <a:off x="8182132" y="1496738"/>
            <a:ext cx="3600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48" name="Текст 4"/>
          <p:cNvSpPr>
            <a:spLocks noGrp="1"/>
          </p:cNvSpPr>
          <p:nvPr>
            <p:ph type="body" sz="quarter" idx="24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049" name="Текст 5"/>
          <p:cNvSpPr>
            <a:spLocks noGrp="1"/>
          </p:cNvSpPr>
          <p:nvPr>
            <p:ph type="body" sz="quarter" idx="25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5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5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6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6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1597507"/>
            <a:ext cx="2664001" cy="4467813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2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63" name="Текст 3"/>
          <p:cNvSpPr>
            <a:spLocks noGrp="1"/>
          </p:cNvSpPr>
          <p:nvPr>
            <p:ph type="body" sz="quarter" idx="22"/>
          </p:nvPr>
        </p:nvSpPr>
        <p:spPr>
          <a:xfrm>
            <a:off x="3311992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64" name="Текст 3"/>
          <p:cNvSpPr>
            <a:spLocks noGrp="1"/>
          </p:cNvSpPr>
          <p:nvPr>
            <p:ph type="body" sz="quarter" idx="23"/>
          </p:nvPr>
        </p:nvSpPr>
        <p:spPr>
          <a:xfrm>
            <a:off x="9119999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65" name="Текст 3"/>
          <p:cNvSpPr>
            <a:spLocks noGrp="1"/>
          </p:cNvSpPr>
          <p:nvPr>
            <p:ph type="body" sz="quarter" idx="24"/>
          </p:nvPr>
        </p:nvSpPr>
        <p:spPr>
          <a:xfrm>
            <a:off x="6215996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066" name="Прямая соединительная линия 13"/>
          <p:cNvSpPr/>
          <p:nvPr/>
        </p:nvSpPr>
        <p:spPr>
          <a:xfrm>
            <a:off x="407987" y="1499545"/>
            <a:ext cx="2664002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67" name="Прямая соединительная линия 14"/>
          <p:cNvSpPr/>
          <p:nvPr/>
        </p:nvSpPr>
        <p:spPr>
          <a:xfrm>
            <a:off x="3311992" y="1499545"/>
            <a:ext cx="2664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68" name="Прямая соединительная линия 22"/>
          <p:cNvSpPr/>
          <p:nvPr/>
        </p:nvSpPr>
        <p:spPr>
          <a:xfrm>
            <a:off x="6215996" y="1499545"/>
            <a:ext cx="2664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69" name="Прямая соединительная линия 23"/>
          <p:cNvSpPr/>
          <p:nvPr/>
        </p:nvSpPr>
        <p:spPr>
          <a:xfrm>
            <a:off x="9119999" y="1499545"/>
            <a:ext cx="2664001" cy="1"/>
          </a:xfrm>
          <a:prstGeom prst="line">
            <a:avLst/>
          </a:prstGeom>
          <a:solidFill>
            <a:schemeClr val="accent1"/>
          </a:solidFill>
          <a:ln>
            <a:solidFill>
              <a:srgbClr val="8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70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071" name="Текст 5"/>
          <p:cNvSpPr>
            <a:spLocks noGrp="1"/>
          </p:cNvSpPr>
          <p:nvPr>
            <p:ph type="body" sz="quarter" idx="26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7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8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8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8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407987" y="1594698"/>
            <a:ext cx="11376013" cy="446781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40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40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40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40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84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8" y="1094795"/>
            <a:ext cx="11376012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1400"/>
            </a:pPr>
            <a:endParaRPr/>
          </a:p>
        </p:txBody>
      </p:sp>
      <p:sp>
        <p:nvSpPr>
          <p:cNvPr id="4085" name="Текст 4"/>
          <p:cNvSpPr>
            <a:spLocks noGrp="1"/>
          </p:cNvSpPr>
          <p:nvPr>
            <p:ph type="body" sz="quarter" idx="22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086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094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9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0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09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0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07987" y="1594698"/>
            <a:ext cx="5544001" cy="446781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99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4795"/>
            <a:ext cx="554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00" name="Текст 3"/>
          <p:cNvSpPr>
            <a:spLocks noGrp="1"/>
          </p:cNvSpPr>
          <p:nvPr>
            <p:ph type="body" sz="quarter" idx="22"/>
          </p:nvPr>
        </p:nvSpPr>
        <p:spPr>
          <a:xfrm>
            <a:off x="6240631" y="1094795"/>
            <a:ext cx="554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01" name="Текст 4"/>
          <p:cNvSpPr>
            <a:spLocks noGrp="1"/>
          </p:cNvSpPr>
          <p:nvPr>
            <p:ph type="body" sz="quarter" idx="23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102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10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1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11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11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1594698"/>
            <a:ext cx="3600002" cy="4467814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15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16" name="Текст 3"/>
          <p:cNvSpPr>
            <a:spLocks noGrp="1"/>
          </p:cNvSpPr>
          <p:nvPr>
            <p:ph type="body" sz="quarter" idx="22"/>
          </p:nvPr>
        </p:nvSpPr>
        <p:spPr>
          <a:xfrm>
            <a:off x="4295059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17" name="Текст 3"/>
          <p:cNvSpPr>
            <a:spLocks noGrp="1"/>
          </p:cNvSpPr>
          <p:nvPr>
            <p:ph type="body" sz="quarter" idx="23"/>
          </p:nvPr>
        </p:nvSpPr>
        <p:spPr>
          <a:xfrm>
            <a:off x="8182132" y="1094795"/>
            <a:ext cx="3600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18" name="Текст 4"/>
          <p:cNvSpPr>
            <a:spLocks noGrp="1"/>
          </p:cNvSpPr>
          <p:nvPr>
            <p:ph type="body" sz="quarter" idx="24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119" name="Текст 5"/>
          <p:cNvSpPr>
            <a:spLocks noGrp="1"/>
          </p:cNvSpPr>
          <p:nvPr>
            <p:ph type="body" sz="quarter" idx="25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2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2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13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13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1597507"/>
            <a:ext cx="2664001" cy="4467813"/>
          </a:xfrm>
          <a:prstGeom prst="rect">
            <a:avLst/>
          </a:prstGeom>
        </p:spPr>
        <p:txBody>
          <a:bodyPr lIns="72000" tIns="72000" rIns="72000" bIns="72000"/>
          <a:lstStyle>
            <a:lvl1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lvl1pPr>
            <a:lvl2pPr marL="763905" indent="-321310" defTabSz="883920">
              <a:lnSpc>
                <a:spcPct val="85000"/>
              </a:lnSpc>
              <a:spcBef>
                <a:spcPts val="0"/>
              </a:spcBef>
              <a:defRPr sz="1400"/>
            </a:lvl2pPr>
            <a:lvl3pPr marL="1141730" indent="-258445" defTabSz="883920">
              <a:lnSpc>
                <a:spcPct val="85000"/>
              </a:lnSpc>
              <a:spcBef>
                <a:spcPts val="0"/>
              </a:spcBef>
              <a:defRPr sz="1400"/>
            </a:lvl3pPr>
            <a:lvl4pPr marL="1607820" indent="-281940" defTabSz="883920">
              <a:lnSpc>
                <a:spcPct val="85000"/>
              </a:lnSpc>
              <a:spcBef>
                <a:spcPts val="0"/>
              </a:spcBef>
              <a:defRPr sz="1400"/>
            </a:lvl4pPr>
            <a:lvl5pPr marL="2050415" indent="-281940" defTabSz="883920">
              <a:lnSpc>
                <a:spcPct val="85000"/>
              </a:lnSpc>
              <a:spcBef>
                <a:spcPts val="0"/>
              </a:spcBef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32" name="Текст 3"/>
          <p:cNvSpPr>
            <a:spLocks noGrp="1"/>
          </p:cNvSpPr>
          <p:nvPr>
            <p:ph type="body" sz="quarter" idx="21"/>
          </p:nvPr>
        </p:nvSpPr>
        <p:spPr>
          <a:xfrm>
            <a:off x="407987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33" name="Текст 3"/>
          <p:cNvSpPr>
            <a:spLocks noGrp="1"/>
          </p:cNvSpPr>
          <p:nvPr>
            <p:ph type="body" sz="quarter" idx="22"/>
          </p:nvPr>
        </p:nvSpPr>
        <p:spPr>
          <a:xfrm>
            <a:off x="3311992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34" name="Текст 3"/>
          <p:cNvSpPr>
            <a:spLocks noGrp="1"/>
          </p:cNvSpPr>
          <p:nvPr>
            <p:ph type="body" sz="quarter" idx="23"/>
          </p:nvPr>
        </p:nvSpPr>
        <p:spPr>
          <a:xfrm>
            <a:off x="9119999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35" name="Текст 3"/>
          <p:cNvSpPr>
            <a:spLocks noGrp="1"/>
          </p:cNvSpPr>
          <p:nvPr>
            <p:ph type="body" sz="quarter" idx="24"/>
          </p:nvPr>
        </p:nvSpPr>
        <p:spPr>
          <a:xfrm>
            <a:off x="6215996" y="1097604"/>
            <a:ext cx="2664001" cy="401943"/>
          </a:xfrm>
          <a:prstGeom prst="rect">
            <a:avLst/>
          </a:prstGeom>
        </p:spPr>
        <p:txBody>
          <a:bodyPr lIns="72000" tIns="72000" rIns="72000" bIns="72000" anchor="ctr"/>
          <a:lstStyle/>
          <a:p>
            <a:pPr marL="0" indent="0" defTabSz="883920">
              <a:lnSpc>
                <a:spcPct val="85000"/>
              </a:lnSpc>
              <a:spcBef>
                <a:spcPts val="0"/>
              </a:spcBef>
              <a:buSzTx/>
              <a:buNone/>
              <a:defRPr sz="1400"/>
            </a:pPr>
            <a:endParaRPr/>
          </a:p>
        </p:txBody>
      </p:sp>
      <p:sp>
        <p:nvSpPr>
          <p:cNvPr id="4136" name="Текст 4"/>
          <p:cNvSpPr>
            <a:spLocks noGrp="1"/>
          </p:cNvSpPr>
          <p:nvPr>
            <p:ph type="body" sz="quarter" idx="25" hasCustomPrompt="1"/>
          </p:nvPr>
        </p:nvSpPr>
        <p:spPr>
          <a:xfrm>
            <a:off x="407988" y="6194407"/>
            <a:ext cx="11376012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 i="1">
                <a:solidFill>
                  <a:srgbClr val="808080"/>
                </a:solidFill>
              </a:defRPr>
            </a:lvl1pPr>
          </a:lstStyle>
          <a:p>
            <a:r>
              <a:t>1) Remarks</a:t>
            </a:r>
          </a:p>
        </p:txBody>
      </p:sp>
      <p:sp>
        <p:nvSpPr>
          <p:cNvPr id="4137" name="Текст 5"/>
          <p:cNvSpPr>
            <a:spLocks noGrp="1"/>
          </p:cNvSpPr>
          <p:nvPr>
            <p:ph type="body" sz="quarter" idx="26" hasCustomPrompt="1"/>
          </p:nvPr>
        </p:nvSpPr>
        <p:spPr>
          <a:xfrm>
            <a:off x="3179676" y="6561348"/>
            <a:ext cx="7272809" cy="230401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618490">
              <a:lnSpc>
                <a:spcPct val="85000"/>
              </a:lnSpc>
              <a:buSzTx/>
              <a:buNone/>
              <a:defRPr sz="700" i="1">
                <a:solidFill>
                  <a:srgbClr val="808080"/>
                </a:solidFill>
              </a:defRPr>
            </a:lvl1pPr>
          </a:lstStyle>
          <a:p>
            <a:r>
              <a:t>SOURCE: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Рисунок 3"/>
          <p:cNvGrpSpPr/>
          <p:nvPr/>
        </p:nvGrpSpPr>
        <p:grpSpPr>
          <a:xfrm>
            <a:off x="403201" y="471844"/>
            <a:ext cx="3161350" cy="984610"/>
            <a:chOff x="0" y="8"/>
            <a:chExt cx="3161348" cy="984609"/>
          </a:xfrm>
        </p:grpSpPr>
        <p:sp>
          <p:nvSpPr>
            <p:cNvPr id="451" name="Полилиния: фигура 44"/>
            <p:cNvSpPr/>
            <p:nvPr/>
          </p:nvSpPr>
          <p:spPr>
            <a:xfrm>
              <a:off x="-1" y="398504"/>
              <a:ext cx="2967703" cy="586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52" name="Полилиния: фигура 45"/>
            <p:cNvSpPr/>
            <p:nvPr/>
          </p:nvSpPr>
          <p:spPr>
            <a:xfrm>
              <a:off x="2718798" y="8"/>
              <a:ext cx="442551" cy="44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54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455" name="Дуга 1"/>
          <p:cNvSpPr/>
          <p:nvPr/>
        </p:nvSpPr>
        <p:spPr>
          <a:xfrm rot="3600000">
            <a:off x="10662868" y="2619601"/>
            <a:ext cx="2166222" cy="1416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" name="Дуга 2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7" name="Дуга 3"/>
          <p:cNvSpPr/>
          <p:nvPr/>
        </p:nvSpPr>
        <p:spPr>
          <a:xfrm rot="3600000">
            <a:off x="10110792" y="3780697"/>
            <a:ext cx="2246975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8" name="Дуга 4"/>
          <p:cNvSpPr/>
          <p:nvPr/>
        </p:nvSpPr>
        <p:spPr>
          <a:xfrm rot="3600000">
            <a:off x="10293422" y="-1124657"/>
            <a:ext cx="1457903" cy="3312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9" name="Дуга 5"/>
          <p:cNvSpPr/>
          <p:nvPr/>
        </p:nvSpPr>
        <p:spPr>
          <a:xfrm rot="3600000">
            <a:off x="8662811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" name="Дуга 6"/>
          <p:cNvSpPr/>
          <p:nvPr/>
        </p:nvSpPr>
        <p:spPr>
          <a:xfrm rot="3600000">
            <a:off x="11122491" y="3285521"/>
            <a:ext cx="782566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4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4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47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48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49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5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1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15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79676" y="6596397"/>
            <a:ext cx="7272809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800">
                <a:solidFill>
                  <a:srgbClr val="808080"/>
                </a:solidFill>
              </a:defRPr>
            </a:lvl1pPr>
            <a:lvl2pPr marL="626110" indent="-18351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2pPr>
            <a:lvl3pPr marL="1031240" indent="-147320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3pPr>
            <a:lvl4pPr marL="1487170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4pPr>
            <a:lvl5pPr marL="1929765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5pPr>
          </a:lstStyle>
          <a:p>
            <a:r>
              <a:t>SOURCE: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6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60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6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62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3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4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166" name="Рисунок 14"/>
          <p:cNvSpPr>
            <a:spLocks noGrp="1"/>
          </p:cNvSpPr>
          <p:nvPr>
            <p:ph type="pic" sz="quarter" idx="24"/>
          </p:nvPr>
        </p:nvSpPr>
        <p:spPr>
          <a:xfrm>
            <a:off x="8054748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7" name="Рисунок 12"/>
          <p:cNvSpPr>
            <a:spLocks noGrp="1"/>
          </p:cNvSpPr>
          <p:nvPr>
            <p:ph type="pic" sz="quarter" idx="25"/>
          </p:nvPr>
        </p:nvSpPr>
        <p:spPr>
          <a:xfrm>
            <a:off x="407987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8" name="Рисунок 13"/>
          <p:cNvSpPr>
            <a:spLocks noGrp="1"/>
          </p:cNvSpPr>
          <p:nvPr>
            <p:ph type="pic" sz="quarter" idx="26"/>
          </p:nvPr>
        </p:nvSpPr>
        <p:spPr>
          <a:xfrm>
            <a:off x="4229363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17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179676" y="6596397"/>
            <a:ext cx="7272809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800">
                <a:solidFill>
                  <a:srgbClr val="808080"/>
                </a:solidFill>
              </a:defRPr>
            </a:lvl1pPr>
            <a:lvl2pPr marL="626110" indent="-18351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2pPr>
            <a:lvl3pPr marL="1031240" indent="-147320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3pPr>
            <a:lvl4pPr marL="1487170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4pPr>
            <a:lvl5pPr marL="1929765" indent="-160655" defTabSz="883920">
              <a:lnSpc>
                <a:spcPct val="85000"/>
              </a:lnSpc>
              <a:spcBef>
                <a:spcPts val="400"/>
              </a:spcBef>
              <a:defRPr sz="800">
                <a:solidFill>
                  <a:srgbClr val="808080"/>
                </a:solidFill>
              </a:defRPr>
            </a:lvl5pPr>
          </a:lstStyle>
          <a:p>
            <a:r>
              <a:t>SOURCE: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8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7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7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80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1" name="Рисунок 14"/>
          <p:cNvSpPr>
            <a:spLocks noGrp="1"/>
          </p:cNvSpPr>
          <p:nvPr>
            <p:ph type="pic" sz="quarter" idx="22"/>
          </p:nvPr>
        </p:nvSpPr>
        <p:spPr>
          <a:xfrm>
            <a:off x="8989979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2" name="Рисунок 14"/>
          <p:cNvSpPr>
            <a:spLocks noGrp="1"/>
          </p:cNvSpPr>
          <p:nvPr>
            <p:ph type="pic" sz="quarter" idx="23"/>
          </p:nvPr>
        </p:nvSpPr>
        <p:spPr>
          <a:xfrm>
            <a:off x="6129316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3" name="Рисунок 12"/>
          <p:cNvSpPr>
            <a:spLocks noGrp="1"/>
          </p:cNvSpPr>
          <p:nvPr>
            <p:ph type="pic" sz="quarter" idx="24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4" name="Рисунок 13"/>
          <p:cNvSpPr>
            <a:spLocks noGrp="1"/>
          </p:cNvSpPr>
          <p:nvPr>
            <p:ph type="pic" sz="quarter" idx="25"/>
          </p:nvPr>
        </p:nvSpPr>
        <p:spPr>
          <a:xfrm>
            <a:off x="3268651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186" name="Рисунок 14"/>
          <p:cNvSpPr>
            <a:spLocks noGrp="1"/>
          </p:cNvSpPr>
          <p:nvPr>
            <p:ph type="pic" sz="quarter" idx="26"/>
          </p:nvPr>
        </p:nvSpPr>
        <p:spPr>
          <a:xfrm>
            <a:off x="6129316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7" name="Рисунок 12"/>
          <p:cNvSpPr>
            <a:spLocks noGrp="1"/>
          </p:cNvSpPr>
          <p:nvPr>
            <p:ph type="pic" sz="quarter" idx="27"/>
          </p:nvPr>
        </p:nvSpPr>
        <p:spPr>
          <a:xfrm>
            <a:off x="407987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8" name="Рисунок 13"/>
          <p:cNvSpPr>
            <a:spLocks noGrp="1"/>
          </p:cNvSpPr>
          <p:nvPr>
            <p:ph type="pic" sz="quarter" idx="28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5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19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19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99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0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1" name="Рисунок 13"/>
          <p:cNvSpPr>
            <a:spLocks noGrp="1"/>
          </p:cNvSpPr>
          <p:nvPr>
            <p:ph type="pic" sz="quarter" idx="23"/>
          </p:nvPr>
        </p:nvSpPr>
        <p:spPr>
          <a:xfrm>
            <a:off x="3268651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03" name="Рисунок 14"/>
          <p:cNvSpPr>
            <a:spLocks noGrp="1"/>
          </p:cNvSpPr>
          <p:nvPr>
            <p:ph type="pic" sz="quarter" idx="24"/>
          </p:nvPr>
        </p:nvSpPr>
        <p:spPr>
          <a:xfrm>
            <a:off x="6129316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4" name="Рисунок 13"/>
          <p:cNvSpPr>
            <a:spLocks noGrp="1"/>
          </p:cNvSpPr>
          <p:nvPr>
            <p:ph type="pic" sz="quarter" idx="25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 defTabSz="457200"/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4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1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1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15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16" name="Рисунок 14"/>
          <p:cNvSpPr>
            <a:spLocks noGrp="1"/>
          </p:cNvSpPr>
          <p:nvPr>
            <p:ph type="pic" sz="quarter" idx="22"/>
          </p:nvPr>
        </p:nvSpPr>
        <p:spPr>
          <a:xfrm>
            <a:off x="6129316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17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1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19" name="Рисунок 13"/>
          <p:cNvSpPr>
            <a:spLocks noGrp="1"/>
          </p:cNvSpPr>
          <p:nvPr>
            <p:ph type="pic" sz="quarter" idx="24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4 фото во весь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2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2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30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07987" y="1092879"/>
            <a:ext cx="5615545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1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168465" y="1092879"/>
            <a:ext cx="5615545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33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3736397"/>
            <a:ext cx="5615545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4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168465" y="3736397"/>
            <a:ext cx="5615545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4 фото с плашка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4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4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45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07987" y="1092879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46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168465" y="1092879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4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48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3736397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49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168465" y="3736397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фото с плашка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5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5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60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61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62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3752272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6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2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7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7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75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9" y="1089025"/>
            <a:ext cx="5576401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76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1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8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28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288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9" y="1089025"/>
            <a:ext cx="5576401" cy="2916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89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1" cy="2916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9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9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1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2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3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5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6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29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29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00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01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4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0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303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04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31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31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15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1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16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3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17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1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3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32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32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29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0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30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3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332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39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8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grpSp>
        <p:nvGrpSpPr>
          <p:cNvPr id="4351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4349" name="Полилиния: фигура 8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350" name="Полилиния: фигура 9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352" name="Рисунок 10"/>
          <p:cNvSpPr>
            <a:spLocks noGrp="1"/>
          </p:cNvSpPr>
          <p:nvPr>
            <p:ph type="pic" idx="21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54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4355" name="Текст 26"/>
          <p:cNvSpPr>
            <a:spLocks noGrp="1"/>
          </p:cNvSpPr>
          <p:nvPr>
            <p:ph type="body" sz="quarter" idx="23" hasCustomPrompt="1"/>
          </p:nvPr>
        </p:nvSpPr>
        <p:spPr>
          <a:xfrm>
            <a:off x="705425" y="5892298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pic>
        <p:nvPicPr>
          <p:cNvPr id="4356" name="Graphic 17" descr="Graphic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3" y="5529996"/>
            <a:ext cx="252029" cy="252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57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" y="5898188"/>
            <a:ext cx="192891" cy="192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 с паттерном и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5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4366" name="Полилиния: фигура 111"/>
          <p:cNvSpPr/>
          <p:nvPr/>
        </p:nvSpPr>
        <p:spPr>
          <a:xfrm>
            <a:off x="1059120" y="-1"/>
            <a:ext cx="640801" cy="4919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4015"/>
                </a:lnTo>
                <a:lnTo>
                  <a:pt x="21557" y="4015"/>
                </a:lnTo>
                <a:lnTo>
                  <a:pt x="21557" y="18792"/>
                </a:lnTo>
                <a:lnTo>
                  <a:pt x="0" y="21600"/>
                </a:lnTo>
                <a:lnTo>
                  <a:pt x="0" y="40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67" name="Полилиния: фигура 114"/>
          <p:cNvSpPr/>
          <p:nvPr/>
        </p:nvSpPr>
        <p:spPr>
          <a:xfrm>
            <a:off x="2337656" y="0"/>
            <a:ext cx="640801" cy="4706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665"/>
                </a:lnTo>
                <a:lnTo>
                  <a:pt x="18" y="21600"/>
                </a:lnTo>
                <a:lnTo>
                  <a:pt x="18" y="4197"/>
                </a:lnTo>
                <a:lnTo>
                  <a:pt x="0" y="419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68" name="Полилиния: фигура 117"/>
          <p:cNvSpPr/>
          <p:nvPr/>
        </p:nvSpPr>
        <p:spPr>
          <a:xfrm>
            <a:off x="3616729" y="0"/>
            <a:ext cx="640802" cy="44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522"/>
                </a:lnTo>
                <a:lnTo>
                  <a:pt x="43" y="21600"/>
                </a:lnTo>
                <a:lnTo>
                  <a:pt x="43" y="4396"/>
                </a:lnTo>
                <a:lnTo>
                  <a:pt x="0" y="439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69" name="Полилиния: фигура 106"/>
          <p:cNvSpPr/>
          <p:nvPr/>
        </p:nvSpPr>
        <p:spPr>
          <a:xfrm>
            <a:off x="4896532" y="0"/>
            <a:ext cx="640801" cy="428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369"/>
                </a:lnTo>
                <a:lnTo>
                  <a:pt x="43" y="21600"/>
                </a:lnTo>
                <a:lnTo>
                  <a:pt x="43" y="4615"/>
                </a:lnTo>
                <a:lnTo>
                  <a:pt x="0" y="46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0" name="Полилиния: фигура 98"/>
          <p:cNvSpPr/>
          <p:nvPr/>
        </p:nvSpPr>
        <p:spPr>
          <a:xfrm>
            <a:off x="1697391" y="4706446"/>
            <a:ext cx="640802" cy="215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6354"/>
                </a:lnTo>
                <a:lnTo>
                  <a:pt x="21600" y="16354"/>
                </a:lnTo>
                <a:lnTo>
                  <a:pt x="21600" y="21600"/>
                </a:lnTo>
                <a:lnTo>
                  <a:pt x="0" y="21600"/>
                </a:lnTo>
                <a:lnTo>
                  <a:pt x="0" y="12420"/>
                </a:lnTo>
                <a:lnTo>
                  <a:pt x="43" y="12420"/>
                </a:lnTo>
                <a:lnTo>
                  <a:pt x="43" y="6420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1" name="Полилиния: фигура 99"/>
          <p:cNvSpPr/>
          <p:nvPr/>
        </p:nvSpPr>
        <p:spPr>
          <a:xfrm>
            <a:off x="418854" y="4919626"/>
            <a:ext cx="640801" cy="19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582" y="11411"/>
                </a:lnTo>
                <a:lnTo>
                  <a:pt x="21600" y="114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712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2" name="Полилиния: фигура 96"/>
          <p:cNvSpPr/>
          <p:nvPr/>
        </p:nvSpPr>
        <p:spPr>
          <a:xfrm>
            <a:off x="2977195" y="4493267"/>
            <a:ext cx="640801" cy="236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248"/>
                </a:lnTo>
                <a:lnTo>
                  <a:pt x="43" y="13248"/>
                </a:lnTo>
                <a:lnTo>
                  <a:pt x="43" y="58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3" name="Полилиния: фигура 95"/>
          <p:cNvSpPr/>
          <p:nvPr/>
        </p:nvSpPr>
        <p:spPr>
          <a:xfrm>
            <a:off x="4256997" y="4280091"/>
            <a:ext cx="640801" cy="257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938"/>
                </a:lnTo>
                <a:lnTo>
                  <a:pt x="18" y="13938"/>
                </a:lnTo>
                <a:lnTo>
                  <a:pt x="18" y="535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4" name="Полилиния: фигура 94"/>
          <p:cNvSpPr/>
          <p:nvPr/>
        </p:nvSpPr>
        <p:spPr>
          <a:xfrm>
            <a:off x="5536070" y="4066911"/>
            <a:ext cx="640801" cy="2791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4524"/>
                </a:lnTo>
                <a:lnTo>
                  <a:pt x="43" y="14524"/>
                </a:lnTo>
                <a:lnTo>
                  <a:pt x="43" y="494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5" name="Полилиния: фигура 93"/>
          <p:cNvSpPr/>
          <p:nvPr/>
        </p:nvSpPr>
        <p:spPr>
          <a:xfrm>
            <a:off x="6815872" y="3853003"/>
            <a:ext cx="640801" cy="300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5027"/>
                </a:lnTo>
                <a:lnTo>
                  <a:pt x="43" y="15027"/>
                </a:lnTo>
                <a:lnTo>
                  <a:pt x="43" y="4602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6" name="Полилиния: фигура 105"/>
          <p:cNvSpPr/>
          <p:nvPr/>
        </p:nvSpPr>
        <p:spPr>
          <a:xfrm>
            <a:off x="6176336" y="-1"/>
            <a:ext cx="640801" cy="406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199"/>
                </a:lnTo>
                <a:lnTo>
                  <a:pt x="18" y="21600"/>
                </a:lnTo>
                <a:lnTo>
                  <a:pt x="18" y="4857"/>
                </a:lnTo>
                <a:lnTo>
                  <a:pt x="0" y="485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77" name="Полилиния: фигура 124"/>
          <p:cNvSpPr/>
          <p:nvPr/>
        </p:nvSpPr>
        <p:spPr>
          <a:xfrm>
            <a:off x="-2" y="0"/>
            <a:ext cx="241110" cy="481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3903"/>
                </a:lnTo>
                <a:lnTo>
                  <a:pt x="21600" y="3903"/>
                </a:lnTo>
                <a:lnTo>
                  <a:pt x="21600" y="5431"/>
                </a:lnTo>
                <a:lnTo>
                  <a:pt x="21487" y="5431"/>
                </a:lnTo>
                <a:lnTo>
                  <a:pt x="21487" y="2052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4380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4378" name="Полилиния: фигура 8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379" name="Полилиния: фигура 9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38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82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4383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893382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4384" name="Рисунок 10"/>
          <p:cNvSpPr>
            <a:spLocks noGrp="1"/>
          </p:cNvSpPr>
          <p:nvPr>
            <p:ph type="pic" idx="23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4385" name="Graphic 17" descr="Graphic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3" y="5529996"/>
            <a:ext cx="252029" cy="252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86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" y="5898188"/>
            <a:ext cx="192891" cy="192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95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4396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893382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4397" name="Полилиния: фигура 33"/>
          <p:cNvSpPr/>
          <p:nvPr/>
        </p:nvSpPr>
        <p:spPr>
          <a:xfrm>
            <a:off x="11683685" y="942401"/>
            <a:ext cx="508316" cy="508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98" name="Полилиния: фигура 36"/>
          <p:cNvSpPr/>
          <p:nvPr/>
        </p:nvSpPr>
        <p:spPr>
          <a:xfrm>
            <a:off x="10317983" y="0"/>
            <a:ext cx="187401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399" name="Полилиния: фигура 15"/>
          <p:cNvSpPr/>
          <p:nvPr/>
        </p:nvSpPr>
        <p:spPr>
          <a:xfrm>
            <a:off x="8952279" y="3840693"/>
            <a:ext cx="2389981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0" name="Полилиния: фигура 16"/>
          <p:cNvSpPr/>
          <p:nvPr/>
        </p:nvSpPr>
        <p:spPr>
          <a:xfrm>
            <a:off x="8601376" y="383747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1" name="Полилиния: фигура 24"/>
          <p:cNvSpPr/>
          <p:nvPr/>
        </p:nvSpPr>
        <p:spPr>
          <a:xfrm>
            <a:off x="10317983" y="3840693"/>
            <a:ext cx="1874018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2" name="Полилиния: фигура 27"/>
          <p:cNvSpPr/>
          <p:nvPr/>
        </p:nvSpPr>
        <p:spPr>
          <a:xfrm>
            <a:off x="11342258" y="2990705"/>
            <a:ext cx="849742" cy="84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3" name="Полилиния: фигура 19"/>
          <p:cNvSpPr/>
          <p:nvPr/>
        </p:nvSpPr>
        <p:spPr>
          <a:xfrm>
            <a:off x="8610855" y="1450714"/>
            <a:ext cx="3072831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4" name="Полилиния: фигура 30"/>
          <p:cNvSpPr/>
          <p:nvPr/>
        </p:nvSpPr>
        <p:spPr>
          <a:xfrm>
            <a:off x="9957781" y="1606474"/>
            <a:ext cx="2234220" cy="223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5" name="Полилиния: фигура 39"/>
          <p:cNvSpPr/>
          <p:nvPr/>
        </p:nvSpPr>
        <p:spPr>
          <a:xfrm>
            <a:off x="8985622" y="0"/>
            <a:ext cx="2133567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06" name="Полилиния: фигура 42"/>
          <p:cNvSpPr/>
          <p:nvPr/>
        </p:nvSpPr>
        <p:spPr>
          <a:xfrm>
            <a:off x="7676101" y="0"/>
            <a:ext cx="213356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4409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4407" name="Полилиния: фигура 44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08" name="Полилиния: фигура 45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pic>
        <p:nvPicPr>
          <p:cNvPr id="4410" name="Graphic 17" descr="Graphic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3" y="5529996"/>
            <a:ext cx="252029" cy="252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11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" y="5898188"/>
            <a:ext cx="192891" cy="192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 с кругов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8" cy="1929760"/>
          </a:xfrm>
          <a:prstGeom prst="rect">
            <a:avLst/>
          </a:prstGeom>
        </p:spPr>
        <p:txBody>
          <a:bodyPr anchor="ctr"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4422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4420" name="Полилиния: фигура 44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21" name="Полилиния: фигура 45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423" name="Дуга 22"/>
          <p:cNvSpPr/>
          <p:nvPr/>
        </p:nvSpPr>
        <p:spPr>
          <a:xfrm rot="3600000">
            <a:off x="10662860" y="2619590"/>
            <a:ext cx="2166236" cy="1416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3" extrusionOk="0">
                <a:moveTo>
                  <a:pt x="180" y="20713"/>
                </a:moveTo>
                <a:lnTo>
                  <a:pt x="180" y="20713"/>
                </a:lnTo>
                <a:cubicBezTo>
                  <a:pt x="-933" y="11130"/>
                  <a:pt x="3233" y="1979"/>
                  <a:pt x="9486" y="274"/>
                </a:cubicBezTo>
                <a:cubicBezTo>
                  <a:pt x="13739" y="-887"/>
                  <a:pt x="18058" y="1705"/>
                  <a:pt x="20667" y="6983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4" name="Дуга 23"/>
          <p:cNvSpPr/>
          <p:nvPr/>
        </p:nvSpPr>
        <p:spPr>
          <a:xfrm rot="3600000">
            <a:off x="9895647" y="1547554"/>
            <a:ext cx="2712998" cy="3407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6" extrusionOk="0">
                <a:moveTo>
                  <a:pt x="7155" y="20096"/>
                </a:moveTo>
                <a:lnTo>
                  <a:pt x="7155" y="20096"/>
                </a:lnTo>
                <a:cubicBezTo>
                  <a:pt x="704" y="17427"/>
                  <a:pt x="-1856" y="11026"/>
                  <a:pt x="1437" y="5798"/>
                </a:cubicBezTo>
                <a:cubicBezTo>
                  <a:pt x="4730" y="571"/>
                  <a:pt x="12629" y="-1504"/>
                  <a:pt x="19080" y="1165"/>
                </a:cubicBezTo>
                <a:cubicBezTo>
                  <a:pt x="19305" y="1258"/>
                  <a:pt x="19526" y="1356"/>
                  <a:pt x="19744" y="1459"/>
                </a:cubicBezTo>
              </a:path>
            </a:pathLst>
          </a:custGeom>
          <a:ln w="612775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5" name="Дуга 25"/>
          <p:cNvSpPr/>
          <p:nvPr/>
        </p:nvSpPr>
        <p:spPr>
          <a:xfrm rot="3600000">
            <a:off x="10110796" y="3780695"/>
            <a:ext cx="2246964" cy="296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lnTo>
                  <a:pt x="18919" y="0"/>
                </a:ln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6" name="Дуга 26"/>
          <p:cNvSpPr/>
          <p:nvPr/>
        </p:nvSpPr>
        <p:spPr>
          <a:xfrm rot="3600000">
            <a:off x="8958429" y="-1628075"/>
            <a:ext cx="1921553" cy="6127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14" h="21600" extrusionOk="0">
                <a:moveTo>
                  <a:pt x="17014" y="21600"/>
                </a:moveTo>
                <a:lnTo>
                  <a:pt x="17014" y="21600"/>
                </a:lnTo>
                <a:cubicBezTo>
                  <a:pt x="1310" y="18243"/>
                  <a:pt x="-4586" y="10454"/>
                  <a:pt x="3845" y="4201"/>
                </a:cubicBezTo>
                <a:cubicBezTo>
                  <a:pt x="6065" y="2555"/>
                  <a:pt x="9160" y="1121"/>
                  <a:pt x="12914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7" name="Дуга 28"/>
          <p:cNvSpPr/>
          <p:nvPr/>
        </p:nvSpPr>
        <p:spPr>
          <a:xfrm rot="3600000">
            <a:off x="8662814" y="4190926"/>
            <a:ext cx="3695738" cy="2685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0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8" name="Дуга 31"/>
          <p:cNvSpPr/>
          <p:nvPr/>
        </p:nvSpPr>
        <p:spPr>
          <a:xfrm rot="3600000">
            <a:off x="11122491" y="3285523"/>
            <a:ext cx="782568" cy="1097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lnTo>
                  <a:pt x="0" y="589"/>
                </a:ln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ключение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8" cy="1929760"/>
          </a:xfrm>
          <a:prstGeom prst="rect">
            <a:avLst/>
          </a:prstGeom>
        </p:spPr>
        <p:txBody>
          <a:bodyPr anchor="ctr"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4439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4437" name="Полилиния: фигура 44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38" name="Полилиния: фигура 45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440" name="Полилиния: фигура 1"/>
          <p:cNvSpPr/>
          <p:nvPr/>
        </p:nvSpPr>
        <p:spPr>
          <a:xfrm>
            <a:off x="11683685" y="942401"/>
            <a:ext cx="508316" cy="508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1" name="Полилиния: фигура 2"/>
          <p:cNvSpPr/>
          <p:nvPr/>
        </p:nvSpPr>
        <p:spPr>
          <a:xfrm>
            <a:off x="10317983" y="0"/>
            <a:ext cx="187401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2" name="Полилиния: фигура 3"/>
          <p:cNvSpPr/>
          <p:nvPr/>
        </p:nvSpPr>
        <p:spPr>
          <a:xfrm>
            <a:off x="8952279" y="3840693"/>
            <a:ext cx="2389981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3" name="Полилиния: фигура 4"/>
          <p:cNvSpPr/>
          <p:nvPr/>
        </p:nvSpPr>
        <p:spPr>
          <a:xfrm>
            <a:off x="8601376" y="383747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4" name="Полилиния: фигура 5"/>
          <p:cNvSpPr/>
          <p:nvPr/>
        </p:nvSpPr>
        <p:spPr>
          <a:xfrm>
            <a:off x="10317983" y="3840693"/>
            <a:ext cx="1874018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5" name="Полилиния: фигура 6"/>
          <p:cNvSpPr/>
          <p:nvPr/>
        </p:nvSpPr>
        <p:spPr>
          <a:xfrm>
            <a:off x="11342258" y="2990705"/>
            <a:ext cx="849742" cy="84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6" name="Полилиния: фигура 7"/>
          <p:cNvSpPr/>
          <p:nvPr/>
        </p:nvSpPr>
        <p:spPr>
          <a:xfrm>
            <a:off x="8610855" y="1450714"/>
            <a:ext cx="3072831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7" name="Полилиния: фигура 9"/>
          <p:cNvSpPr/>
          <p:nvPr/>
        </p:nvSpPr>
        <p:spPr>
          <a:xfrm>
            <a:off x="9957781" y="1606474"/>
            <a:ext cx="2234220" cy="223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8" name="Полилиния: фигура 10"/>
          <p:cNvSpPr/>
          <p:nvPr/>
        </p:nvSpPr>
        <p:spPr>
          <a:xfrm>
            <a:off x="8985622" y="0"/>
            <a:ext cx="2133567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49" name="Полилиния: фигура 12"/>
          <p:cNvSpPr/>
          <p:nvPr/>
        </p:nvSpPr>
        <p:spPr>
          <a:xfrm>
            <a:off x="7676101" y="0"/>
            <a:ext cx="213356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4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9" name="Рисунок 3"/>
          <p:cNvGrpSpPr/>
          <p:nvPr/>
        </p:nvGrpSpPr>
        <p:grpSpPr>
          <a:xfrm>
            <a:off x="403201" y="647760"/>
            <a:ext cx="3352539" cy="1044173"/>
            <a:chOff x="0" y="0"/>
            <a:chExt cx="3352538" cy="1044172"/>
          </a:xfrm>
        </p:grpSpPr>
        <p:sp>
          <p:nvSpPr>
            <p:cNvPr id="4457" name="Полилиния: фигура 2"/>
            <p:cNvSpPr/>
            <p:nvPr/>
          </p:nvSpPr>
          <p:spPr>
            <a:xfrm>
              <a:off x="0" y="422614"/>
              <a:ext cx="3147191" cy="62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58" name="Полилиния: фигура 3"/>
            <p:cNvSpPr/>
            <p:nvPr/>
          </p:nvSpPr>
          <p:spPr>
            <a:xfrm>
              <a:off x="2883230" y="-1"/>
              <a:ext cx="46930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4468" name="Группа 4"/>
          <p:cNvGrpSpPr/>
          <p:nvPr/>
        </p:nvGrpSpPr>
        <p:grpSpPr>
          <a:xfrm>
            <a:off x="7714579" y="-1409701"/>
            <a:ext cx="7901621" cy="8267701"/>
            <a:chOff x="0" y="0"/>
            <a:chExt cx="7901620" cy="8267700"/>
          </a:xfrm>
        </p:grpSpPr>
        <p:sp>
          <p:nvSpPr>
            <p:cNvPr id="4460" name="Полилиния: фигура 5"/>
            <p:cNvSpPr/>
            <p:nvPr/>
          </p:nvSpPr>
          <p:spPr>
            <a:xfrm>
              <a:off x="3392661" y="0"/>
              <a:ext cx="4508960" cy="375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1" name="Полилиния: фигура 6"/>
            <p:cNvSpPr/>
            <p:nvPr/>
          </p:nvSpPr>
          <p:spPr>
            <a:xfrm>
              <a:off x="1889165" y="0"/>
              <a:ext cx="4508960" cy="3757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2" name="Полилиния: фигура 7"/>
            <p:cNvSpPr/>
            <p:nvPr/>
          </p:nvSpPr>
          <p:spPr>
            <a:xfrm>
              <a:off x="385667" y="6388329"/>
              <a:ext cx="2631121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3" name="Полилиния: фигура 8"/>
            <p:cNvSpPr/>
            <p:nvPr/>
          </p:nvSpPr>
          <p:spPr>
            <a:xfrm>
              <a:off x="0" y="63854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4" name="Полилиния: фигура 9"/>
            <p:cNvSpPr/>
            <p:nvPr/>
          </p:nvSpPr>
          <p:spPr>
            <a:xfrm>
              <a:off x="1889164" y="6388329"/>
              <a:ext cx="2630355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5" name="Полилиния: фигура 10"/>
            <p:cNvSpPr/>
            <p:nvPr/>
          </p:nvSpPr>
          <p:spPr>
            <a:xfrm>
              <a:off x="3016786" y="3757208"/>
              <a:ext cx="3382104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6" name="Полилиния: фигура 11"/>
            <p:cNvSpPr/>
            <p:nvPr/>
          </p:nvSpPr>
          <p:spPr>
            <a:xfrm>
              <a:off x="9794" y="3757208"/>
              <a:ext cx="3382869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67" name="Полилиния: фигура 12"/>
            <p:cNvSpPr/>
            <p:nvPr/>
          </p:nvSpPr>
          <p:spPr>
            <a:xfrm>
              <a:off x="1492619" y="3757208"/>
              <a:ext cx="3382869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46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70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544645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4471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4884353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pic>
        <p:nvPicPr>
          <p:cNvPr id="4472" name="Graphic 17" descr="Graphic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3" y="4531188"/>
            <a:ext cx="252029" cy="252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73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" y="4887836"/>
            <a:ext cx="192891" cy="192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85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87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8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9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9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иний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3" name="Рисунок 3"/>
          <p:cNvGrpSpPr/>
          <p:nvPr/>
        </p:nvGrpSpPr>
        <p:grpSpPr>
          <a:xfrm>
            <a:off x="403201" y="647760"/>
            <a:ext cx="3352539" cy="1044173"/>
            <a:chOff x="0" y="0"/>
            <a:chExt cx="3352538" cy="1044172"/>
          </a:xfrm>
        </p:grpSpPr>
        <p:sp>
          <p:nvSpPr>
            <p:cNvPr id="4481" name="Полилиния: фигура 2"/>
            <p:cNvSpPr/>
            <p:nvPr/>
          </p:nvSpPr>
          <p:spPr>
            <a:xfrm>
              <a:off x="0" y="422614"/>
              <a:ext cx="3147191" cy="62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482" name="Полилиния: фигура 3"/>
            <p:cNvSpPr/>
            <p:nvPr/>
          </p:nvSpPr>
          <p:spPr>
            <a:xfrm>
              <a:off x="2883230" y="-1"/>
              <a:ext cx="46930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448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85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544645"/>
            <a:ext cx="2574926" cy="204672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4486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4884353"/>
            <a:ext cx="2574926" cy="204672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pic>
        <p:nvPicPr>
          <p:cNvPr id="4487" name="Graphic 17" descr="Graphic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3" y="4531188"/>
            <a:ext cx="252029" cy="25202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88" name="Graphic 5" descr="Graphic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" y="4887836"/>
            <a:ext cx="192891" cy="192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иагональный паттер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" y="0"/>
            <a:ext cx="12190478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11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4520" name="Полилиния: фигура 111"/>
          <p:cNvSpPr/>
          <p:nvPr/>
        </p:nvSpPr>
        <p:spPr>
          <a:xfrm>
            <a:off x="1059120" y="-1"/>
            <a:ext cx="640801" cy="4919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4015"/>
                </a:lnTo>
                <a:lnTo>
                  <a:pt x="21557" y="4015"/>
                </a:lnTo>
                <a:lnTo>
                  <a:pt x="21557" y="18792"/>
                </a:lnTo>
                <a:lnTo>
                  <a:pt x="0" y="21600"/>
                </a:lnTo>
                <a:lnTo>
                  <a:pt x="0" y="40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1" name="Полилиния: фигура 114"/>
          <p:cNvSpPr/>
          <p:nvPr/>
        </p:nvSpPr>
        <p:spPr>
          <a:xfrm>
            <a:off x="2337656" y="0"/>
            <a:ext cx="640801" cy="4706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665"/>
                </a:lnTo>
                <a:lnTo>
                  <a:pt x="18" y="21600"/>
                </a:lnTo>
                <a:lnTo>
                  <a:pt x="18" y="4197"/>
                </a:lnTo>
                <a:lnTo>
                  <a:pt x="0" y="419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2" name="Полилиния: фигура 117"/>
          <p:cNvSpPr/>
          <p:nvPr/>
        </p:nvSpPr>
        <p:spPr>
          <a:xfrm>
            <a:off x="3616729" y="0"/>
            <a:ext cx="640802" cy="44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522"/>
                </a:lnTo>
                <a:lnTo>
                  <a:pt x="43" y="21600"/>
                </a:lnTo>
                <a:lnTo>
                  <a:pt x="43" y="4396"/>
                </a:lnTo>
                <a:lnTo>
                  <a:pt x="0" y="439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3" name="Полилиния: фигура 106"/>
          <p:cNvSpPr/>
          <p:nvPr/>
        </p:nvSpPr>
        <p:spPr>
          <a:xfrm>
            <a:off x="4896532" y="0"/>
            <a:ext cx="640801" cy="428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369"/>
                </a:lnTo>
                <a:lnTo>
                  <a:pt x="43" y="21600"/>
                </a:lnTo>
                <a:lnTo>
                  <a:pt x="43" y="4615"/>
                </a:lnTo>
                <a:lnTo>
                  <a:pt x="0" y="46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4" name="Полилиния: фигура 98"/>
          <p:cNvSpPr/>
          <p:nvPr/>
        </p:nvSpPr>
        <p:spPr>
          <a:xfrm>
            <a:off x="1697391" y="4706446"/>
            <a:ext cx="640802" cy="215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6354"/>
                </a:lnTo>
                <a:lnTo>
                  <a:pt x="21600" y="16354"/>
                </a:lnTo>
                <a:lnTo>
                  <a:pt x="21600" y="21600"/>
                </a:lnTo>
                <a:lnTo>
                  <a:pt x="0" y="21600"/>
                </a:lnTo>
                <a:lnTo>
                  <a:pt x="0" y="12420"/>
                </a:lnTo>
                <a:lnTo>
                  <a:pt x="43" y="12420"/>
                </a:lnTo>
                <a:lnTo>
                  <a:pt x="43" y="6420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5" name="Полилиния: фигура 99"/>
          <p:cNvSpPr/>
          <p:nvPr/>
        </p:nvSpPr>
        <p:spPr>
          <a:xfrm>
            <a:off x="418854" y="4919626"/>
            <a:ext cx="640801" cy="19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582" y="11411"/>
                </a:lnTo>
                <a:lnTo>
                  <a:pt x="21600" y="114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712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6" name="Полилиния: фигура 96"/>
          <p:cNvSpPr/>
          <p:nvPr/>
        </p:nvSpPr>
        <p:spPr>
          <a:xfrm>
            <a:off x="2977195" y="4493267"/>
            <a:ext cx="640801" cy="236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248"/>
                </a:lnTo>
                <a:lnTo>
                  <a:pt x="43" y="13248"/>
                </a:lnTo>
                <a:lnTo>
                  <a:pt x="43" y="58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7" name="Полилиния: фигура 95"/>
          <p:cNvSpPr/>
          <p:nvPr/>
        </p:nvSpPr>
        <p:spPr>
          <a:xfrm>
            <a:off x="4256997" y="4280091"/>
            <a:ext cx="640801" cy="257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938"/>
                </a:lnTo>
                <a:lnTo>
                  <a:pt x="18" y="13938"/>
                </a:lnTo>
                <a:lnTo>
                  <a:pt x="18" y="535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8" name="Полилиния: фигура 94"/>
          <p:cNvSpPr/>
          <p:nvPr/>
        </p:nvSpPr>
        <p:spPr>
          <a:xfrm>
            <a:off x="5536070" y="4066911"/>
            <a:ext cx="640801" cy="2791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4524"/>
                </a:lnTo>
                <a:lnTo>
                  <a:pt x="43" y="14524"/>
                </a:lnTo>
                <a:lnTo>
                  <a:pt x="43" y="494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29" name="Полилиния: фигура 93"/>
          <p:cNvSpPr/>
          <p:nvPr/>
        </p:nvSpPr>
        <p:spPr>
          <a:xfrm>
            <a:off x="6815872" y="3853003"/>
            <a:ext cx="640801" cy="300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5027"/>
                </a:lnTo>
                <a:lnTo>
                  <a:pt x="43" y="15027"/>
                </a:lnTo>
                <a:lnTo>
                  <a:pt x="43" y="4602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30" name="Полилиния: фигура 105"/>
          <p:cNvSpPr/>
          <p:nvPr/>
        </p:nvSpPr>
        <p:spPr>
          <a:xfrm>
            <a:off x="6176336" y="-1"/>
            <a:ext cx="640801" cy="406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199"/>
                </a:lnTo>
                <a:lnTo>
                  <a:pt x="18" y="21600"/>
                </a:lnTo>
                <a:lnTo>
                  <a:pt x="18" y="4857"/>
                </a:lnTo>
                <a:lnTo>
                  <a:pt x="0" y="485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31" name="Полилиния: фигура 124"/>
          <p:cNvSpPr/>
          <p:nvPr/>
        </p:nvSpPr>
        <p:spPr>
          <a:xfrm>
            <a:off x="-2" y="0"/>
            <a:ext cx="241110" cy="481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3903"/>
                </a:lnTo>
                <a:lnTo>
                  <a:pt x="21600" y="3903"/>
                </a:lnTo>
                <a:lnTo>
                  <a:pt x="21600" y="5431"/>
                </a:lnTo>
                <a:lnTo>
                  <a:pt x="21487" y="5431"/>
                </a:lnTo>
                <a:lnTo>
                  <a:pt x="21487" y="2052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3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257092"/>
            <a:ext cx="6176428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33" name="Рисунок 10"/>
          <p:cNvSpPr>
            <a:spLocks noGrp="1"/>
          </p:cNvSpPr>
          <p:nvPr>
            <p:ph type="pic" idx="21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азедлитель с диагональным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1" name="Параллелограмм 6"/>
          <p:cNvSpPr/>
          <p:nvPr/>
        </p:nvSpPr>
        <p:spPr>
          <a:xfrm>
            <a:off x="3548605" y="0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2" name="Параллелограмм 7"/>
          <p:cNvSpPr/>
          <p:nvPr/>
        </p:nvSpPr>
        <p:spPr>
          <a:xfrm>
            <a:off x="5941264" y="0"/>
            <a:ext cx="4500921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3" name="Полилиния: фигура 22"/>
          <p:cNvSpPr/>
          <p:nvPr/>
        </p:nvSpPr>
        <p:spPr>
          <a:xfrm>
            <a:off x="8333927" y="0"/>
            <a:ext cx="3858074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99" y="0"/>
                </a:moveTo>
                <a:lnTo>
                  <a:pt x="21600" y="0"/>
                </a:lnTo>
                <a:lnTo>
                  <a:pt x="21600" y="4202"/>
                </a:lnTo>
                <a:lnTo>
                  <a:pt x="67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4" name="Полилиния: фигура 19"/>
          <p:cNvSpPr/>
          <p:nvPr/>
        </p:nvSpPr>
        <p:spPr>
          <a:xfrm>
            <a:off x="10726587" y="1911537"/>
            <a:ext cx="1465414" cy="1523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639"/>
                </a:lnTo>
                <a:lnTo>
                  <a:pt x="17639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5" name="Параллелограмм 10"/>
          <p:cNvSpPr/>
          <p:nvPr/>
        </p:nvSpPr>
        <p:spPr>
          <a:xfrm>
            <a:off x="1450951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6" name="Параллелограмм 11"/>
          <p:cNvSpPr/>
          <p:nvPr/>
        </p:nvSpPr>
        <p:spPr>
          <a:xfrm>
            <a:off x="3843613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7" name="Параллелограмм 12"/>
          <p:cNvSpPr/>
          <p:nvPr/>
        </p:nvSpPr>
        <p:spPr>
          <a:xfrm>
            <a:off x="6236274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8" name="Полилиния: фигура 25"/>
          <p:cNvSpPr/>
          <p:nvPr/>
        </p:nvSpPr>
        <p:spPr>
          <a:xfrm>
            <a:off x="8628932" y="3423086"/>
            <a:ext cx="356307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31" y="0"/>
                </a:moveTo>
                <a:lnTo>
                  <a:pt x="21600" y="0"/>
                </a:lnTo>
                <a:lnTo>
                  <a:pt x="21600" y="6131"/>
                </a:lnTo>
                <a:lnTo>
                  <a:pt x="7255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49" name="Параллелограмм 14"/>
          <p:cNvSpPr/>
          <p:nvPr/>
        </p:nvSpPr>
        <p:spPr>
          <a:xfrm>
            <a:off x="1163025" y="0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50" name="Полилиния: фигура 34"/>
          <p:cNvSpPr/>
          <p:nvPr/>
        </p:nvSpPr>
        <p:spPr>
          <a:xfrm>
            <a:off x="-1" y="3423086"/>
            <a:ext cx="3566292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52" y="0"/>
                </a:moveTo>
                <a:lnTo>
                  <a:pt x="21600" y="0"/>
                </a:lnTo>
                <a:lnTo>
                  <a:pt x="1587" y="21600"/>
                </a:lnTo>
                <a:lnTo>
                  <a:pt x="0" y="21600"/>
                </a:lnTo>
                <a:lnTo>
                  <a:pt x="0" y="1549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51" name="Полилиния: фигура 28"/>
          <p:cNvSpPr/>
          <p:nvPr/>
        </p:nvSpPr>
        <p:spPr>
          <a:xfrm>
            <a:off x="1" y="0"/>
            <a:ext cx="3453117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14" y="0"/>
                </a:moveTo>
                <a:lnTo>
                  <a:pt x="21600" y="0"/>
                </a:lnTo>
                <a:lnTo>
                  <a:pt x="931" y="21600"/>
                </a:lnTo>
                <a:lnTo>
                  <a:pt x="0" y="21600"/>
                </a:lnTo>
                <a:lnTo>
                  <a:pt x="0" y="14750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52" name="Полилиния: фигура 31"/>
          <p:cNvSpPr/>
          <p:nvPr/>
        </p:nvSpPr>
        <p:spPr>
          <a:xfrm>
            <a:off x="0" y="3423087"/>
            <a:ext cx="1355465" cy="1409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3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253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4553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5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302718"/>
            <a:ext cx="9272772" cy="1354218"/>
          </a:xfrm>
          <a:prstGeom prst="rect">
            <a:avLst/>
          </a:prstGeom>
        </p:spPr>
        <p:txBody>
          <a:bodyPr/>
          <a:lstStyle>
            <a:lvl1pPr marL="0" indent="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азедлитель с круговым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2" name="Дуга 18"/>
          <p:cNvSpPr/>
          <p:nvPr/>
        </p:nvSpPr>
        <p:spPr>
          <a:xfrm rot="3600000">
            <a:off x="4358614" y="1629846"/>
            <a:ext cx="3552786" cy="37891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78" h="19848" extrusionOk="0">
                <a:moveTo>
                  <a:pt x="0" y="5125"/>
                </a:moveTo>
                <a:cubicBezTo>
                  <a:pt x="2860" y="329"/>
                  <a:pt x="9373" y="-1411"/>
                  <a:pt x="14548" y="1240"/>
                </a:cubicBezTo>
                <a:cubicBezTo>
                  <a:pt x="19723" y="3890"/>
                  <a:pt x="21600" y="9927"/>
                  <a:pt x="18740" y="14724"/>
                </a:cubicBezTo>
                <a:cubicBezTo>
                  <a:pt x="16672" y="18193"/>
                  <a:pt x="12575" y="20189"/>
                  <a:pt x="8319" y="19800"/>
                </a:cubicBezTo>
              </a:path>
            </a:pathLst>
          </a:custGeom>
          <a:ln w="952500">
            <a:solidFill>
              <a:srgbClr val="00295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3" name="Дуга 20"/>
          <p:cNvSpPr/>
          <p:nvPr/>
        </p:nvSpPr>
        <p:spPr>
          <a:xfrm rot="3600000">
            <a:off x="3844411" y="151114"/>
            <a:ext cx="4312722" cy="5104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79" h="20221" extrusionOk="0">
                <a:moveTo>
                  <a:pt x="5259" y="20221"/>
                </a:moveTo>
                <a:lnTo>
                  <a:pt x="5259" y="20221"/>
                </a:lnTo>
                <a:cubicBezTo>
                  <a:pt x="-524" y="16520"/>
                  <a:pt x="-1721" y="9491"/>
                  <a:pt x="2585" y="4520"/>
                </a:cubicBezTo>
                <a:cubicBezTo>
                  <a:pt x="6619" y="-136"/>
                  <a:pt x="14120" y="-1379"/>
                  <a:pt x="19879" y="1655"/>
                </a:cubicBezTo>
              </a:path>
            </a:pathLst>
          </a:custGeom>
          <a:ln w="952500">
            <a:solidFill>
              <a:srgbClr val="00295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4" name="Дуга 21"/>
          <p:cNvSpPr/>
          <p:nvPr/>
        </p:nvSpPr>
        <p:spPr>
          <a:xfrm rot="3600000">
            <a:off x="4740935" y="1042754"/>
            <a:ext cx="6627679" cy="359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53" extrusionOk="0">
                <a:moveTo>
                  <a:pt x="0" y="6892"/>
                </a:moveTo>
                <a:lnTo>
                  <a:pt x="0" y="6892"/>
                </a:lnTo>
                <a:cubicBezTo>
                  <a:pt x="4502" y="-1524"/>
                  <a:pt x="12303" y="-2347"/>
                  <a:pt x="17423" y="5053"/>
                </a:cubicBezTo>
                <a:cubicBezTo>
                  <a:pt x="19923" y="8667"/>
                  <a:pt x="21430" y="13787"/>
                  <a:pt x="21600" y="19253"/>
                </a:cubicBezTo>
              </a:path>
            </a:pathLst>
          </a:custGeom>
          <a:ln w="952500">
            <a:solidFill>
              <a:srgbClr val="00295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5" name="Дуга 23"/>
          <p:cNvSpPr/>
          <p:nvPr/>
        </p:nvSpPr>
        <p:spPr>
          <a:xfrm rot="3600000">
            <a:off x="-1595615" y="2727386"/>
            <a:ext cx="6060776" cy="2664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844" extrusionOk="0">
                <a:moveTo>
                  <a:pt x="21600" y="17864"/>
                </a:moveTo>
                <a:lnTo>
                  <a:pt x="21600" y="17864"/>
                </a:lnTo>
                <a:cubicBezTo>
                  <a:pt x="13220" y="21600"/>
                  <a:pt x="4564" y="14441"/>
                  <a:pt x="0" y="0"/>
                </a:cubicBezTo>
              </a:path>
            </a:pathLst>
          </a:custGeom>
          <a:ln w="952500">
            <a:solidFill>
              <a:srgbClr val="00295F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6" name="Дуга 24"/>
          <p:cNvSpPr/>
          <p:nvPr/>
        </p:nvSpPr>
        <p:spPr>
          <a:xfrm rot="3600000">
            <a:off x="642171" y="-124747"/>
            <a:ext cx="8203809" cy="715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8" h="20190" extrusionOk="0">
                <a:moveTo>
                  <a:pt x="20448" y="16022"/>
                </a:moveTo>
                <a:lnTo>
                  <a:pt x="20448" y="16022"/>
                </a:lnTo>
                <a:cubicBezTo>
                  <a:pt x="15930" y="21393"/>
                  <a:pt x="8423" y="21600"/>
                  <a:pt x="3681" y="16484"/>
                </a:cubicBezTo>
                <a:cubicBezTo>
                  <a:pt x="-296" y="12194"/>
                  <a:pt x="-1152" y="5375"/>
                  <a:pt x="1611" y="0"/>
                </a:cubicBezTo>
              </a:path>
            </a:pathLst>
          </a:custGeom>
          <a:ln w="952500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7" name="Дуга 26"/>
          <p:cNvSpPr/>
          <p:nvPr/>
        </p:nvSpPr>
        <p:spPr>
          <a:xfrm rot="3600000">
            <a:off x="1591417" y="-2124103"/>
            <a:ext cx="13158927" cy="8459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54" h="19868" extrusionOk="0">
                <a:moveTo>
                  <a:pt x="374" y="19868"/>
                </a:moveTo>
                <a:lnTo>
                  <a:pt x="374" y="19868"/>
                </a:lnTo>
                <a:cubicBezTo>
                  <a:pt x="-1146" y="11504"/>
                  <a:pt x="2109" y="2862"/>
                  <a:pt x="7644" y="565"/>
                </a:cubicBezTo>
                <a:cubicBezTo>
                  <a:pt x="13179" y="-1732"/>
                  <a:pt x="18898" y="3186"/>
                  <a:pt x="20418" y="11549"/>
                </a:cubicBezTo>
                <a:cubicBezTo>
                  <a:pt x="20431" y="11616"/>
                  <a:pt x="20442" y="11683"/>
                  <a:pt x="20454" y="11751"/>
                </a:cubicBezTo>
              </a:path>
            </a:pathLst>
          </a:custGeom>
          <a:ln w="952500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56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302718"/>
            <a:ext cx="9272772" cy="1354218"/>
          </a:xfrm>
          <a:prstGeom prst="rect">
            <a:avLst/>
          </a:prstGeom>
        </p:spPr>
        <p:txBody>
          <a:bodyPr/>
          <a:lstStyle>
            <a:lvl1pPr marL="0" indent="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569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57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57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80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8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3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5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5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0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591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59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593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59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9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3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4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5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6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7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8" name="Полилиния: фигура 10"/>
          <p:cNvSpPr/>
          <p:nvPr/>
        </p:nvSpPr>
        <p:spPr>
          <a:xfrm>
            <a:off x="11283768" y="29842"/>
            <a:ext cx="908232" cy="257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09" name="Полилиния: фигура 15"/>
          <p:cNvSpPr/>
          <p:nvPr/>
        </p:nvSpPr>
        <p:spPr>
          <a:xfrm>
            <a:off x="6442009" y="-1"/>
            <a:ext cx="1007296" cy="100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10" name="Полилиния: фигура 21"/>
          <p:cNvSpPr/>
          <p:nvPr/>
        </p:nvSpPr>
        <p:spPr>
          <a:xfrm>
            <a:off x="7032242" y="5834312"/>
            <a:ext cx="4251529" cy="102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6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4614" name="Номер слайда 1"/>
          <p:cNvGrpSpPr/>
          <p:nvPr/>
        </p:nvGrpSpPr>
        <p:grpSpPr>
          <a:xfrm>
            <a:off x="5771963" y="6561348"/>
            <a:ext cx="648073" cy="230865"/>
            <a:chOff x="0" y="0"/>
            <a:chExt cx="648072" cy="230864"/>
          </a:xfrm>
        </p:grpSpPr>
        <p:sp>
          <p:nvSpPr>
            <p:cNvPr id="4612" name="Прямоугольник"/>
            <p:cNvSpPr/>
            <p:nvPr/>
          </p:nvSpPr>
          <p:spPr>
            <a:xfrm>
              <a:off x="-1" y="-1"/>
              <a:ext cx="648074" cy="230866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57200">
                <a:defRPr sz="100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4613" name="Текст"/>
            <p:cNvSpPr txBox="1"/>
            <p:nvPr/>
          </p:nvSpPr>
          <p:spPr>
            <a:xfrm>
              <a:off x="-1" y="47659"/>
              <a:ext cx="648074" cy="1355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spAutoFit/>
            </a:bodyPr>
            <a:lstStyle/>
            <a:p>
              <a:pPr algn="ctr" defTabSz="457200">
                <a:defRPr sz="100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pic>
        <p:nvPicPr>
          <p:cNvPr id="4615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16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423628" y="1106128"/>
            <a:ext cx="6124587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461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394168"/>
            <a:ext cx="6124587" cy="233911"/>
          </a:xfrm>
          <a:prstGeom prst="rect">
            <a:avLst/>
          </a:prstGeom>
        </p:spPr>
        <p:txBody>
          <a:bodyPr/>
          <a:lstStyle>
            <a:lvl1pPr marL="179705" indent="-179705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1pPr>
            <a:lvl2pPr marL="687705" indent="-24511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2pPr>
            <a:lvl3pPr marL="108013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3pPr>
            <a:lvl4pPr marL="1522730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4pPr>
            <a:lvl5pPr marL="196532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1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19" name="TextBox 31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20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##.##.####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Полилиния: фигура 18"/>
          <p:cNvSpPr/>
          <p:nvPr/>
        </p:nvSpPr>
        <p:spPr>
          <a:xfrm>
            <a:off x="-2" y="2606473"/>
            <a:ext cx="1600253" cy="4251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0" name="Полилиния: фигура 24"/>
          <p:cNvSpPr/>
          <p:nvPr/>
        </p:nvSpPr>
        <p:spPr>
          <a:xfrm>
            <a:off x="1600250" y="4220393"/>
            <a:ext cx="4841762" cy="2637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1" name="Полилиния: фигура 7"/>
          <p:cNvSpPr/>
          <p:nvPr/>
        </p:nvSpPr>
        <p:spPr>
          <a:xfrm>
            <a:off x="4828087" y="992552"/>
            <a:ext cx="4841764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2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3" name="Полилиния: фигура 9"/>
          <p:cNvSpPr/>
          <p:nvPr/>
        </p:nvSpPr>
        <p:spPr>
          <a:xfrm>
            <a:off x="9669849" y="2606474"/>
            <a:ext cx="2522154" cy="1613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4" name="Полилиния: фигура 10"/>
          <p:cNvSpPr/>
          <p:nvPr/>
        </p:nvSpPr>
        <p:spPr>
          <a:xfrm>
            <a:off x="11283767" y="29842"/>
            <a:ext cx="908234" cy="2576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5" name="Полилиния: фигура 15"/>
          <p:cNvSpPr/>
          <p:nvPr/>
        </p:nvSpPr>
        <p:spPr>
          <a:xfrm>
            <a:off x="6442009" y="-2"/>
            <a:ext cx="1007298" cy="1007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6" name="Полилиния: фигура 21"/>
          <p:cNvSpPr/>
          <p:nvPr/>
        </p:nvSpPr>
        <p:spPr>
          <a:xfrm>
            <a:off x="7032242" y="5834312"/>
            <a:ext cx="4251529" cy="102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0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001403"/>
            <a:ext cx="6894456" cy="15788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5400" b="1">
                <a:solidFill>
                  <a:srgbClr val="FFFFFF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510" name="Рисунок 3"/>
          <p:cNvGrpSpPr/>
          <p:nvPr/>
        </p:nvGrpSpPr>
        <p:grpSpPr>
          <a:xfrm>
            <a:off x="403199" y="647777"/>
            <a:ext cx="3352555" cy="1044158"/>
            <a:chOff x="0" y="9"/>
            <a:chExt cx="3352554" cy="1044156"/>
          </a:xfrm>
        </p:grpSpPr>
        <p:sp>
          <p:nvSpPr>
            <p:cNvPr id="508" name="Полилиния: фигура 14"/>
            <p:cNvSpPr/>
            <p:nvPr/>
          </p:nvSpPr>
          <p:spPr>
            <a:xfrm>
              <a:off x="-1" y="422606"/>
              <a:ext cx="3147196" cy="621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509" name="Полилиния: фигура 16"/>
            <p:cNvSpPr/>
            <p:nvPr/>
          </p:nvSpPr>
          <p:spPr>
            <a:xfrm>
              <a:off x="2883238" y="9"/>
              <a:ext cx="469316" cy="47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5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Круговая схема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2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2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30" name="Рисунок 8"/>
          <p:cNvSpPr>
            <a:spLocks noGrp="1"/>
          </p:cNvSpPr>
          <p:nvPr>
            <p:ph type="pic" sz="quarter" idx="21"/>
          </p:nvPr>
        </p:nvSpPr>
        <p:spPr>
          <a:xfrm>
            <a:off x="5254192" y="2919020"/>
            <a:ext cx="1717901" cy="17179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3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6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3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0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41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4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4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6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407993" y="1089028"/>
            <a:ext cx="11376013" cy="5219699"/>
          </a:xfrm>
          <a:prstGeom prst="rect">
            <a:avLst/>
          </a:prstGeom>
        </p:spPr>
        <p:txBody>
          <a:bodyPr/>
          <a:lstStyle>
            <a:lvl1pPr marL="331470" indent="-331470" defTabSz="883920"/>
            <a:lvl2pPr marL="718185" indent="-275590" defTabSz="883920"/>
            <a:lvl3pPr defTabSz="883920"/>
            <a:lvl4pPr marL="1567815" indent="-241300" defTabSz="883920"/>
            <a:lvl5pPr marL="2010410" indent="-241300" defTabSz="88392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5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5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5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465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07987" y="6194407"/>
            <a:ext cx="11376013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883920">
              <a:lnSpc>
                <a:spcPct val="85000"/>
              </a:lnSpc>
              <a:spcBef>
                <a:spcPts val="400"/>
              </a:spcBef>
              <a:buSzTx/>
              <a:buNone/>
              <a:defRPr sz="1000">
                <a:solidFill>
                  <a:srgbClr val="808080"/>
                </a:solidFill>
              </a:defRPr>
            </a:lvl1pPr>
            <a:lvl2pPr marL="671830" indent="-229870" defTabSz="883920">
              <a:lnSpc>
                <a:spcPct val="85000"/>
              </a:lnSpc>
              <a:spcBef>
                <a:spcPts val="400"/>
              </a:spcBef>
              <a:defRPr sz="1000">
                <a:solidFill>
                  <a:srgbClr val="808080"/>
                </a:solidFill>
              </a:defRPr>
            </a:lvl2pPr>
            <a:lvl3pPr marL="1068070" indent="-184150" defTabSz="883920">
              <a:lnSpc>
                <a:spcPct val="85000"/>
              </a:lnSpc>
              <a:spcBef>
                <a:spcPts val="400"/>
              </a:spcBef>
              <a:defRPr sz="1000">
                <a:solidFill>
                  <a:srgbClr val="808080"/>
                </a:solidFill>
              </a:defRPr>
            </a:lvl3pPr>
            <a:lvl4pPr marL="1527175" indent="-201295" defTabSz="883920">
              <a:lnSpc>
                <a:spcPct val="85000"/>
              </a:lnSpc>
              <a:spcBef>
                <a:spcPts val="400"/>
              </a:spcBef>
              <a:defRPr sz="1000">
                <a:solidFill>
                  <a:srgbClr val="808080"/>
                </a:solidFill>
              </a:defRPr>
            </a:lvl4pPr>
            <a:lvl5pPr marL="1969770" indent="-201295" defTabSz="883920">
              <a:lnSpc>
                <a:spcPct val="85000"/>
              </a:lnSpc>
              <a:spcBef>
                <a:spcPts val="400"/>
              </a:spcBef>
              <a:defRPr sz="1000">
                <a:solidFill>
                  <a:srgbClr val="808080"/>
                </a:solidFill>
              </a:defRPr>
            </a:lvl5pPr>
          </a:lstStyle>
          <a:p>
            <a:r>
              <a:t>1) Cноска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58" name="Текст 5"/>
          <p:cNvSpPr>
            <a:spLocks noGrp="1"/>
          </p:cNvSpPr>
          <p:nvPr>
            <p:ph type="body" sz="quarter" idx="21" hasCustomPrompt="1"/>
          </p:nvPr>
        </p:nvSpPr>
        <p:spPr>
          <a:xfrm>
            <a:off x="3179676" y="6507278"/>
            <a:ext cx="7272809" cy="180976"/>
          </a:xfrm>
          <a:prstGeom prst="rect">
            <a:avLst/>
          </a:prstGeom>
        </p:spPr>
        <p:txBody>
          <a:bodyPr lIns="72000" tIns="72000" rIns="72000" bIns="72000" anchor="ctr"/>
          <a:lstStyle>
            <a:lvl1pPr marL="0" indent="0" defTabSz="353695">
              <a:lnSpc>
                <a:spcPct val="85000"/>
              </a:lnSpc>
              <a:spcBef>
                <a:spcPts val="100"/>
              </a:spcBef>
              <a:buSzTx/>
              <a:buNone/>
              <a:defRPr sz="400">
                <a:solidFill>
                  <a:srgbClr val="808080"/>
                </a:solidFill>
              </a:defRPr>
            </a:lvl1pPr>
          </a:lstStyle>
          <a:p>
            <a:r>
              <a:t>Источники: </a:t>
            </a:r>
          </a:p>
        </p:txBody>
      </p:sp>
    </p:spTree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5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66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6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6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Presentation title</a:t>
            </a:r>
          </a:p>
        </p:txBody>
      </p:sp>
      <p:sp>
        <p:nvSpPr>
          <p:cNvPr id="467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7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7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68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69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69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9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00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01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0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0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11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1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1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2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2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2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3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3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8298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3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5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9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8" y="1703471"/>
            <a:ext cx="2238377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3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44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4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4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6676477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Slide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8210754" y="262341"/>
            <a:ext cx="292441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ffectLst/>
                <a:latin typeface="Bahnschrift SemiBol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НИИЖБ </a:t>
            </a:r>
            <a:r>
              <a:rPr lang="ru-RU" sz="2400" b="1" dirty="0">
                <a:solidFill>
                  <a:srgbClr val="0070C0"/>
                </a:solidFill>
                <a:effectLst/>
                <a:latin typeface="Bahnschrift SemiBol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</a:t>
            </a:r>
            <a:endParaRPr lang="ru-RU" sz="2400" dirty="0"/>
          </a:p>
        </p:txBody>
      </p:sp>
    </p:spTree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with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475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5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757" name="Рисунок 8"/>
          <p:cNvSpPr>
            <a:spLocks noGrp="1"/>
          </p:cNvSpPr>
          <p:nvPr>
            <p:ph type="pic" sz="half" idx="21"/>
          </p:nvPr>
        </p:nvSpPr>
        <p:spPr>
          <a:xfrm>
            <a:off x="6420036" y="1089025"/>
            <a:ext cx="5351339" cy="5219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4759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07987" y="215996"/>
            <a:ext cx="10379286" cy="664217"/>
          </a:xfrm>
          <a:prstGeom prst="rect">
            <a:avLst/>
          </a:prstGeom>
        </p:spPr>
        <p:txBody>
          <a:bodyPr>
            <a:normAutofit/>
          </a:bodyPr>
          <a:lstStyle>
            <a:lvl1pPr defTabSz="883920">
              <a:defRPr sz="2400"/>
            </a:lvl1pPr>
          </a:lstStyle>
          <a:p>
            <a:r>
              <a:t>Presentation title</a:t>
            </a:r>
          </a:p>
        </p:txBody>
      </p:sp>
      <p:sp>
        <p:nvSpPr>
          <p:cNvPr id="476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Титул с диагональной суперграфикой сини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3"/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3" name="Полилиния: фигура 2"/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: фигура 3"/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" name="Группа 4"/>
          <p:cNvGrpSpPr/>
          <p:nvPr userDrawn="1"/>
        </p:nvGrpSpPr>
        <p:grpSpPr>
          <a:xfrm>
            <a:off x="7717485" y="-1409700"/>
            <a:ext cx="7898715" cy="8267700"/>
            <a:chOff x="7717485" y="-1409700"/>
            <a:chExt cx="7898715" cy="8267700"/>
          </a:xfrm>
        </p:grpSpPr>
        <p:sp>
          <p:nvSpPr>
            <p:cNvPr id="6" name="Полилиния: фигура 5"/>
            <p:cNvSpPr/>
            <p:nvPr/>
          </p:nvSpPr>
          <p:spPr>
            <a:xfrm>
              <a:off x="11107241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Полилиния: фигура 6"/>
            <p:cNvSpPr/>
            <p:nvPr/>
          </p:nvSpPr>
          <p:spPr>
            <a:xfrm>
              <a:off x="9603745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Полилиния: фигура 7"/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Полилиния: фигура 8"/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 9"/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0"/>
            <p:cNvSpPr/>
            <p:nvPr/>
          </p:nvSpPr>
          <p:spPr>
            <a:xfrm>
              <a:off x="10731367" y="2347509"/>
              <a:ext cx="3382101" cy="2631119"/>
            </a:xfrm>
            <a:custGeom>
              <a:avLst/>
              <a:gdLst>
                <a:gd name="connsiteX0" fmla="*/ 2181860 w 2805429"/>
                <a:gd name="connsiteY0" fmla="*/ 0 h 2182495"/>
                <a:gd name="connsiteX1" fmla="*/ 0 w 2805429"/>
                <a:gd name="connsiteY1" fmla="*/ 2182495 h 2182495"/>
                <a:gd name="connsiteX2" fmla="*/ 623570 w 2805429"/>
                <a:gd name="connsiteY2" fmla="*/ 2182495 h 2182495"/>
                <a:gd name="connsiteX3" fmla="*/ 2805430 w 2805429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5429" h="2182495">
                  <a:moveTo>
                    <a:pt x="2181860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5430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Полилиния: фигура 11"/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2"/>
            <p:cNvSpPr/>
            <p:nvPr/>
          </p:nvSpPr>
          <p:spPr>
            <a:xfrm>
              <a:off x="9207200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5" name="Текст 39"/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/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5pPr>
          </a:lstStyle>
          <a:p>
            <a:pPr marL="331470" marR="0" lvl="0" indent="-33147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/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defRPr>
            </a:lvl5pPr>
          </a:lstStyle>
          <a:p>
            <a:pPr marL="331470" marR="0" lvl="0" indent="-33147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defRPr/>
            </a:pPr>
            <a:r>
              <a:rPr lang="ru-RU" dirty="0"/>
              <a:t>Дата мероприятия</a:t>
            </a:r>
          </a:p>
        </p:txBody>
      </p:sp>
      <p:pic>
        <p:nvPicPr>
          <p:cNvPr id="14" name="Graphic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583" y="4531188"/>
            <a:ext cx="252028" cy="252028"/>
          </a:xfrm>
          <a:prstGeom prst="rect">
            <a:avLst/>
          </a:prstGeom>
        </p:spPr>
      </p:pic>
      <p:pic>
        <p:nvPicPr>
          <p:cNvPr id="15" name="Graphic 5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152" y="4887836"/>
            <a:ext cx="192890" cy="19289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527" name="Рисунок 10"/>
          <p:cNvSpPr>
            <a:spLocks noGrp="1"/>
          </p:cNvSpPr>
          <p:nvPr>
            <p:ph type="pic" idx="21"/>
          </p:nvPr>
        </p:nvSpPr>
        <p:spPr>
          <a:xfrm>
            <a:off x="7294574" y="0"/>
            <a:ext cx="489742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1785478"/>
            <a:ext cx="6176429" cy="2923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2000" b="1">
                <a:solidFill>
                  <a:srgbClr val="FFFFFF"/>
                </a:solidFill>
              </a:defRPr>
            </a:lvl5pPr>
          </a:lstStyle>
          <a:p>
            <a:r>
              <a:t>Оглавление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399122"/>
            <a:ext cx="10379286" cy="2979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pic>
        <p:nvPicPr>
          <p:cNvPr id="537" name="Рисунок 2" descr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546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4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48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4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5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559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6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61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572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74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585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8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87" name="Рисунок 2"/>
          <p:cNvSpPr>
            <a:spLocks noGrp="1"/>
          </p:cNvSpPr>
          <p:nvPr>
            <p:ph type="pic" idx="21"/>
          </p:nvPr>
        </p:nvSpPr>
        <p:spPr>
          <a:xfrm>
            <a:off x="407987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9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Рисунок 3"/>
          <p:cNvGrpSpPr/>
          <p:nvPr/>
        </p:nvGrpSpPr>
        <p:grpSpPr>
          <a:xfrm>
            <a:off x="403197" y="647786"/>
            <a:ext cx="3352563" cy="1044152"/>
            <a:chOff x="-1" y="9"/>
            <a:chExt cx="3352561" cy="1044151"/>
          </a:xfrm>
        </p:grpSpPr>
        <p:sp>
          <p:nvSpPr>
            <p:cNvPr id="622" name="Полилиния: фигура 2"/>
            <p:cNvSpPr/>
            <p:nvPr/>
          </p:nvSpPr>
          <p:spPr>
            <a:xfrm>
              <a:off x="-1" y="422597"/>
              <a:ext cx="3147197" cy="621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23" name="Полилиния: фигура 3"/>
            <p:cNvSpPr/>
            <p:nvPr/>
          </p:nvSpPr>
          <p:spPr>
            <a:xfrm>
              <a:off x="2883242" y="9"/>
              <a:ext cx="469319" cy="47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633" name="Группа 4"/>
          <p:cNvGrpSpPr/>
          <p:nvPr/>
        </p:nvGrpSpPr>
        <p:grpSpPr>
          <a:xfrm>
            <a:off x="7714574" y="-1409705"/>
            <a:ext cx="7901630" cy="8267707"/>
            <a:chOff x="-1" y="-1"/>
            <a:chExt cx="7901629" cy="8267706"/>
          </a:xfrm>
        </p:grpSpPr>
        <p:sp>
          <p:nvSpPr>
            <p:cNvPr id="625" name="Полилиния: фигура 5"/>
            <p:cNvSpPr/>
            <p:nvPr/>
          </p:nvSpPr>
          <p:spPr>
            <a:xfrm>
              <a:off x="3392662" y="-2"/>
              <a:ext cx="4508967" cy="375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26" name="Полилиния: фигура 6"/>
            <p:cNvSpPr/>
            <p:nvPr/>
          </p:nvSpPr>
          <p:spPr>
            <a:xfrm>
              <a:off x="1889166" y="-2"/>
              <a:ext cx="4508965" cy="3757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99" y="0"/>
                  </a:moveTo>
                  <a:lnTo>
                    <a:pt x="0" y="21600"/>
                  </a:lnTo>
                  <a:lnTo>
                    <a:pt x="360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27" name="Полилиния: фигура 7"/>
            <p:cNvSpPr/>
            <p:nvPr/>
          </p:nvSpPr>
          <p:spPr>
            <a:xfrm>
              <a:off x="385667" y="6388332"/>
              <a:ext cx="2631125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28" name="Полилиния: фигура 8"/>
            <p:cNvSpPr/>
            <p:nvPr/>
          </p:nvSpPr>
          <p:spPr>
            <a:xfrm>
              <a:off x="-2" y="6385427"/>
              <a:ext cx="12704" cy="1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29" name="Полилиния: фигура 9"/>
            <p:cNvSpPr/>
            <p:nvPr/>
          </p:nvSpPr>
          <p:spPr>
            <a:xfrm>
              <a:off x="1889165" y="6388332"/>
              <a:ext cx="2630360" cy="187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0" name="Полилиния: фигура 10"/>
            <p:cNvSpPr/>
            <p:nvPr/>
          </p:nvSpPr>
          <p:spPr>
            <a:xfrm>
              <a:off x="3016787" y="3757210"/>
              <a:ext cx="3382109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99" y="0"/>
                  </a:moveTo>
                  <a:lnTo>
                    <a:pt x="0" y="21600"/>
                  </a:lnTo>
                  <a:lnTo>
                    <a:pt x="4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1" name="Полилиния: фигура 11"/>
            <p:cNvSpPr/>
            <p:nvPr/>
          </p:nvSpPr>
          <p:spPr>
            <a:xfrm>
              <a:off x="9792" y="3757210"/>
              <a:ext cx="3382875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2" name="Полилиния: фигура 12"/>
            <p:cNvSpPr/>
            <p:nvPr/>
          </p:nvSpPr>
          <p:spPr>
            <a:xfrm>
              <a:off x="1492621" y="3757210"/>
              <a:ext cx="3382873" cy="263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6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5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5615873"/>
            <a:ext cx="2574926" cy="204674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grpSp>
        <p:nvGrpSpPr>
          <p:cNvPr id="642" name="Graphic 5"/>
          <p:cNvGrpSpPr/>
          <p:nvPr/>
        </p:nvGrpSpPr>
        <p:grpSpPr>
          <a:xfrm>
            <a:off x="423151" y="5619356"/>
            <a:ext cx="192631" cy="192631"/>
            <a:chOff x="0" y="0"/>
            <a:chExt cx="192630" cy="192630"/>
          </a:xfrm>
        </p:grpSpPr>
        <p:sp>
          <p:nvSpPr>
            <p:cNvPr id="636" name="Полилиния: фигура 17"/>
            <p:cNvSpPr/>
            <p:nvPr/>
          </p:nvSpPr>
          <p:spPr>
            <a:xfrm>
              <a:off x="-1" y="-1"/>
              <a:ext cx="192631" cy="192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7" name="Полилиния: фигура 18"/>
            <p:cNvSpPr/>
            <p:nvPr/>
          </p:nvSpPr>
          <p:spPr>
            <a:xfrm>
              <a:off x="28905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8" name="Полилиния: фигура 19"/>
            <p:cNvSpPr/>
            <p:nvPr/>
          </p:nvSpPr>
          <p:spPr>
            <a:xfrm>
              <a:off x="77048" y="77048"/>
              <a:ext cx="38530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39" name="Полилиния: фигура 20"/>
            <p:cNvSpPr/>
            <p:nvPr/>
          </p:nvSpPr>
          <p:spPr>
            <a:xfrm>
              <a:off x="125192" y="77048"/>
              <a:ext cx="38529" cy="3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40" name="Полилиния: фигура 21"/>
            <p:cNvSpPr/>
            <p:nvPr/>
          </p:nvSpPr>
          <p:spPr>
            <a:xfrm>
              <a:off x="28905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641" name="Полилиния: фигура 22"/>
            <p:cNvSpPr/>
            <p:nvPr/>
          </p:nvSpPr>
          <p:spPr>
            <a:xfrm>
              <a:off x="77048" y="125192"/>
              <a:ext cx="38530" cy="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6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5" name="TextBox 24"/>
          <p:cNvSpPr txBox="1"/>
          <p:nvPr userDrawn="1"/>
        </p:nvSpPr>
        <p:spPr>
          <a:xfrm>
            <a:off x="4766798" y="974927"/>
            <a:ext cx="7807324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effectLst/>
                <a:latin typeface="Bahnschrift SemiBol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НИИЖБ </a:t>
            </a:r>
            <a:r>
              <a:rPr lang="ru-RU" sz="4000" b="1" dirty="0">
                <a:solidFill>
                  <a:srgbClr val="0070C0"/>
                </a:solidFill>
                <a:effectLst/>
                <a:latin typeface="Bahnschrift SemiBold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ПРОЕКТ</a:t>
            </a:r>
            <a:endParaRPr lang="ru-RU" sz="4000" dirty="0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Фото справа 1/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651" name="Прямая соединительная линия 9"/>
          <p:cNvSpPr/>
          <p:nvPr/>
        </p:nvSpPr>
        <p:spPr>
          <a:xfrm>
            <a:off x="407997" y="6489339"/>
            <a:ext cx="11376006" cy="4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5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53" name="Рисунок 2"/>
          <p:cNvSpPr>
            <a:spLocks noGrp="1"/>
          </p:cNvSpPr>
          <p:nvPr>
            <p:ph type="pic" idx="21"/>
          </p:nvPr>
        </p:nvSpPr>
        <p:spPr>
          <a:xfrm>
            <a:off x="7176120" y="0"/>
            <a:ext cx="501588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6127754" cy="2979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5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89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93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4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7" cy="48496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672" name="Прямая соединительная линия 9"/>
          <p:cNvSpPr/>
          <p:nvPr/>
        </p:nvSpPr>
        <p:spPr>
          <a:xfrm>
            <a:off x="407997" y="6489339"/>
            <a:ext cx="11376006" cy="4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7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74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5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77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1" cy="29160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687" name="Прямая соединительная линия 9"/>
          <p:cNvSpPr/>
          <p:nvPr/>
        </p:nvSpPr>
        <p:spPr>
          <a:xfrm>
            <a:off x="407997" y="6489339"/>
            <a:ext cx="11376006" cy="4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68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89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0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4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1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9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02" name="Прямая соединительная линия 9"/>
          <p:cNvSpPr/>
          <p:nvPr/>
        </p:nvSpPr>
        <p:spPr>
          <a:xfrm>
            <a:off x="407997" y="6489339"/>
            <a:ext cx="11376006" cy="4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0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0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0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15" name="Прямая соединительная линия 9"/>
          <p:cNvSpPr/>
          <p:nvPr/>
        </p:nvSpPr>
        <p:spPr>
          <a:xfrm>
            <a:off x="407997" y="6489339"/>
            <a:ext cx="11376006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1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1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1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27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2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29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0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3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4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43" name="Прямая соединительная линия 9"/>
          <p:cNvSpPr/>
          <p:nvPr/>
        </p:nvSpPr>
        <p:spPr>
          <a:xfrm>
            <a:off x="407997" y="6489339"/>
            <a:ext cx="11376005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4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5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5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4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0" cy="161586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extBox 29"/>
          <p:cNvSpPr txBox="1"/>
          <p:nvPr/>
        </p:nvSpPr>
        <p:spPr>
          <a:xfrm>
            <a:off x="407989" y="6601617"/>
            <a:ext cx="4679899" cy="15032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756" name="Прямая соединительная линия 9"/>
          <p:cNvSpPr/>
          <p:nvPr/>
        </p:nvSpPr>
        <p:spPr>
          <a:xfrm>
            <a:off x="407997" y="6489339"/>
            <a:ext cx="11376006" cy="3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5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6" cy="49077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8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81" cy="161587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 с кругов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9" cy="192976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9" name="Дуга 22"/>
          <p:cNvSpPr/>
          <p:nvPr/>
        </p:nvSpPr>
        <p:spPr>
          <a:xfrm rot="3600000">
            <a:off x="10662867" y="2619601"/>
            <a:ext cx="2166224" cy="1416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70" name="Дуга 23"/>
          <p:cNvSpPr/>
          <p:nvPr/>
        </p:nvSpPr>
        <p:spPr>
          <a:xfrm rot="3600000">
            <a:off x="9895712" y="1547622"/>
            <a:ext cx="2712895" cy="3407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rgbClr val="00235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71" name="Дуга 25"/>
          <p:cNvSpPr/>
          <p:nvPr/>
        </p:nvSpPr>
        <p:spPr>
          <a:xfrm rot="3600000">
            <a:off x="10110792" y="3780697"/>
            <a:ext cx="2246975" cy="2963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72" name="Дуга 26"/>
          <p:cNvSpPr/>
          <p:nvPr/>
        </p:nvSpPr>
        <p:spPr>
          <a:xfrm rot="3600000">
            <a:off x="8958429" y="-1628076"/>
            <a:ext cx="1921555" cy="61271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14" h="21600" extrusionOk="0">
                <a:moveTo>
                  <a:pt x="17014" y="21600"/>
                </a:moveTo>
                <a:cubicBezTo>
                  <a:pt x="1310" y="18243"/>
                  <a:pt x="-4586" y="10454"/>
                  <a:pt x="3845" y="4201"/>
                </a:cubicBezTo>
                <a:cubicBezTo>
                  <a:pt x="6065" y="2555"/>
                  <a:pt x="9160" y="1121"/>
                  <a:pt x="12914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73" name="Дуга 28"/>
          <p:cNvSpPr/>
          <p:nvPr/>
        </p:nvSpPr>
        <p:spPr>
          <a:xfrm rot="3600000">
            <a:off x="8662811" y="4190925"/>
            <a:ext cx="3695740" cy="26858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774" name="Дуга 31"/>
          <p:cNvSpPr/>
          <p:nvPr/>
        </p:nvSpPr>
        <p:spPr>
          <a:xfrm rot="3600000">
            <a:off x="11122490" y="3285521"/>
            <a:ext cx="782567" cy="1097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775" name="Severgroup_Logo_Cyrillic.ai" descr="Severgroup_Logo_Cyrillic.ai"/>
          <p:cNvPicPr>
            <a:picLocks noChangeAspect="1"/>
          </p:cNvPicPr>
          <p:nvPr/>
        </p:nvPicPr>
        <p:blipFill>
          <a:blip r:embed="rId2"/>
          <a:srcRect b="84971"/>
          <a:stretch>
            <a:fillRect/>
          </a:stretch>
        </p:blipFill>
        <p:spPr>
          <a:xfrm>
            <a:off x="431547" y="885531"/>
            <a:ext cx="3382168" cy="58385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Заголовок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Группа 28"/>
          <p:cNvGrpSpPr/>
          <p:nvPr/>
        </p:nvGrpSpPr>
        <p:grpSpPr>
          <a:xfrm>
            <a:off x="7363362" y="0"/>
            <a:ext cx="4828638" cy="3035302"/>
            <a:chOff x="0" y="0"/>
            <a:chExt cx="4828637" cy="3035301"/>
          </a:xfrm>
        </p:grpSpPr>
        <p:sp>
          <p:nvSpPr>
            <p:cNvPr id="783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4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5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6" name="Полилиния: фигура 32"/>
            <p:cNvSpPr/>
            <p:nvPr/>
          </p:nvSpPr>
          <p:spPr>
            <a:xfrm>
              <a:off x="4547274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7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8" name="Полилиния: фигура 34"/>
            <p:cNvSpPr/>
            <p:nvPr/>
          </p:nvSpPr>
          <p:spPr>
            <a:xfrm>
              <a:off x="3720258" y="1795104"/>
              <a:ext cx="1108379" cy="1240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89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790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79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609600" y="92074"/>
            <a:ext cx="10972800" cy="15081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в 1 строк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813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1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1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1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28"/>
          <p:cNvGrpSpPr/>
          <p:nvPr/>
        </p:nvGrpSpPr>
        <p:grpSpPr>
          <a:xfrm>
            <a:off x="7363362" y="0"/>
            <a:ext cx="4828638" cy="3035302"/>
            <a:chOff x="0" y="0"/>
            <a:chExt cx="4828637" cy="3035301"/>
          </a:xfrm>
        </p:grpSpPr>
        <p:sp>
          <p:nvSpPr>
            <p:cNvPr id="102" name="Полилиния: фигура 29"/>
            <p:cNvSpPr/>
            <p:nvPr/>
          </p:nvSpPr>
          <p:spPr>
            <a:xfrm>
              <a:off x="1240196" y="971123"/>
              <a:ext cx="1240197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3" name="Полилиния: фигура 30"/>
            <p:cNvSpPr/>
            <p:nvPr/>
          </p:nvSpPr>
          <p:spPr>
            <a:xfrm>
              <a:off x="3307078" y="557615"/>
              <a:ext cx="1240198" cy="12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4" name="Полилиния: фигура 31"/>
            <p:cNvSpPr/>
            <p:nvPr/>
          </p:nvSpPr>
          <p:spPr>
            <a:xfrm>
              <a:off x="2066882" y="14443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5" name="Полилиния: фигура 32"/>
            <p:cNvSpPr/>
            <p:nvPr/>
          </p:nvSpPr>
          <p:spPr>
            <a:xfrm>
              <a:off x="4547274" y="1103270"/>
              <a:ext cx="281363" cy="281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6" name="Полилиния: фигура 33"/>
            <p:cNvSpPr/>
            <p:nvPr/>
          </p:nvSpPr>
          <p:spPr>
            <a:xfrm>
              <a:off x="4134094" y="0"/>
              <a:ext cx="694543" cy="144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7" name="Полилиния: фигура 34"/>
            <p:cNvSpPr/>
            <p:nvPr/>
          </p:nvSpPr>
          <p:spPr>
            <a:xfrm>
              <a:off x="3720258" y="1795104"/>
              <a:ext cx="1108379" cy="1240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8" name="Полилиния: фигура 35"/>
            <p:cNvSpPr/>
            <p:nvPr/>
          </p:nvSpPr>
          <p:spPr>
            <a:xfrm>
              <a:off x="3715992" y="0"/>
              <a:ext cx="413511" cy="572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09" name="Полилиния: фигура 37"/>
            <p:cNvSpPr/>
            <p:nvPr/>
          </p:nvSpPr>
          <p:spPr>
            <a:xfrm>
              <a:off x="-1" y="557615"/>
              <a:ext cx="124019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11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7" y="644289"/>
            <a:ext cx="5569427" cy="55694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861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6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63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1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4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66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40" cy="2916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876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7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78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9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0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8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8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8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891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89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3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Разделитель шабло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4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5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6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7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8" name="Полилиния: фигура 10"/>
          <p:cNvSpPr/>
          <p:nvPr/>
        </p:nvSpPr>
        <p:spPr>
          <a:xfrm>
            <a:off x="11283768" y="29842"/>
            <a:ext cx="908232" cy="2576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13986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09" name="Полилиния: фигура 15"/>
          <p:cNvSpPr/>
          <p:nvPr/>
        </p:nvSpPr>
        <p:spPr>
          <a:xfrm>
            <a:off x="6442009" y="-1"/>
            <a:ext cx="1007296" cy="100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10" name="Полилиния: фигура 21"/>
          <p:cNvSpPr/>
          <p:nvPr/>
        </p:nvSpPr>
        <p:spPr>
          <a:xfrm>
            <a:off x="7032242" y="5834312"/>
            <a:ext cx="4251529" cy="102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0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12" name="Номер слайда 1"/>
          <p:cNvSpPr txBox="1"/>
          <p:nvPr/>
        </p:nvSpPr>
        <p:spPr>
          <a:xfrm>
            <a:off x="5771963" y="6609007"/>
            <a:ext cx="648073" cy="1355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ctr" defTabSz="457200">
              <a:defRPr sz="10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913" name="Рисунок 26" descr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14" name="Титульный слайд"/>
          <p:cNvSpPr txBox="1">
            <a:spLocks noGrp="1"/>
          </p:cNvSpPr>
          <p:nvPr>
            <p:ph type="title" hasCustomPrompt="1"/>
          </p:nvPr>
        </p:nvSpPr>
        <p:spPr>
          <a:xfrm>
            <a:off x="423628" y="1106128"/>
            <a:ext cx="6124587" cy="1116578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883920">
              <a:defRPr sz="4000">
                <a:solidFill>
                  <a:srgbClr val="FFFFFF"/>
                </a:solidFill>
              </a:defRPr>
            </a:lvl1pPr>
          </a:lstStyle>
          <a:p>
            <a:r>
              <a:t>Титульный слайд</a:t>
            </a:r>
          </a:p>
        </p:txBody>
      </p:sp>
      <p:sp>
        <p:nvSpPr>
          <p:cNvPr id="91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394168"/>
            <a:ext cx="6124587" cy="233911"/>
          </a:xfrm>
          <a:prstGeom prst="rect">
            <a:avLst/>
          </a:prstGeom>
        </p:spPr>
        <p:txBody>
          <a:bodyPr/>
          <a:lstStyle>
            <a:lvl1pPr marL="179705" indent="-179705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1pPr>
            <a:lvl2pPr marL="687705" indent="-24511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2pPr>
            <a:lvl3pPr marL="108013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3pPr>
            <a:lvl4pPr marL="1522730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4pPr>
            <a:lvl5pPr marL="1965325" indent="-196850" defTabSz="883920">
              <a:lnSpc>
                <a:spcPct val="95000"/>
              </a:lnSpc>
              <a:spcBef>
                <a:spcPts val="500"/>
              </a:spcBef>
              <a:defRPr sz="1600">
                <a:solidFill>
                  <a:srgbClr val="FFFFFF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16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7" name="TextBox 31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918" name="Текст 3"/>
          <p:cNvSpPr>
            <a:spLocks noGrp="1"/>
          </p:cNvSpPr>
          <p:nvPr>
            <p:ph type="body" sz="quarter" idx="2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FFFFFF"/>
                </a:solidFill>
              </a:defRPr>
            </a:lvl1pPr>
          </a:lstStyle>
          <a:p>
            <a:r>
              <a:t>##.##.####</a:t>
            </a:r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Рисунок 23"/>
          <p:cNvSpPr>
            <a:spLocks noGrp="1"/>
          </p:cNvSpPr>
          <p:nvPr>
            <p:ph type="pic" idx="21"/>
          </p:nvPr>
        </p:nvSpPr>
        <p:spPr>
          <a:xfrm>
            <a:off x="1995" y="3408219"/>
            <a:ext cx="12192001" cy="34497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946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4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48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9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0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5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95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961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6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63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4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5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6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96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69" name="Рисунок 14"/>
          <p:cNvSpPr>
            <a:spLocks noGrp="1"/>
          </p:cNvSpPr>
          <p:nvPr>
            <p:ph type="pic" sz="quarter" idx="24"/>
          </p:nvPr>
        </p:nvSpPr>
        <p:spPr>
          <a:xfrm>
            <a:off x="8054748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0" name="Рисунок 12"/>
          <p:cNvSpPr>
            <a:spLocks noGrp="1"/>
          </p:cNvSpPr>
          <p:nvPr>
            <p:ph type="pic" sz="quarter" idx="25"/>
          </p:nvPr>
        </p:nvSpPr>
        <p:spPr>
          <a:xfrm>
            <a:off x="407987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1" name="Рисунок 13"/>
          <p:cNvSpPr>
            <a:spLocks noGrp="1"/>
          </p:cNvSpPr>
          <p:nvPr>
            <p:ph type="pic" sz="quarter" idx="26"/>
          </p:nvPr>
        </p:nvSpPr>
        <p:spPr>
          <a:xfrm>
            <a:off x="4229363" y="3736397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97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8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81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2" name="Рисунок 14"/>
          <p:cNvSpPr>
            <a:spLocks noGrp="1"/>
          </p:cNvSpPr>
          <p:nvPr>
            <p:ph type="pic" sz="quarter" idx="22"/>
          </p:nvPr>
        </p:nvSpPr>
        <p:spPr>
          <a:xfrm>
            <a:off x="8989979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3" name="Рисунок 14"/>
          <p:cNvSpPr>
            <a:spLocks noGrp="1"/>
          </p:cNvSpPr>
          <p:nvPr>
            <p:ph type="pic" sz="quarter" idx="23"/>
          </p:nvPr>
        </p:nvSpPr>
        <p:spPr>
          <a:xfrm>
            <a:off x="6129316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4" name="Рисунок 12"/>
          <p:cNvSpPr>
            <a:spLocks noGrp="1"/>
          </p:cNvSpPr>
          <p:nvPr>
            <p:ph type="pic" sz="quarter" idx="24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5" name="Рисунок 13"/>
          <p:cNvSpPr>
            <a:spLocks noGrp="1"/>
          </p:cNvSpPr>
          <p:nvPr>
            <p:ph type="pic" sz="quarter" idx="25"/>
          </p:nvPr>
        </p:nvSpPr>
        <p:spPr>
          <a:xfrm>
            <a:off x="3268651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98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9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9" name="Рисунок 14"/>
          <p:cNvSpPr>
            <a:spLocks noGrp="1"/>
          </p:cNvSpPr>
          <p:nvPr>
            <p:ph type="pic" sz="quarter" idx="26"/>
          </p:nvPr>
        </p:nvSpPr>
        <p:spPr>
          <a:xfrm>
            <a:off x="6129316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0" name="Рисунок 12"/>
          <p:cNvSpPr>
            <a:spLocks noGrp="1"/>
          </p:cNvSpPr>
          <p:nvPr>
            <p:ph type="pic" sz="quarter" idx="27"/>
          </p:nvPr>
        </p:nvSpPr>
        <p:spPr>
          <a:xfrm>
            <a:off x="407987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1" name="Рисунок 13"/>
          <p:cNvSpPr>
            <a:spLocks noGrp="1"/>
          </p:cNvSpPr>
          <p:nvPr>
            <p:ph type="pic" sz="quarter" idx="28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99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0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01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2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3" name="Рисунок 13"/>
          <p:cNvSpPr>
            <a:spLocks noGrp="1"/>
          </p:cNvSpPr>
          <p:nvPr>
            <p:ph type="pic" sz="quarter" idx="23"/>
          </p:nvPr>
        </p:nvSpPr>
        <p:spPr>
          <a:xfrm>
            <a:off x="3268651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0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0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7" name="Рисунок 14"/>
          <p:cNvSpPr>
            <a:spLocks noGrp="1"/>
          </p:cNvSpPr>
          <p:nvPr>
            <p:ph type="pic" sz="quarter" idx="24"/>
          </p:nvPr>
        </p:nvSpPr>
        <p:spPr>
          <a:xfrm>
            <a:off x="6129316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8" name="Рисунок 13"/>
          <p:cNvSpPr>
            <a:spLocks noGrp="1"/>
          </p:cNvSpPr>
          <p:nvPr>
            <p:ph type="pic" sz="quarter" idx="25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олилиния: фигура 33"/>
          <p:cNvSpPr/>
          <p:nvPr/>
        </p:nvSpPr>
        <p:spPr>
          <a:xfrm>
            <a:off x="11683685" y="942401"/>
            <a:ext cx="508317" cy="508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8" name="Полилиния: фигура 36"/>
          <p:cNvSpPr/>
          <p:nvPr/>
        </p:nvSpPr>
        <p:spPr>
          <a:xfrm>
            <a:off x="10317983" y="0"/>
            <a:ext cx="187401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9" name="Полилиния: фигура 15"/>
          <p:cNvSpPr/>
          <p:nvPr/>
        </p:nvSpPr>
        <p:spPr>
          <a:xfrm>
            <a:off x="8952279" y="3840693"/>
            <a:ext cx="2389982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0" name="Полилиния: фигура 16"/>
          <p:cNvSpPr/>
          <p:nvPr/>
        </p:nvSpPr>
        <p:spPr>
          <a:xfrm>
            <a:off x="8601375" y="3837473"/>
            <a:ext cx="12702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1" name="Полилиния: фигура 24"/>
          <p:cNvSpPr/>
          <p:nvPr/>
        </p:nvSpPr>
        <p:spPr>
          <a:xfrm>
            <a:off x="10317983" y="3840693"/>
            <a:ext cx="1874019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2" name="Полилиния: фигура 27"/>
          <p:cNvSpPr/>
          <p:nvPr/>
        </p:nvSpPr>
        <p:spPr>
          <a:xfrm>
            <a:off x="11342258" y="2990705"/>
            <a:ext cx="849743" cy="84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3" name="Полилиния: фигура 19"/>
          <p:cNvSpPr/>
          <p:nvPr/>
        </p:nvSpPr>
        <p:spPr>
          <a:xfrm>
            <a:off x="8610855" y="1450714"/>
            <a:ext cx="3072832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4" name="Полилиния: фигура 30"/>
          <p:cNvSpPr/>
          <p:nvPr/>
        </p:nvSpPr>
        <p:spPr>
          <a:xfrm>
            <a:off x="9957781" y="1606474"/>
            <a:ext cx="2234221" cy="223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5" name="Полилиния: фигура 39"/>
          <p:cNvSpPr/>
          <p:nvPr/>
        </p:nvSpPr>
        <p:spPr>
          <a:xfrm>
            <a:off x="8985622" y="0"/>
            <a:ext cx="2133568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" name="Полилиния: фигура 42"/>
          <p:cNvSpPr/>
          <p:nvPr/>
        </p:nvSpPr>
        <p:spPr>
          <a:xfrm>
            <a:off x="7676101" y="0"/>
            <a:ext cx="2133569" cy="1450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39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137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8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40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1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16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1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18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989979" y="3736397"/>
            <a:ext cx="279000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9" name="Рисунок 14"/>
          <p:cNvSpPr>
            <a:spLocks noGrp="1"/>
          </p:cNvSpPr>
          <p:nvPr>
            <p:ph type="pic" sz="quarter" idx="22"/>
          </p:nvPr>
        </p:nvSpPr>
        <p:spPr>
          <a:xfrm>
            <a:off x="6129316" y="1092879"/>
            <a:ext cx="279000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0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1092879"/>
            <a:ext cx="2790002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2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2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4" name="Рисунок 13"/>
          <p:cNvSpPr>
            <a:spLocks noGrp="1"/>
          </p:cNvSpPr>
          <p:nvPr>
            <p:ph type="pic" sz="quarter" idx="24"/>
          </p:nvPr>
        </p:nvSpPr>
        <p:spPr>
          <a:xfrm>
            <a:off x="3268651" y="3736397"/>
            <a:ext cx="2790002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фото во весь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3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3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34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07987" y="1092879"/>
            <a:ext cx="5615545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5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168465" y="1092879"/>
            <a:ext cx="5615545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3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3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9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3736397"/>
            <a:ext cx="5615545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0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168465" y="3736397"/>
            <a:ext cx="5615545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фото с плашка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4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4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50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07987" y="1092879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1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168465" y="1092879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5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5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55" name="Рисунок 12"/>
          <p:cNvSpPr>
            <a:spLocks noGrp="1"/>
          </p:cNvSpPr>
          <p:nvPr>
            <p:ph type="pic" sz="quarter" idx="23"/>
          </p:nvPr>
        </p:nvSpPr>
        <p:spPr>
          <a:xfrm>
            <a:off x="407987" y="3736397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6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168465" y="3736397"/>
            <a:ext cx="5615545" cy="1839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фото с плашка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64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6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66" name="Рисунок 14"/>
          <p:cNvSpPr>
            <a:spLocks noGrp="1"/>
          </p:cNvSpPr>
          <p:nvPr>
            <p:ph type="pic" sz="quarter" idx="21"/>
          </p:nvPr>
        </p:nvSpPr>
        <p:spPr>
          <a:xfrm>
            <a:off x="8054748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7" name="Рисунок 12"/>
          <p:cNvSpPr>
            <a:spLocks noGrp="1"/>
          </p:cNvSpPr>
          <p:nvPr>
            <p:ph type="pic" sz="quarter" idx="22"/>
          </p:nvPr>
        </p:nvSpPr>
        <p:spPr>
          <a:xfrm>
            <a:off x="407987" y="1092879"/>
            <a:ext cx="3725231" cy="2556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8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229363" y="3752272"/>
            <a:ext cx="3725231" cy="25564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7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7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7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8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8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4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9" y="1089025"/>
            <a:ext cx="5576401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85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1" cy="2053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09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9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09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09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8" name="Рисунок 12"/>
          <p:cNvSpPr>
            <a:spLocks noGrp="1"/>
          </p:cNvSpPr>
          <p:nvPr>
            <p:ph type="pic" sz="quarter" idx="21"/>
          </p:nvPr>
        </p:nvSpPr>
        <p:spPr>
          <a:xfrm>
            <a:off x="414109" y="1089025"/>
            <a:ext cx="5576401" cy="2916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9" name="Рисунок 13"/>
          <p:cNvSpPr>
            <a:spLocks noGrp="1"/>
          </p:cNvSpPr>
          <p:nvPr>
            <p:ph type="pic" sz="quarter" idx="22"/>
          </p:nvPr>
        </p:nvSpPr>
        <p:spPr>
          <a:xfrm>
            <a:off x="6204715" y="1089025"/>
            <a:ext cx="5576401" cy="2916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10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0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09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0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4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112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1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4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5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5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12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2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5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1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6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3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7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12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130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3 маленьк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13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13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40" name="Рисунок 16"/>
          <p:cNvSpPr>
            <a:spLocks noGrp="1"/>
          </p:cNvSpPr>
          <p:nvPr>
            <p:ph type="pic" sz="quarter" idx="21"/>
          </p:nvPr>
        </p:nvSpPr>
        <p:spPr>
          <a:xfrm>
            <a:off x="8185460" y="1089025"/>
            <a:ext cx="3598540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1" name="Рисунок 11"/>
          <p:cNvSpPr>
            <a:spLocks noGrp="1"/>
          </p:cNvSpPr>
          <p:nvPr>
            <p:ph type="pic" sz="quarter" idx="22"/>
          </p:nvPr>
        </p:nvSpPr>
        <p:spPr>
          <a:xfrm>
            <a:off x="407989" y="1089025"/>
            <a:ext cx="3598539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143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144" name="Рисунок 15"/>
          <p:cNvSpPr>
            <a:spLocks noGrp="1"/>
          </p:cNvSpPr>
          <p:nvPr>
            <p:ph type="pic" sz="quarter" idx="23"/>
          </p:nvPr>
        </p:nvSpPr>
        <p:spPr>
          <a:xfrm>
            <a:off x="4296731" y="1089025"/>
            <a:ext cx="3598539" cy="29160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Рисунок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Рисунок 3"/>
          <p:cNvGrpSpPr/>
          <p:nvPr/>
        </p:nvGrpSpPr>
        <p:grpSpPr>
          <a:xfrm>
            <a:off x="403202" y="471836"/>
            <a:ext cx="3161341" cy="984616"/>
            <a:chOff x="0" y="7"/>
            <a:chExt cx="3161339" cy="984614"/>
          </a:xfrm>
        </p:grpSpPr>
        <p:sp>
          <p:nvSpPr>
            <p:cNvPr id="148" name="Полилиния: фигура 44"/>
            <p:cNvSpPr/>
            <p:nvPr/>
          </p:nvSpPr>
          <p:spPr>
            <a:xfrm>
              <a:off x="0" y="398511"/>
              <a:ext cx="2967699" cy="586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49" name="Полилиния: фигура 45"/>
            <p:cNvSpPr/>
            <p:nvPr/>
          </p:nvSpPr>
          <p:spPr>
            <a:xfrm>
              <a:off x="2718794" y="7"/>
              <a:ext cx="442547" cy="443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2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51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900" cy="2979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Оглавление</a:t>
            </a:r>
          </a:p>
        </p:txBody>
      </p:sp>
      <p:sp>
        <p:nvSpPr>
          <p:cNvPr id="152" name="Дуга 1"/>
          <p:cNvSpPr/>
          <p:nvPr/>
        </p:nvSpPr>
        <p:spPr>
          <a:xfrm rot="3600000">
            <a:off x="10662849" y="2619621"/>
            <a:ext cx="2166229" cy="1416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7" h="20712" extrusionOk="0">
                <a:moveTo>
                  <a:pt x="180" y="20712"/>
                </a:moveTo>
                <a:cubicBezTo>
                  <a:pt x="-933" y="11129"/>
                  <a:pt x="3233" y="1978"/>
                  <a:pt x="9486" y="273"/>
                </a:cubicBezTo>
                <a:cubicBezTo>
                  <a:pt x="13739" y="-888"/>
                  <a:pt x="18058" y="1704"/>
                  <a:pt x="20667" y="6982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3" name="Дуга 2"/>
          <p:cNvSpPr/>
          <p:nvPr/>
        </p:nvSpPr>
        <p:spPr>
          <a:xfrm rot="3600000">
            <a:off x="9895643" y="1547652"/>
            <a:ext cx="2712946" cy="3407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44" h="20095" extrusionOk="0">
                <a:moveTo>
                  <a:pt x="7155" y="20095"/>
                </a:moveTo>
                <a:cubicBezTo>
                  <a:pt x="704" y="17426"/>
                  <a:pt x="-1856" y="11025"/>
                  <a:pt x="1437" y="5797"/>
                </a:cubicBezTo>
                <a:cubicBezTo>
                  <a:pt x="4730" y="570"/>
                  <a:pt x="12629" y="-1505"/>
                  <a:pt x="19080" y="1164"/>
                </a:cubicBezTo>
                <a:cubicBezTo>
                  <a:pt x="19305" y="1257"/>
                  <a:pt x="19526" y="1355"/>
                  <a:pt x="19744" y="1458"/>
                </a:cubicBezTo>
              </a:path>
            </a:pathLst>
          </a:custGeom>
          <a:ln w="6127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4" name="Дуга 3"/>
          <p:cNvSpPr/>
          <p:nvPr/>
        </p:nvSpPr>
        <p:spPr>
          <a:xfrm rot="3600000">
            <a:off x="10110794" y="3780696"/>
            <a:ext cx="2246970" cy="2963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495" h="21600" extrusionOk="0">
                <a:moveTo>
                  <a:pt x="18919" y="0"/>
                </a:moveTo>
                <a:cubicBezTo>
                  <a:pt x="21600" y="9435"/>
                  <a:pt x="14667" y="18909"/>
                  <a:pt x="3435" y="21161"/>
                </a:cubicBezTo>
                <a:cubicBezTo>
                  <a:pt x="2306" y="21387"/>
                  <a:pt x="1157" y="21534"/>
                  <a:pt x="0" y="21600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5" name="Дуга 4"/>
          <p:cNvSpPr/>
          <p:nvPr/>
        </p:nvSpPr>
        <p:spPr>
          <a:xfrm rot="3600000">
            <a:off x="10293444" y="-1124644"/>
            <a:ext cx="1457874" cy="3312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76" h="21600" extrusionOk="0">
                <a:moveTo>
                  <a:pt x="297" y="21600"/>
                </a:moveTo>
                <a:cubicBezTo>
                  <a:pt x="-1624" y="13251"/>
                  <a:pt x="5857" y="5040"/>
                  <a:pt x="19976" y="0"/>
                </a:cubicBezTo>
              </a:path>
            </a:pathLst>
          </a:custGeom>
          <a:ln w="612775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6" name="Дуга 5"/>
          <p:cNvSpPr/>
          <p:nvPr/>
        </p:nvSpPr>
        <p:spPr>
          <a:xfrm rot="3600000">
            <a:off x="8662784" y="4190909"/>
            <a:ext cx="3695739" cy="268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21" extrusionOk="0">
                <a:moveTo>
                  <a:pt x="21600" y="0"/>
                </a:moveTo>
                <a:cubicBezTo>
                  <a:pt x="20497" y="12569"/>
                  <a:pt x="11731" y="21600"/>
                  <a:pt x="2022" y="20172"/>
                </a:cubicBezTo>
                <a:cubicBezTo>
                  <a:pt x="1342" y="20072"/>
                  <a:pt x="667" y="19921"/>
                  <a:pt x="0" y="19719"/>
                </a:cubicBezTo>
              </a:path>
            </a:pathLst>
          </a:custGeom>
          <a:ln w="612775">
            <a:solidFill>
              <a:schemeClr val="accent2">
                <a:alpha val="50000"/>
              </a:schemeClr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7" name="Дуга 6"/>
          <p:cNvSpPr/>
          <p:nvPr/>
        </p:nvSpPr>
        <p:spPr>
          <a:xfrm rot="3600000">
            <a:off x="11122491" y="3285522"/>
            <a:ext cx="782567" cy="10974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08" h="20241" extrusionOk="0">
                <a:moveTo>
                  <a:pt x="0" y="589"/>
                </a:moveTo>
                <a:cubicBezTo>
                  <a:pt x="7940" y="-1359"/>
                  <a:pt x="16577" y="1683"/>
                  <a:pt x="19290" y="7382"/>
                </a:cubicBezTo>
                <a:cubicBezTo>
                  <a:pt x="21600" y="12235"/>
                  <a:pt x="18889" y="17587"/>
                  <a:pt x="12776" y="20241"/>
                </a:cubicBezTo>
              </a:path>
            </a:pathLst>
          </a:custGeom>
          <a:ln w="612775">
            <a:solidFill>
              <a:srgbClr val="6A7074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60618" y="6288577"/>
            <a:ext cx="153964" cy="13554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 с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1161" name="Рисунок 10"/>
          <p:cNvSpPr>
            <a:spLocks noGrp="1"/>
          </p:cNvSpPr>
          <p:nvPr>
            <p:ph type="pic" idx="21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3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1164" name="Текст 26"/>
          <p:cNvSpPr>
            <a:spLocks noGrp="1"/>
          </p:cNvSpPr>
          <p:nvPr>
            <p:ph type="body" sz="quarter" idx="23" hasCustomPrompt="1"/>
          </p:nvPr>
        </p:nvSpPr>
        <p:spPr>
          <a:xfrm>
            <a:off x="705425" y="5892298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1165" name="Graphic 17"/>
          <p:cNvSpPr/>
          <p:nvPr/>
        </p:nvSpPr>
        <p:spPr>
          <a:xfrm>
            <a:off x="426123" y="5552208"/>
            <a:ext cx="186949" cy="207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6" y="16738"/>
                </a:moveTo>
                <a:lnTo>
                  <a:pt x="14394" y="16738"/>
                </a:lnTo>
                <a:lnTo>
                  <a:pt x="14394" y="14341"/>
                </a:lnTo>
                <a:lnTo>
                  <a:pt x="16812" y="13252"/>
                </a:lnTo>
                <a:lnTo>
                  <a:pt x="16812" y="1751"/>
                </a:lnTo>
                <a:lnTo>
                  <a:pt x="13893" y="0"/>
                </a:lnTo>
                <a:lnTo>
                  <a:pt x="7697" y="0"/>
                </a:lnTo>
                <a:lnTo>
                  <a:pt x="4778" y="1750"/>
                </a:lnTo>
                <a:lnTo>
                  <a:pt x="4778" y="13251"/>
                </a:lnTo>
                <a:lnTo>
                  <a:pt x="7204" y="14344"/>
                </a:lnTo>
                <a:lnTo>
                  <a:pt x="7204" y="16737"/>
                </a:lnTo>
                <a:lnTo>
                  <a:pt x="2799" y="16737"/>
                </a:lnTo>
                <a:lnTo>
                  <a:pt x="0" y="18630"/>
                </a:lnTo>
                <a:lnTo>
                  <a:pt x="0" y="21600"/>
                </a:lnTo>
                <a:lnTo>
                  <a:pt x="1200" y="21600"/>
                </a:lnTo>
                <a:lnTo>
                  <a:pt x="1200" y="19170"/>
                </a:lnTo>
                <a:lnTo>
                  <a:pt x="3199" y="17819"/>
                </a:lnTo>
                <a:lnTo>
                  <a:pt x="8406" y="17819"/>
                </a:lnTo>
                <a:lnTo>
                  <a:pt x="8406" y="14886"/>
                </a:lnTo>
                <a:lnTo>
                  <a:pt x="9404" y="15335"/>
                </a:lnTo>
                <a:lnTo>
                  <a:pt x="12190" y="15335"/>
                </a:lnTo>
                <a:lnTo>
                  <a:pt x="13197" y="14882"/>
                </a:lnTo>
                <a:lnTo>
                  <a:pt x="13197" y="17819"/>
                </a:lnTo>
                <a:lnTo>
                  <a:pt x="18417" y="17819"/>
                </a:lnTo>
                <a:lnTo>
                  <a:pt x="20402" y="19169"/>
                </a:lnTo>
                <a:lnTo>
                  <a:pt x="20402" y="20520"/>
                </a:lnTo>
                <a:lnTo>
                  <a:pt x="2401" y="20520"/>
                </a:lnTo>
                <a:lnTo>
                  <a:pt x="2401" y="21600"/>
                </a:lnTo>
                <a:lnTo>
                  <a:pt x="21600" y="21600"/>
                </a:lnTo>
                <a:lnTo>
                  <a:pt x="21600" y="18630"/>
                </a:lnTo>
                <a:close/>
                <a:moveTo>
                  <a:pt x="11904" y="14255"/>
                </a:moveTo>
                <a:lnTo>
                  <a:pt x="9687" y="14255"/>
                </a:lnTo>
                <a:lnTo>
                  <a:pt x="5981" y="12587"/>
                </a:lnTo>
                <a:lnTo>
                  <a:pt x="5981" y="2328"/>
                </a:lnTo>
                <a:lnTo>
                  <a:pt x="8063" y="1077"/>
                </a:lnTo>
                <a:lnTo>
                  <a:pt x="13533" y="1077"/>
                </a:lnTo>
                <a:lnTo>
                  <a:pt x="15615" y="2328"/>
                </a:lnTo>
                <a:lnTo>
                  <a:pt x="15615" y="1258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172" name="Graphic 5"/>
          <p:cNvGrpSpPr/>
          <p:nvPr/>
        </p:nvGrpSpPr>
        <p:grpSpPr>
          <a:xfrm>
            <a:off x="423151" y="5898188"/>
            <a:ext cx="192625" cy="192625"/>
            <a:chOff x="0" y="0"/>
            <a:chExt cx="192623" cy="192623"/>
          </a:xfrm>
        </p:grpSpPr>
        <p:sp>
          <p:nvSpPr>
            <p:cNvPr id="1166" name="Полилиния: фигура 6"/>
            <p:cNvSpPr/>
            <p:nvPr/>
          </p:nvSpPr>
          <p:spPr>
            <a:xfrm>
              <a:off x="0" y="0"/>
              <a:ext cx="192625" cy="19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67" name="Полилиния: фигура 11"/>
            <p:cNvSpPr/>
            <p:nvPr/>
          </p:nvSpPr>
          <p:spPr>
            <a:xfrm>
              <a:off x="28905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68" name="Полилиния: фигура 12"/>
            <p:cNvSpPr/>
            <p:nvPr/>
          </p:nvSpPr>
          <p:spPr>
            <a:xfrm>
              <a:off x="77048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69" name="Полилиния: фигура 16"/>
            <p:cNvSpPr/>
            <p:nvPr/>
          </p:nvSpPr>
          <p:spPr>
            <a:xfrm>
              <a:off x="125191" y="77048"/>
              <a:ext cx="38527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70" name="Полилиния: фигура 17"/>
            <p:cNvSpPr/>
            <p:nvPr/>
          </p:nvSpPr>
          <p:spPr>
            <a:xfrm>
              <a:off x="28905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71" name="Полилиния: фигура 18"/>
            <p:cNvSpPr/>
            <p:nvPr/>
          </p:nvSpPr>
          <p:spPr>
            <a:xfrm>
              <a:off x="77048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175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173" name="Полилиния: фигура 20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174" name="Полилиния: фигура 21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 с паттерном и фото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Прямоугольник 1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1184" name="Полилиния: фигура 111"/>
          <p:cNvSpPr/>
          <p:nvPr/>
        </p:nvSpPr>
        <p:spPr>
          <a:xfrm>
            <a:off x="1059120" y="-1"/>
            <a:ext cx="640801" cy="4919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4015"/>
                </a:lnTo>
                <a:lnTo>
                  <a:pt x="21557" y="4015"/>
                </a:lnTo>
                <a:lnTo>
                  <a:pt x="21557" y="18792"/>
                </a:lnTo>
                <a:lnTo>
                  <a:pt x="0" y="21600"/>
                </a:lnTo>
                <a:lnTo>
                  <a:pt x="0" y="40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85" name="Полилиния: фигура 114"/>
          <p:cNvSpPr/>
          <p:nvPr/>
        </p:nvSpPr>
        <p:spPr>
          <a:xfrm>
            <a:off x="2337656" y="0"/>
            <a:ext cx="640801" cy="4706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665"/>
                </a:lnTo>
                <a:lnTo>
                  <a:pt x="18" y="21600"/>
                </a:lnTo>
                <a:lnTo>
                  <a:pt x="18" y="4197"/>
                </a:lnTo>
                <a:lnTo>
                  <a:pt x="0" y="419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86" name="Полилиния: фигура 117"/>
          <p:cNvSpPr/>
          <p:nvPr/>
        </p:nvSpPr>
        <p:spPr>
          <a:xfrm>
            <a:off x="3616729" y="0"/>
            <a:ext cx="640802" cy="44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522"/>
                </a:lnTo>
                <a:lnTo>
                  <a:pt x="43" y="21600"/>
                </a:lnTo>
                <a:lnTo>
                  <a:pt x="43" y="4396"/>
                </a:lnTo>
                <a:lnTo>
                  <a:pt x="0" y="439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87" name="Полилиния: фигура 106"/>
          <p:cNvSpPr/>
          <p:nvPr/>
        </p:nvSpPr>
        <p:spPr>
          <a:xfrm>
            <a:off x="4896532" y="0"/>
            <a:ext cx="640801" cy="428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369"/>
                </a:lnTo>
                <a:lnTo>
                  <a:pt x="43" y="21600"/>
                </a:lnTo>
                <a:lnTo>
                  <a:pt x="43" y="4615"/>
                </a:lnTo>
                <a:lnTo>
                  <a:pt x="0" y="46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88" name="Полилиния: фигура 98"/>
          <p:cNvSpPr/>
          <p:nvPr/>
        </p:nvSpPr>
        <p:spPr>
          <a:xfrm>
            <a:off x="1697391" y="4706446"/>
            <a:ext cx="640802" cy="215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6354"/>
                </a:lnTo>
                <a:lnTo>
                  <a:pt x="21600" y="16354"/>
                </a:lnTo>
                <a:lnTo>
                  <a:pt x="21600" y="21600"/>
                </a:lnTo>
                <a:lnTo>
                  <a:pt x="0" y="21600"/>
                </a:lnTo>
                <a:lnTo>
                  <a:pt x="0" y="12420"/>
                </a:lnTo>
                <a:lnTo>
                  <a:pt x="43" y="12420"/>
                </a:lnTo>
                <a:lnTo>
                  <a:pt x="43" y="6420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89" name="Полилиния: фигура 99"/>
          <p:cNvSpPr/>
          <p:nvPr/>
        </p:nvSpPr>
        <p:spPr>
          <a:xfrm>
            <a:off x="418854" y="4919626"/>
            <a:ext cx="640801" cy="19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582" y="11411"/>
                </a:lnTo>
                <a:lnTo>
                  <a:pt x="21600" y="114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712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0" name="Полилиния: фигура 96"/>
          <p:cNvSpPr/>
          <p:nvPr/>
        </p:nvSpPr>
        <p:spPr>
          <a:xfrm>
            <a:off x="2977195" y="4493267"/>
            <a:ext cx="640801" cy="236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248"/>
                </a:lnTo>
                <a:lnTo>
                  <a:pt x="43" y="13248"/>
                </a:lnTo>
                <a:lnTo>
                  <a:pt x="43" y="58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1" name="Полилиния: фигура 95"/>
          <p:cNvSpPr/>
          <p:nvPr/>
        </p:nvSpPr>
        <p:spPr>
          <a:xfrm>
            <a:off x="4256997" y="4280091"/>
            <a:ext cx="640801" cy="257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938"/>
                </a:lnTo>
                <a:lnTo>
                  <a:pt x="18" y="13938"/>
                </a:lnTo>
                <a:lnTo>
                  <a:pt x="18" y="535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2" name="Полилиния: фигура 94"/>
          <p:cNvSpPr/>
          <p:nvPr/>
        </p:nvSpPr>
        <p:spPr>
          <a:xfrm>
            <a:off x="5536070" y="4066911"/>
            <a:ext cx="640801" cy="2791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4524"/>
                </a:lnTo>
                <a:lnTo>
                  <a:pt x="43" y="14524"/>
                </a:lnTo>
                <a:lnTo>
                  <a:pt x="43" y="494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3" name="Полилиния: фигура 93"/>
          <p:cNvSpPr/>
          <p:nvPr/>
        </p:nvSpPr>
        <p:spPr>
          <a:xfrm>
            <a:off x="6815872" y="3853003"/>
            <a:ext cx="640801" cy="300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5027"/>
                </a:lnTo>
                <a:lnTo>
                  <a:pt x="43" y="15027"/>
                </a:lnTo>
                <a:lnTo>
                  <a:pt x="43" y="4602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4" name="Полилиния: фигура 105"/>
          <p:cNvSpPr/>
          <p:nvPr/>
        </p:nvSpPr>
        <p:spPr>
          <a:xfrm>
            <a:off x="6176336" y="-1"/>
            <a:ext cx="640801" cy="406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199"/>
                </a:lnTo>
                <a:lnTo>
                  <a:pt x="18" y="21600"/>
                </a:lnTo>
                <a:lnTo>
                  <a:pt x="18" y="4857"/>
                </a:lnTo>
                <a:lnTo>
                  <a:pt x="0" y="485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5" name="Полилиния: фигура 124"/>
          <p:cNvSpPr/>
          <p:nvPr/>
        </p:nvSpPr>
        <p:spPr>
          <a:xfrm>
            <a:off x="-2" y="0"/>
            <a:ext cx="241110" cy="481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3903"/>
                </a:lnTo>
                <a:lnTo>
                  <a:pt x="21600" y="3903"/>
                </a:lnTo>
                <a:lnTo>
                  <a:pt x="21600" y="5431"/>
                </a:lnTo>
                <a:lnTo>
                  <a:pt x="21487" y="5431"/>
                </a:lnTo>
                <a:lnTo>
                  <a:pt x="21487" y="2052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19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7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1198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893382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1199" name="Graphic 17"/>
          <p:cNvSpPr/>
          <p:nvPr/>
        </p:nvSpPr>
        <p:spPr>
          <a:xfrm>
            <a:off x="426123" y="5552208"/>
            <a:ext cx="186949" cy="207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6" y="16738"/>
                </a:moveTo>
                <a:lnTo>
                  <a:pt x="14394" y="16738"/>
                </a:lnTo>
                <a:lnTo>
                  <a:pt x="14394" y="14341"/>
                </a:lnTo>
                <a:lnTo>
                  <a:pt x="16812" y="13252"/>
                </a:lnTo>
                <a:lnTo>
                  <a:pt x="16812" y="1751"/>
                </a:lnTo>
                <a:lnTo>
                  <a:pt x="13893" y="0"/>
                </a:lnTo>
                <a:lnTo>
                  <a:pt x="7697" y="0"/>
                </a:lnTo>
                <a:lnTo>
                  <a:pt x="4778" y="1750"/>
                </a:lnTo>
                <a:lnTo>
                  <a:pt x="4778" y="13251"/>
                </a:lnTo>
                <a:lnTo>
                  <a:pt x="7204" y="14344"/>
                </a:lnTo>
                <a:lnTo>
                  <a:pt x="7204" y="16737"/>
                </a:lnTo>
                <a:lnTo>
                  <a:pt x="2799" y="16737"/>
                </a:lnTo>
                <a:lnTo>
                  <a:pt x="0" y="18630"/>
                </a:lnTo>
                <a:lnTo>
                  <a:pt x="0" y="21600"/>
                </a:lnTo>
                <a:lnTo>
                  <a:pt x="1200" y="21600"/>
                </a:lnTo>
                <a:lnTo>
                  <a:pt x="1200" y="19170"/>
                </a:lnTo>
                <a:lnTo>
                  <a:pt x="3199" y="17819"/>
                </a:lnTo>
                <a:lnTo>
                  <a:pt x="8406" y="17819"/>
                </a:lnTo>
                <a:lnTo>
                  <a:pt x="8406" y="14886"/>
                </a:lnTo>
                <a:lnTo>
                  <a:pt x="9404" y="15335"/>
                </a:lnTo>
                <a:lnTo>
                  <a:pt x="12190" y="15335"/>
                </a:lnTo>
                <a:lnTo>
                  <a:pt x="13197" y="14882"/>
                </a:lnTo>
                <a:lnTo>
                  <a:pt x="13197" y="17819"/>
                </a:lnTo>
                <a:lnTo>
                  <a:pt x="18417" y="17819"/>
                </a:lnTo>
                <a:lnTo>
                  <a:pt x="20402" y="19169"/>
                </a:lnTo>
                <a:lnTo>
                  <a:pt x="20402" y="20520"/>
                </a:lnTo>
                <a:lnTo>
                  <a:pt x="2401" y="20520"/>
                </a:lnTo>
                <a:lnTo>
                  <a:pt x="2401" y="21600"/>
                </a:lnTo>
                <a:lnTo>
                  <a:pt x="21600" y="21600"/>
                </a:lnTo>
                <a:lnTo>
                  <a:pt x="21600" y="18630"/>
                </a:lnTo>
                <a:close/>
                <a:moveTo>
                  <a:pt x="11904" y="14255"/>
                </a:moveTo>
                <a:lnTo>
                  <a:pt x="9687" y="14255"/>
                </a:lnTo>
                <a:lnTo>
                  <a:pt x="5981" y="12587"/>
                </a:lnTo>
                <a:lnTo>
                  <a:pt x="5981" y="2328"/>
                </a:lnTo>
                <a:lnTo>
                  <a:pt x="8063" y="1077"/>
                </a:lnTo>
                <a:lnTo>
                  <a:pt x="13533" y="1077"/>
                </a:lnTo>
                <a:lnTo>
                  <a:pt x="15615" y="2328"/>
                </a:lnTo>
                <a:lnTo>
                  <a:pt x="15615" y="1258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206" name="Graphic 5"/>
          <p:cNvGrpSpPr/>
          <p:nvPr/>
        </p:nvGrpSpPr>
        <p:grpSpPr>
          <a:xfrm>
            <a:off x="423151" y="5898188"/>
            <a:ext cx="192625" cy="192625"/>
            <a:chOff x="0" y="0"/>
            <a:chExt cx="192623" cy="192623"/>
          </a:xfrm>
        </p:grpSpPr>
        <p:sp>
          <p:nvSpPr>
            <p:cNvPr id="1200" name="Полилиния: фигура 6"/>
            <p:cNvSpPr/>
            <p:nvPr/>
          </p:nvSpPr>
          <p:spPr>
            <a:xfrm>
              <a:off x="0" y="0"/>
              <a:ext cx="192625" cy="19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1" name="Полилиния: фигура 10"/>
            <p:cNvSpPr/>
            <p:nvPr/>
          </p:nvSpPr>
          <p:spPr>
            <a:xfrm>
              <a:off x="28905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2" name="Полилиния: фигура 11"/>
            <p:cNvSpPr/>
            <p:nvPr/>
          </p:nvSpPr>
          <p:spPr>
            <a:xfrm>
              <a:off x="77048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3" name="Полилиния: фигура 12"/>
            <p:cNvSpPr/>
            <p:nvPr/>
          </p:nvSpPr>
          <p:spPr>
            <a:xfrm>
              <a:off x="125191" y="77048"/>
              <a:ext cx="38527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4" name="Полилиния: фигура 13"/>
            <p:cNvSpPr/>
            <p:nvPr/>
          </p:nvSpPr>
          <p:spPr>
            <a:xfrm>
              <a:off x="28905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5" name="Полилиния: фигура 14"/>
            <p:cNvSpPr/>
            <p:nvPr/>
          </p:nvSpPr>
          <p:spPr>
            <a:xfrm>
              <a:off x="77048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209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207" name="Полилиния: фигура 30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08" name="Полилиния: фигура 31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210" name="Рисунок 10"/>
          <p:cNvSpPr>
            <a:spLocks noGrp="1"/>
          </p:cNvSpPr>
          <p:nvPr>
            <p:ph type="pic" idx="23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176428" cy="1929760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chemeClr val="accent2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9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5553674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1220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5893382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000000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1221" name="Полилиния: фигура 33"/>
          <p:cNvSpPr/>
          <p:nvPr/>
        </p:nvSpPr>
        <p:spPr>
          <a:xfrm>
            <a:off x="11683685" y="942401"/>
            <a:ext cx="508316" cy="508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2" name="Полилиния: фигура 36"/>
          <p:cNvSpPr/>
          <p:nvPr/>
        </p:nvSpPr>
        <p:spPr>
          <a:xfrm>
            <a:off x="10317983" y="0"/>
            <a:ext cx="187401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3" name="Полилиния: фигура 15"/>
          <p:cNvSpPr/>
          <p:nvPr/>
        </p:nvSpPr>
        <p:spPr>
          <a:xfrm>
            <a:off x="8952279" y="3840693"/>
            <a:ext cx="2389981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4" name="Полилиния: фигура 16"/>
          <p:cNvSpPr/>
          <p:nvPr/>
        </p:nvSpPr>
        <p:spPr>
          <a:xfrm>
            <a:off x="8601376" y="383747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5" name="Полилиния: фигура 24"/>
          <p:cNvSpPr/>
          <p:nvPr/>
        </p:nvSpPr>
        <p:spPr>
          <a:xfrm>
            <a:off x="10317983" y="3840693"/>
            <a:ext cx="1874018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67200">
                <a:schemeClr val="accent2">
                  <a:alpha val="26000"/>
                </a:schemeClr>
              </a:gs>
              <a:gs pos="100000">
                <a:schemeClr val="accent2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6" name="Полилиния: фигура 27"/>
          <p:cNvSpPr/>
          <p:nvPr/>
        </p:nvSpPr>
        <p:spPr>
          <a:xfrm>
            <a:off x="11342258" y="2990705"/>
            <a:ext cx="849742" cy="84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7" name="Полилиния: фигура 19"/>
          <p:cNvSpPr/>
          <p:nvPr/>
        </p:nvSpPr>
        <p:spPr>
          <a:xfrm>
            <a:off x="8610855" y="1450714"/>
            <a:ext cx="3072831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8" name="Полилиния: фигура 30"/>
          <p:cNvSpPr/>
          <p:nvPr/>
        </p:nvSpPr>
        <p:spPr>
          <a:xfrm>
            <a:off x="9957781" y="1606474"/>
            <a:ext cx="2234220" cy="223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29" name="Полилиния: фигура 39"/>
          <p:cNvSpPr/>
          <p:nvPr/>
        </p:nvSpPr>
        <p:spPr>
          <a:xfrm>
            <a:off x="8985622" y="0"/>
            <a:ext cx="2133567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30" name="Полилиния: фигура 42"/>
          <p:cNvSpPr/>
          <p:nvPr/>
        </p:nvSpPr>
        <p:spPr>
          <a:xfrm>
            <a:off x="7676101" y="0"/>
            <a:ext cx="213356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31" name="Graphic 17"/>
          <p:cNvSpPr/>
          <p:nvPr/>
        </p:nvSpPr>
        <p:spPr>
          <a:xfrm>
            <a:off x="426123" y="5552208"/>
            <a:ext cx="186949" cy="207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6" y="16738"/>
                </a:moveTo>
                <a:lnTo>
                  <a:pt x="14394" y="16738"/>
                </a:lnTo>
                <a:lnTo>
                  <a:pt x="14394" y="14341"/>
                </a:lnTo>
                <a:lnTo>
                  <a:pt x="16812" y="13252"/>
                </a:lnTo>
                <a:lnTo>
                  <a:pt x="16812" y="1751"/>
                </a:lnTo>
                <a:lnTo>
                  <a:pt x="13893" y="0"/>
                </a:lnTo>
                <a:lnTo>
                  <a:pt x="7697" y="0"/>
                </a:lnTo>
                <a:lnTo>
                  <a:pt x="4778" y="1750"/>
                </a:lnTo>
                <a:lnTo>
                  <a:pt x="4778" y="13251"/>
                </a:lnTo>
                <a:lnTo>
                  <a:pt x="7204" y="14344"/>
                </a:lnTo>
                <a:lnTo>
                  <a:pt x="7204" y="16737"/>
                </a:lnTo>
                <a:lnTo>
                  <a:pt x="2799" y="16737"/>
                </a:lnTo>
                <a:lnTo>
                  <a:pt x="0" y="18630"/>
                </a:lnTo>
                <a:lnTo>
                  <a:pt x="0" y="21600"/>
                </a:lnTo>
                <a:lnTo>
                  <a:pt x="1200" y="21600"/>
                </a:lnTo>
                <a:lnTo>
                  <a:pt x="1200" y="19170"/>
                </a:lnTo>
                <a:lnTo>
                  <a:pt x="3199" y="17819"/>
                </a:lnTo>
                <a:lnTo>
                  <a:pt x="8406" y="17819"/>
                </a:lnTo>
                <a:lnTo>
                  <a:pt x="8406" y="14886"/>
                </a:lnTo>
                <a:lnTo>
                  <a:pt x="9404" y="15335"/>
                </a:lnTo>
                <a:lnTo>
                  <a:pt x="12190" y="15335"/>
                </a:lnTo>
                <a:lnTo>
                  <a:pt x="13197" y="14882"/>
                </a:lnTo>
                <a:lnTo>
                  <a:pt x="13197" y="17819"/>
                </a:lnTo>
                <a:lnTo>
                  <a:pt x="18417" y="17819"/>
                </a:lnTo>
                <a:lnTo>
                  <a:pt x="20402" y="19169"/>
                </a:lnTo>
                <a:lnTo>
                  <a:pt x="20402" y="20520"/>
                </a:lnTo>
                <a:lnTo>
                  <a:pt x="2401" y="20520"/>
                </a:lnTo>
                <a:lnTo>
                  <a:pt x="2401" y="21600"/>
                </a:lnTo>
                <a:lnTo>
                  <a:pt x="21600" y="21600"/>
                </a:lnTo>
                <a:lnTo>
                  <a:pt x="21600" y="18630"/>
                </a:lnTo>
                <a:close/>
                <a:moveTo>
                  <a:pt x="11904" y="14255"/>
                </a:moveTo>
                <a:lnTo>
                  <a:pt x="9687" y="14255"/>
                </a:lnTo>
                <a:lnTo>
                  <a:pt x="5981" y="12587"/>
                </a:lnTo>
                <a:lnTo>
                  <a:pt x="5981" y="2328"/>
                </a:lnTo>
                <a:lnTo>
                  <a:pt x="8063" y="1077"/>
                </a:lnTo>
                <a:lnTo>
                  <a:pt x="13533" y="1077"/>
                </a:lnTo>
                <a:lnTo>
                  <a:pt x="15615" y="2328"/>
                </a:lnTo>
                <a:lnTo>
                  <a:pt x="15615" y="12587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238" name="Graphic 5"/>
          <p:cNvGrpSpPr/>
          <p:nvPr/>
        </p:nvGrpSpPr>
        <p:grpSpPr>
          <a:xfrm>
            <a:off x="423151" y="5898188"/>
            <a:ext cx="192625" cy="192625"/>
            <a:chOff x="0" y="0"/>
            <a:chExt cx="192623" cy="192623"/>
          </a:xfrm>
        </p:grpSpPr>
        <p:sp>
          <p:nvSpPr>
            <p:cNvPr id="1232" name="Полилиния: фигура 5"/>
            <p:cNvSpPr/>
            <p:nvPr/>
          </p:nvSpPr>
          <p:spPr>
            <a:xfrm>
              <a:off x="0" y="0"/>
              <a:ext cx="192625" cy="19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33" name="Полилиния: фигура 6"/>
            <p:cNvSpPr/>
            <p:nvPr/>
          </p:nvSpPr>
          <p:spPr>
            <a:xfrm>
              <a:off x="28905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34" name="Полилиния: фигура 7"/>
            <p:cNvSpPr/>
            <p:nvPr/>
          </p:nvSpPr>
          <p:spPr>
            <a:xfrm>
              <a:off x="77048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35" name="Полилиния: фигура 11"/>
            <p:cNvSpPr/>
            <p:nvPr/>
          </p:nvSpPr>
          <p:spPr>
            <a:xfrm>
              <a:off x="125191" y="77048"/>
              <a:ext cx="38527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36" name="Полилиния: фигура 12"/>
            <p:cNvSpPr/>
            <p:nvPr/>
          </p:nvSpPr>
          <p:spPr>
            <a:xfrm>
              <a:off x="28905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37" name="Полилиния: фигура 13"/>
            <p:cNvSpPr/>
            <p:nvPr/>
          </p:nvSpPr>
          <p:spPr>
            <a:xfrm>
              <a:off x="77048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241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239" name="Полилиния: фигура 26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40" name="Полилиния: фигура 28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2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 с кругов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8" cy="1929760"/>
          </a:xfrm>
          <a:prstGeom prst="rect">
            <a:avLst/>
          </a:prstGeom>
        </p:spPr>
        <p:txBody>
          <a:bodyPr anchor="ctr"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252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250" name="Полилиния: фигура 12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51" name="Полилиния: фигура 13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pic>
        <p:nvPicPr>
          <p:cNvPr id="1253" name="Рисунок 34" descr="Рисунок 34"/>
          <p:cNvPicPr>
            <a:picLocks noChangeAspect="1"/>
          </p:cNvPicPr>
          <p:nvPr/>
        </p:nvPicPr>
        <p:blipFill>
          <a:blip r:embed="rId2"/>
          <a:srcRect t="3279" r="24529" b="6707"/>
          <a:stretch>
            <a:fillRect/>
          </a:stretch>
        </p:blipFill>
        <p:spPr>
          <a:xfrm>
            <a:off x="8262278" y="0"/>
            <a:ext cx="3929722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ключение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888507"/>
            <a:ext cx="6176428" cy="1929760"/>
          </a:xfrm>
          <a:prstGeom prst="rect">
            <a:avLst/>
          </a:prstGeom>
        </p:spPr>
        <p:txBody>
          <a:bodyPr anchor="ctr"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6600" b="1">
                <a:solidFill>
                  <a:schemeClr val="accent2"/>
                </a:solidFill>
              </a:defRPr>
            </a:lvl5pPr>
          </a:lstStyle>
          <a:p>
            <a:r>
              <a:t>Спасибоза внимание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2" name="Полилиния: фигура 1"/>
          <p:cNvSpPr/>
          <p:nvPr/>
        </p:nvSpPr>
        <p:spPr>
          <a:xfrm>
            <a:off x="11683685" y="942401"/>
            <a:ext cx="508316" cy="508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3" name="Полилиния: фигура 2"/>
          <p:cNvSpPr/>
          <p:nvPr/>
        </p:nvSpPr>
        <p:spPr>
          <a:xfrm>
            <a:off x="10317983" y="0"/>
            <a:ext cx="187401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4" name="Полилиния: фигура 3"/>
          <p:cNvSpPr/>
          <p:nvPr/>
        </p:nvSpPr>
        <p:spPr>
          <a:xfrm>
            <a:off x="8952279" y="3840693"/>
            <a:ext cx="2389981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5" name="Полилиния: фигура 4"/>
          <p:cNvSpPr/>
          <p:nvPr/>
        </p:nvSpPr>
        <p:spPr>
          <a:xfrm>
            <a:off x="8601376" y="383747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6" name="Полилиния: фигура 5"/>
          <p:cNvSpPr/>
          <p:nvPr/>
        </p:nvSpPr>
        <p:spPr>
          <a:xfrm>
            <a:off x="10317983" y="3840693"/>
            <a:ext cx="1874018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1E46">
                  <a:alpha val="0"/>
                </a:srgbClr>
              </a:gs>
              <a:gs pos="67200">
                <a:schemeClr val="accent2">
                  <a:alpha val="26000"/>
                </a:schemeClr>
              </a:gs>
              <a:gs pos="100000">
                <a:srgbClr val="001E46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7" name="Полилиния: фигура 6"/>
          <p:cNvSpPr/>
          <p:nvPr/>
        </p:nvSpPr>
        <p:spPr>
          <a:xfrm>
            <a:off x="11342258" y="2990705"/>
            <a:ext cx="849742" cy="84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8" name="Полилиния: фигура 7"/>
          <p:cNvSpPr/>
          <p:nvPr/>
        </p:nvSpPr>
        <p:spPr>
          <a:xfrm>
            <a:off x="8610855" y="1450714"/>
            <a:ext cx="3072831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69" name="Полилиния: фигура 9"/>
          <p:cNvSpPr/>
          <p:nvPr/>
        </p:nvSpPr>
        <p:spPr>
          <a:xfrm>
            <a:off x="9957781" y="1606474"/>
            <a:ext cx="2234220" cy="223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70" name="Полилиния: фигура 10"/>
          <p:cNvSpPr/>
          <p:nvPr/>
        </p:nvSpPr>
        <p:spPr>
          <a:xfrm>
            <a:off x="8985622" y="0"/>
            <a:ext cx="2133567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271" name="Полилиния: фигура 12"/>
          <p:cNvSpPr/>
          <p:nvPr/>
        </p:nvSpPr>
        <p:spPr>
          <a:xfrm>
            <a:off x="7676101" y="0"/>
            <a:ext cx="213356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274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272" name="Полилиния: фигура 16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73" name="Полилиния: фигура 17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 с диагональной суперграфик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3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544645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1284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4884353"/>
            <a:ext cx="2574926" cy="204672"/>
          </a:xfrm>
          <a:prstGeom prst="rect">
            <a:avLst/>
          </a:prstGeom>
        </p:spPr>
        <p:txBody>
          <a:bodyPr anchor="ctr"/>
          <a:lstStyle>
            <a:lvl1pPr marL="331470" indent="-33147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1285" name="Graphic 17"/>
          <p:cNvSpPr/>
          <p:nvPr/>
        </p:nvSpPr>
        <p:spPr>
          <a:xfrm>
            <a:off x="426123" y="4553399"/>
            <a:ext cx="186949" cy="207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6" y="16738"/>
                </a:moveTo>
                <a:lnTo>
                  <a:pt x="14394" y="16738"/>
                </a:lnTo>
                <a:lnTo>
                  <a:pt x="14394" y="14341"/>
                </a:lnTo>
                <a:lnTo>
                  <a:pt x="16812" y="13252"/>
                </a:lnTo>
                <a:lnTo>
                  <a:pt x="16812" y="1751"/>
                </a:lnTo>
                <a:lnTo>
                  <a:pt x="13893" y="0"/>
                </a:lnTo>
                <a:lnTo>
                  <a:pt x="7697" y="0"/>
                </a:lnTo>
                <a:lnTo>
                  <a:pt x="4778" y="1750"/>
                </a:lnTo>
                <a:lnTo>
                  <a:pt x="4778" y="13251"/>
                </a:lnTo>
                <a:lnTo>
                  <a:pt x="7204" y="14344"/>
                </a:lnTo>
                <a:lnTo>
                  <a:pt x="7204" y="16737"/>
                </a:lnTo>
                <a:lnTo>
                  <a:pt x="2799" y="16737"/>
                </a:lnTo>
                <a:lnTo>
                  <a:pt x="0" y="18630"/>
                </a:lnTo>
                <a:lnTo>
                  <a:pt x="0" y="21600"/>
                </a:lnTo>
                <a:lnTo>
                  <a:pt x="1200" y="21600"/>
                </a:lnTo>
                <a:lnTo>
                  <a:pt x="1200" y="19170"/>
                </a:lnTo>
                <a:lnTo>
                  <a:pt x="3199" y="17819"/>
                </a:lnTo>
                <a:lnTo>
                  <a:pt x="8406" y="17819"/>
                </a:lnTo>
                <a:lnTo>
                  <a:pt x="8406" y="14886"/>
                </a:lnTo>
                <a:lnTo>
                  <a:pt x="9404" y="15335"/>
                </a:lnTo>
                <a:lnTo>
                  <a:pt x="12190" y="15335"/>
                </a:lnTo>
                <a:lnTo>
                  <a:pt x="13197" y="14882"/>
                </a:lnTo>
                <a:lnTo>
                  <a:pt x="13197" y="17819"/>
                </a:lnTo>
                <a:lnTo>
                  <a:pt x="18417" y="17819"/>
                </a:lnTo>
                <a:lnTo>
                  <a:pt x="20402" y="19169"/>
                </a:lnTo>
                <a:lnTo>
                  <a:pt x="20402" y="20520"/>
                </a:lnTo>
                <a:lnTo>
                  <a:pt x="2401" y="20520"/>
                </a:lnTo>
                <a:lnTo>
                  <a:pt x="2401" y="21600"/>
                </a:lnTo>
                <a:lnTo>
                  <a:pt x="21600" y="21600"/>
                </a:lnTo>
                <a:lnTo>
                  <a:pt x="21600" y="18630"/>
                </a:lnTo>
                <a:close/>
                <a:moveTo>
                  <a:pt x="11904" y="14255"/>
                </a:moveTo>
                <a:lnTo>
                  <a:pt x="9687" y="14255"/>
                </a:lnTo>
                <a:lnTo>
                  <a:pt x="5981" y="12587"/>
                </a:lnTo>
                <a:lnTo>
                  <a:pt x="5981" y="2328"/>
                </a:lnTo>
                <a:lnTo>
                  <a:pt x="8063" y="1077"/>
                </a:lnTo>
                <a:lnTo>
                  <a:pt x="13533" y="1077"/>
                </a:lnTo>
                <a:lnTo>
                  <a:pt x="15615" y="2328"/>
                </a:lnTo>
                <a:lnTo>
                  <a:pt x="15615" y="1258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292" name="Graphic 5"/>
          <p:cNvGrpSpPr/>
          <p:nvPr/>
        </p:nvGrpSpPr>
        <p:grpSpPr>
          <a:xfrm>
            <a:off x="423151" y="4887836"/>
            <a:ext cx="192625" cy="192625"/>
            <a:chOff x="0" y="0"/>
            <a:chExt cx="192623" cy="192623"/>
          </a:xfrm>
        </p:grpSpPr>
        <p:sp>
          <p:nvSpPr>
            <p:cNvPr id="1286" name="Полилиния: фигура 17"/>
            <p:cNvSpPr/>
            <p:nvPr/>
          </p:nvSpPr>
          <p:spPr>
            <a:xfrm>
              <a:off x="0" y="0"/>
              <a:ext cx="192625" cy="19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87" name="Полилиния: фигура 18"/>
            <p:cNvSpPr/>
            <p:nvPr/>
          </p:nvSpPr>
          <p:spPr>
            <a:xfrm>
              <a:off x="28905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88" name="Полилиния: фигура 19"/>
            <p:cNvSpPr/>
            <p:nvPr/>
          </p:nvSpPr>
          <p:spPr>
            <a:xfrm>
              <a:off x="77048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89" name="Полилиния: фигура 20"/>
            <p:cNvSpPr/>
            <p:nvPr/>
          </p:nvSpPr>
          <p:spPr>
            <a:xfrm>
              <a:off x="125191" y="77048"/>
              <a:ext cx="38527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0" name="Полилиния: фигура 21"/>
            <p:cNvSpPr/>
            <p:nvPr/>
          </p:nvSpPr>
          <p:spPr>
            <a:xfrm>
              <a:off x="28905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1" name="Полилиния: фигура 22"/>
            <p:cNvSpPr/>
            <p:nvPr/>
          </p:nvSpPr>
          <p:spPr>
            <a:xfrm>
              <a:off x="77048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295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293" name="Полилиния: фигура 26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4" name="Полилиния: фигура 27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304" name="Группа 30"/>
          <p:cNvGrpSpPr/>
          <p:nvPr/>
        </p:nvGrpSpPr>
        <p:grpSpPr>
          <a:xfrm>
            <a:off x="7714579" y="-1"/>
            <a:ext cx="4519519" cy="6858001"/>
            <a:chOff x="0" y="0"/>
            <a:chExt cx="4519518" cy="6857999"/>
          </a:xfrm>
        </p:grpSpPr>
        <p:sp>
          <p:nvSpPr>
            <p:cNvPr id="1296" name="Полилиния: фигура 31"/>
            <p:cNvSpPr/>
            <p:nvPr/>
          </p:nvSpPr>
          <p:spPr>
            <a:xfrm>
              <a:off x="3392660" y="1262752"/>
              <a:ext cx="1084760" cy="1084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4969"/>
                  </a:lnTo>
                  <a:lnTo>
                    <a:pt x="1496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2351">
                    <a:alpha val="0"/>
                  </a:srgbClr>
                </a:gs>
                <a:gs pos="100000">
                  <a:srgbClr val="002351">
                    <a:alpha val="3900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7" name="Полилиния: фигура 32"/>
            <p:cNvSpPr/>
            <p:nvPr/>
          </p:nvSpPr>
          <p:spPr>
            <a:xfrm>
              <a:off x="1889164" y="0"/>
              <a:ext cx="2588256" cy="234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91" y="0"/>
                  </a:moveTo>
                  <a:lnTo>
                    <a:pt x="21600" y="0"/>
                  </a:lnTo>
                  <a:lnTo>
                    <a:pt x="21600" y="4702"/>
                  </a:lnTo>
                  <a:lnTo>
                    <a:pt x="6274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rgbClr val="FFFFFF"/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8" name="Полилиния: фигура 33"/>
            <p:cNvSpPr/>
            <p:nvPr/>
          </p:nvSpPr>
          <p:spPr>
            <a:xfrm>
              <a:off x="385667" y="4978629"/>
              <a:ext cx="2631121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0" y="21600"/>
                  </a:lnTo>
                  <a:lnTo>
                    <a:pt x="6171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299" name="Полилиния: фигура 34"/>
            <p:cNvSpPr/>
            <p:nvPr/>
          </p:nvSpPr>
          <p:spPr>
            <a:xfrm>
              <a:off x="0" y="4975724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00" name="Полилиния: фигура 35"/>
            <p:cNvSpPr/>
            <p:nvPr/>
          </p:nvSpPr>
          <p:spPr>
            <a:xfrm>
              <a:off x="1889164" y="4978629"/>
              <a:ext cx="2630355" cy="187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33" y="0"/>
                  </a:moveTo>
                  <a:lnTo>
                    <a:pt x="0" y="21600"/>
                  </a:lnTo>
                  <a:lnTo>
                    <a:pt x="6173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01" name="Полилиния: фигура 36"/>
            <p:cNvSpPr/>
            <p:nvPr/>
          </p:nvSpPr>
          <p:spPr>
            <a:xfrm>
              <a:off x="3016786" y="3517570"/>
              <a:ext cx="1460634" cy="1461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117"/>
                  </a:lnTo>
                  <a:lnTo>
                    <a:pt x="1111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02" name="Полилиния: фигура 37"/>
            <p:cNvSpPr/>
            <p:nvPr/>
          </p:nvSpPr>
          <p:spPr>
            <a:xfrm>
              <a:off x="9794" y="2347508"/>
              <a:ext cx="3382869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00" y="0"/>
                  </a:moveTo>
                  <a:lnTo>
                    <a:pt x="0" y="21600"/>
                  </a:lnTo>
                  <a:lnTo>
                    <a:pt x="4800" y="21600"/>
                  </a:lnTo>
                  <a:lnTo>
                    <a:pt x="2160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43000"/>
                  </a:srgbClr>
                </a:gs>
              </a:gsLst>
              <a:lin ang="189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03" name="Полилиния: фигура 38"/>
            <p:cNvSpPr/>
            <p:nvPr/>
          </p:nvSpPr>
          <p:spPr>
            <a:xfrm>
              <a:off x="1492619" y="2347508"/>
              <a:ext cx="2984802" cy="263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41" y="0"/>
                  </a:moveTo>
                  <a:lnTo>
                    <a:pt x="21600" y="0"/>
                  </a:lnTo>
                  <a:lnTo>
                    <a:pt x="21600" y="3268"/>
                  </a:lnTo>
                  <a:lnTo>
                    <a:pt x="544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5242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иний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2553604"/>
            <a:ext cx="6894456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презентациив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13" name="Текст 26"/>
          <p:cNvSpPr>
            <a:spLocks noGrp="1"/>
          </p:cNvSpPr>
          <p:nvPr>
            <p:ph type="body" sz="quarter" idx="21" hasCustomPrompt="1"/>
          </p:nvPr>
        </p:nvSpPr>
        <p:spPr>
          <a:xfrm>
            <a:off x="705425" y="4544645"/>
            <a:ext cx="2574926" cy="204672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ФИО спикера</a:t>
            </a:r>
          </a:p>
        </p:txBody>
      </p:sp>
      <p:sp>
        <p:nvSpPr>
          <p:cNvPr id="1314" name="Текст 26"/>
          <p:cNvSpPr>
            <a:spLocks noGrp="1"/>
          </p:cNvSpPr>
          <p:nvPr>
            <p:ph type="body" sz="quarter" idx="22" hasCustomPrompt="1"/>
          </p:nvPr>
        </p:nvSpPr>
        <p:spPr>
          <a:xfrm>
            <a:off x="705425" y="4884353"/>
            <a:ext cx="2574926" cy="204672"/>
          </a:xfrm>
          <a:prstGeom prst="rect">
            <a:avLst/>
          </a:prstGeom>
        </p:spPr>
        <p:txBody>
          <a:bodyPr anchor="ctr"/>
          <a:lstStyle>
            <a:lvl1pPr marL="0" indent="0" defTabSz="685800">
              <a:lnSpc>
                <a:spcPct val="95000"/>
              </a:lnSpc>
              <a:spcBef>
                <a:spcPts val="1400"/>
              </a:spcBef>
              <a:buSzTx/>
              <a:buNone/>
              <a:defRPr sz="1400">
                <a:solidFill>
                  <a:srgbClr val="FFFFFF"/>
                </a:solidFill>
              </a:defRPr>
            </a:lvl1pPr>
          </a:lstStyle>
          <a:p>
            <a:r>
              <a:t>Дата мероприятия</a:t>
            </a:r>
          </a:p>
        </p:txBody>
      </p:sp>
      <p:sp>
        <p:nvSpPr>
          <p:cNvPr id="1315" name="Graphic 17"/>
          <p:cNvSpPr/>
          <p:nvPr/>
        </p:nvSpPr>
        <p:spPr>
          <a:xfrm>
            <a:off x="426123" y="4553399"/>
            <a:ext cx="186949" cy="2076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816" y="16738"/>
                </a:moveTo>
                <a:lnTo>
                  <a:pt x="14394" y="16738"/>
                </a:lnTo>
                <a:lnTo>
                  <a:pt x="14394" y="14341"/>
                </a:lnTo>
                <a:lnTo>
                  <a:pt x="16812" y="13252"/>
                </a:lnTo>
                <a:lnTo>
                  <a:pt x="16812" y="1751"/>
                </a:lnTo>
                <a:lnTo>
                  <a:pt x="13893" y="0"/>
                </a:lnTo>
                <a:lnTo>
                  <a:pt x="7697" y="0"/>
                </a:lnTo>
                <a:lnTo>
                  <a:pt x="4778" y="1750"/>
                </a:lnTo>
                <a:lnTo>
                  <a:pt x="4778" y="13251"/>
                </a:lnTo>
                <a:lnTo>
                  <a:pt x="7204" y="14344"/>
                </a:lnTo>
                <a:lnTo>
                  <a:pt x="7204" y="16737"/>
                </a:lnTo>
                <a:lnTo>
                  <a:pt x="2799" y="16737"/>
                </a:lnTo>
                <a:lnTo>
                  <a:pt x="0" y="18630"/>
                </a:lnTo>
                <a:lnTo>
                  <a:pt x="0" y="21600"/>
                </a:lnTo>
                <a:lnTo>
                  <a:pt x="1200" y="21600"/>
                </a:lnTo>
                <a:lnTo>
                  <a:pt x="1200" y="19170"/>
                </a:lnTo>
                <a:lnTo>
                  <a:pt x="3199" y="17819"/>
                </a:lnTo>
                <a:lnTo>
                  <a:pt x="8406" y="17819"/>
                </a:lnTo>
                <a:lnTo>
                  <a:pt x="8406" y="14886"/>
                </a:lnTo>
                <a:lnTo>
                  <a:pt x="9404" y="15335"/>
                </a:lnTo>
                <a:lnTo>
                  <a:pt x="12190" y="15335"/>
                </a:lnTo>
                <a:lnTo>
                  <a:pt x="13197" y="14882"/>
                </a:lnTo>
                <a:lnTo>
                  <a:pt x="13197" y="17819"/>
                </a:lnTo>
                <a:lnTo>
                  <a:pt x="18417" y="17819"/>
                </a:lnTo>
                <a:lnTo>
                  <a:pt x="20402" y="19169"/>
                </a:lnTo>
                <a:lnTo>
                  <a:pt x="20402" y="20520"/>
                </a:lnTo>
                <a:lnTo>
                  <a:pt x="2401" y="20520"/>
                </a:lnTo>
                <a:lnTo>
                  <a:pt x="2401" y="21600"/>
                </a:lnTo>
                <a:lnTo>
                  <a:pt x="21600" y="21600"/>
                </a:lnTo>
                <a:lnTo>
                  <a:pt x="21600" y="18630"/>
                </a:lnTo>
                <a:close/>
                <a:moveTo>
                  <a:pt x="11904" y="14255"/>
                </a:moveTo>
                <a:lnTo>
                  <a:pt x="9687" y="14255"/>
                </a:lnTo>
                <a:lnTo>
                  <a:pt x="5981" y="12587"/>
                </a:lnTo>
                <a:lnTo>
                  <a:pt x="5981" y="2328"/>
                </a:lnTo>
                <a:lnTo>
                  <a:pt x="8063" y="1077"/>
                </a:lnTo>
                <a:lnTo>
                  <a:pt x="13533" y="1077"/>
                </a:lnTo>
                <a:lnTo>
                  <a:pt x="15615" y="2328"/>
                </a:lnTo>
                <a:lnTo>
                  <a:pt x="15615" y="1258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322" name="Graphic 5"/>
          <p:cNvGrpSpPr/>
          <p:nvPr/>
        </p:nvGrpSpPr>
        <p:grpSpPr>
          <a:xfrm>
            <a:off x="423151" y="4887836"/>
            <a:ext cx="192625" cy="192625"/>
            <a:chOff x="0" y="0"/>
            <a:chExt cx="192623" cy="192623"/>
          </a:xfrm>
        </p:grpSpPr>
        <p:sp>
          <p:nvSpPr>
            <p:cNvPr id="1316" name="Полилиния: фигура 8"/>
            <p:cNvSpPr/>
            <p:nvPr/>
          </p:nvSpPr>
          <p:spPr>
            <a:xfrm>
              <a:off x="0" y="0"/>
              <a:ext cx="192625" cy="19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22" y="1031"/>
                  </a:moveTo>
                  <a:lnTo>
                    <a:pt x="17822" y="0"/>
                  </a:lnTo>
                  <a:lnTo>
                    <a:pt x="16744" y="0"/>
                  </a:lnTo>
                  <a:lnTo>
                    <a:pt x="16744" y="1031"/>
                  </a:lnTo>
                  <a:lnTo>
                    <a:pt x="14587" y="1031"/>
                  </a:lnTo>
                  <a:lnTo>
                    <a:pt x="14587" y="0"/>
                  </a:lnTo>
                  <a:lnTo>
                    <a:pt x="13508" y="0"/>
                  </a:lnTo>
                  <a:lnTo>
                    <a:pt x="13508" y="1031"/>
                  </a:lnTo>
                  <a:lnTo>
                    <a:pt x="11351" y="1031"/>
                  </a:lnTo>
                  <a:lnTo>
                    <a:pt x="11351" y="0"/>
                  </a:lnTo>
                  <a:lnTo>
                    <a:pt x="10273" y="0"/>
                  </a:lnTo>
                  <a:lnTo>
                    <a:pt x="10273" y="1031"/>
                  </a:lnTo>
                  <a:lnTo>
                    <a:pt x="8116" y="1031"/>
                  </a:lnTo>
                  <a:lnTo>
                    <a:pt x="8116" y="0"/>
                  </a:lnTo>
                  <a:lnTo>
                    <a:pt x="7037" y="0"/>
                  </a:lnTo>
                  <a:lnTo>
                    <a:pt x="7037" y="1031"/>
                  </a:lnTo>
                  <a:lnTo>
                    <a:pt x="4862" y="1031"/>
                  </a:lnTo>
                  <a:lnTo>
                    <a:pt x="4862" y="0"/>
                  </a:lnTo>
                  <a:lnTo>
                    <a:pt x="3778" y="0"/>
                  </a:lnTo>
                  <a:lnTo>
                    <a:pt x="3778" y="1031"/>
                  </a:lnTo>
                  <a:lnTo>
                    <a:pt x="0" y="1031"/>
                  </a:lnTo>
                  <a:lnTo>
                    <a:pt x="0" y="21600"/>
                  </a:lnTo>
                  <a:lnTo>
                    <a:pt x="14801" y="21600"/>
                  </a:lnTo>
                  <a:lnTo>
                    <a:pt x="21600" y="14801"/>
                  </a:lnTo>
                  <a:lnTo>
                    <a:pt x="21600" y="14039"/>
                  </a:lnTo>
                  <a:lnTo>
                    <a:pt x="15987" y="14039"/>
                  </a:lnTo>
                  <a:lnTo>
                    <a:pt x="14045" y="15975"/>
                  </a:lnTo>
                  <a:lnTo>
                    <a:pt x="14045" y="20521"/>
                  </a:lnTo>
                  <a:lnTo>
                    <a:pt x="1079" y="20521"/>
                  </a:lnTo>
                  <a:lnTo>
                    <a:pt x="1079" y="6477"/>
                  </a:lnTo>
                  <a:lnTo>
                    <a:pt x="20516" y="6477"/>
                  </a:lnTo>
                  <a:lnTo>
                    <a:pt x="20516" y="12954"/>
                  </a:lnTo>
                  <a:lnTo>
                    <a:pt x="21594" y="12954"/>
                  </a:lnTo>
                  <a:lnTo>
                    <a:pt x="21594" y="1031"/>
                  </a:lnTo>
                  <a:lnTo>
                    <a:pt x="17822" y="1031"/>
                  </a:lnTo>
                  <a:close/>
                  <a:moveTo>
                    <a:pt x="16434" y="15117"/>
                  </a:moveTo>
                  <a:lnTo>
                    <a:pt x="19759" y="15117"/>
                  </a:lnTo>
                  <a:lnTo>
                    <a:pt x="15123" y="19753"/>
                  </a:lnTo>
                  <a:lnTo>
                    <a:pt x="15123" y="16422"/>
                  </a:lnTo>
                  <a:lnTo>
                    <a:pt x="16434" y="15117"/>
                  </a:lnTo>
                  <a:close/>
                  <a:moveTo>
                    <a:pt x="1079" y="5399"/>
                  </a:moveTo>
                  <a:lnTo>
                    <a:pt x="1079" y="2109"/>
                  </a:lnTo>
                  <a:lnTo>
                    <a:pt x="3778" y="2109"/>
                  </a:lnTo>
                  <a:lnTo>
                    <a:pt x="3778" y="3778"/>
                  </a:lnTo>
                  <a:lnTo>
                    <a:pt x="4856" y="3778"/>
                  </a:lnTo>
                  <a:lnTo>
                    <a:pt x="4856" y="2109"/>
                  </a:lnTo>
                  <a:lnTo>
                    <a:pt x="7013" y="2109"/>
                  </a:lnTo>
                  <a:lnTo>
                    <a:pt x="7013" y="3778"/>
                  </a:lnTo>
                  <a:lnTo>
                    <a:pt x="8092" y="3778"/>
                  </a:lnTo>
                  <a:lnTo>
                    <a:pt x="8092" y="2109"/>
                  </a:lnTo>
                  <a:lnTo>
                    <a:pt x="10249" y="2109"/>
                  </a:lnTo>
                  <a:lnTo>
                    <a:pt x="10249" y="3778"/>
                  </a:lnTo>
                  <a:lnTo>
                    <a:pt x="11327" y="3778"/>
                  </a:lnTo>
                  <a:lnTo>
                    <a:pt x="11327" y="2109"/>
                  </a:lnTo>
                  <a:lnTo>
                    <a:pt x="13484" y="2109"/>
                  </a:lnTo>
                  <a:lnTo>
                    <a:pt x="13484" y="3778"/>
                  </a:lnTo>
                  <a:lnTo>
                    <a:pt x="14563" y="3778"/>
                  </a:lnTo>
                  <a:lnTo>
                    <a:pt x="14563" y="2109"/>
                  </a:lnTo>
                  <a:lnTo>
                    <a:pt x="16720" y="2109"/>
                  </a:lnTo>
                  <a:lnTo>
                    <a:pt x="16720" y="3778"/>
                  </a:lnTo>
                  <a:lnTo>
                    <a:pt x="17798" y="3778"/>
                  </a:lnTo>
                  <a:lnTo>
                    <a:pt x="17798" y="2109"/>
                  </a:lnTo>
                  <a:lnTo>
                    <a:pt x="20498" y="2109"/>
                  </a:lnTo>
                  <a:lnTo>
                    <a:pt x="20498" y="5399"/>
                  </a:lnTo>
                  <a:lnTo>
                    <a:pt x="1079" y="539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17" name="Полилиния: фигура 9"/>
            <p:cNvSpPr/>
            <p:nvPr/>
          </p:nvSpPr>
          <p:spPr>
            <a:xfrm>
              <a:off x="28905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393" y="16207"/>
                  </a:lnTo>
                  <a:lnTo>
                    <a:pt x="5393" y="5422"/>
                  </a:lnTo>
                  <a:lnTo>
                    <a:pt x="16178" y="5422"/>
                  </a:lnTo>
                  <a:lnTo>
                    <a:pt x="16178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18" name="Полилиния: фигура 10"/>
            <p:cNvSpPr/>
            <p:nvPr/>
          </p:nvSpPr>
          <p:spPr>
            <a:xfrm>
              <a:off x="77048" y="77048"/>
              <a:ext cx="38526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16207" y="16207"/>
                  </a:moveTo>
                  <a:lnTo>
                    <a:pt x="5422" y="16207"/>
                  </a:lnTo>
                  <a:lnTo>
                    <a:pt x="5422" y="5422"/>
                  </a:lnTo>
                  <a:lnTo>
                    <a:pt x="16207" y="5422"/>
                  </a:lnTo>
                  <a:lnTo>
                    <a:pt x="16207" y="16207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19" name="Полилиния: фигура 11"/>
            <p:cNvSpPr/>
            <p:nvPr/>
          </p:nvSpPr>
          <p:spPr>
            <a:xfrm>
              <a:off x="125191" y="77048"/>
              <a:ext cx="38527" cy="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  <a:moveTo>
                    <a:pt x="5422" y="5393"/>
                  </a:moveTo>
                  <a:lnTo>
                    <a:pt x="16207" y="5393"/>
                  </a:lnTo>
                  <a:lnTo>
                    <a:pt x="16207" y="16178"/>
                  </a:lnTo>
                  <a:lnTo>
                    <a:pt x="5422" y="16178"/>
                  </a:lnTo>
                  <a:lnTo>
                    <a:pt x="5422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20" name="Полилиния: фигура 12"/>
            <p:cNvSpPr/>
            <p:nvPr/>
          </p:nvSpPr>
          <p:spPr>
            <a:xfrm>
              <a:off x="28905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21" name="Полилиния: фигура 13"/>
            <p:cNvSpPr/>
            <p:nvPr/>
          </p:nvSpPr>
          <p:spPr>
            <a:xfrm>
              <a:off x="77048" y="125191"/>
              <a:ext cx="38526" cy="3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5393" y="5393"/>
                  </a:moveTo>
                  <a:lnTo>
                    <a:pt x="16178" y="5393"/>
                  </a:lnTo>
                  <a:lnTo>
                    <a:pt x="16178" y="16207"/>
                  </a:lnTo>
                  <a:lnTo>
                    <a:pt x="5393" y="16207"/>
                  </a:lnTo>
                  <a:lnTo>
                    <a:pt x="5393" y="5393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grpSp>
        <p:nvGrpSpPr>
          <p:cNvPr id="1325" name="Рисунок 3"/>
          <p:cNvGrpSpPr/>
          <p:nvPr/>
        </p:nvGrpSpPr>
        <p:grpSpPr>
          <a:xfrm>
            <a:off x="408719" y="765777"/>
            <a:ext cx="2914973" cy="907890"/>
            <a:chOff x="0" y="0"/>
            <a:chExt cx="2914971" cy="907888"/>
          </a:xfrm>
        </p:grpSpPr>
        <p:sp>
          <p:nvSpPr>
            <p:cNvPr id="1323" name="Полилиния: фигура 16"/>
            <p:cNvSpPr/>
            <p:nvPr/>
          </p:nvSpPr>
          <p:spPr>
            <a:xfrm>
              <a:off x="-1" y="367455"/>
              <a:ext cx="2736427" cy="54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324" name="Полилиния: фигура 17"/>
            <p:cNvSpPr/>
            <p:nvPr/>
          </p:nvSpPr>
          <p:spPr>
            <a:xfrm>
              <a:off x="2506916" y="-1"/>
              <a:ext cx="408056" cy="40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3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и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иагональный паттер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" y="0"/>
            <a:ext cx="12190478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48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66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67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8" name="Рисунок 17"/>
          <p:cNvSpPr>
            <a:spLocks noGrp="1"/>
          </p:cNvSpPr>
          <p:nvPr>
            <p:ph type="pic" sz="quarter" idx="21"/>
          </p:nvPr>
        </p:nvSpPr>
        <p:spPr>
          <a:xfrm>
            <a:off x="9001945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9" name="Рисунок 14"/>
          <p:cNvSpPr>
            <a:spLocks noGrp="1"/>
          </p:cNvSpPr>
          <p:nvPr>
            <p:ph type="pic" sz="quarter" idx="22"/>
          </p:nvPr>
        </p:nvSpPr>
        <p:spPr>
          <a:xfrm>
            <a:off x="412333" y="1089025"/>
            <a:ext cx="2782057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7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Рисунок 15"/>
          <p:cNvSpPr>
            <a:spLocks noGrp="1"/>
          </p:cNvSpPr>
          <p:nvPr>
            <p:ph type="pic" sz="quarter" idx="23"/>
          </p:nvPr>
        </p:nvSpPr>
        <p:spPr>
          <a:xfrm>
            <a:off x="3275538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3" name="Рисунок 16"/>
          <p:cNvSpPr>
            <a:spLocks noGrp="1"/>
          </p:cNvSpPr>
          <p:nvPr>
            <p:ph type="pic" sz="quarter" idx="24"/>
          </p:nvPr>
        </p:nvSpPr>
        <p:spPr>
          <a:xfrm>
            <a:off x="6138741" y="1089025"/>
            <a:ext cx="2782056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Картинк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Прямоугольник 16"/>
          <p:cNvSpPr/>
          <p:nvPr/>
        </p:nvSpPr>
        <p:spPr>
          <a:xfrm>
            <a:off x="-2" y="0"/>
            <a:ext cx="7294579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/>
          <a:lstStyle/>
          <a:p>
            <a:pPr defTabSz="638175">
              <a:defRPr sz="24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endParaRPr/>
          </a:p>
        </p:txBody>
      </p:sp>
      <p:sp>
        <p:nvSpPr>
          <p:cNvPr id="1357" name="Полилиния: фигура 111"/>
          <p:cNvSpPr/>
          <p:nvPr/>
        </p:nvSpPr>
        <p:spPr>
          <a:xfrm>
            <a:off x="1059120" y="-1"/>
            <a:ext cx="640801" cy="4919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4015"/>
                </a:lnTo>
                <a:lnTo>
                  <a:pt x="21557" y="4015"/>
                </a:lnTo>
                <a:lnTo>
                  <a:pt x="21557" y="18792"/>
                </a:lnTo>
                <a:lnTo>
                  <a:pt x="0" y="21600"/>
                </a:lnTo>
                <a:lnTo>
                  <a:pt x="0" y="4015"/>
                </a:lnTo>
                <a:close/>
              </a:path>
            </a:pathLst>
          </a:custGeom>
          <a:gradFill>
            <a:gsLst>
              <a:gs pos="73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58" name="Полилиния: фигура 114"/>
          <p:cNvSpPr/>
          <p:nvPr/>
        </p:nvSpPr>
        <p:spPr>
          <a:xfrm>
            <a:off x="2337656" y="0"/>
            <a:ext cx="640801" cy="4706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665"/>
                </a:lnTo>
                <a:lnTo>
                  <a:pt x="18" y="21600"/>
                </a:lnTo>
                <a:lnTo>
                  <a:pt x="18" y="4197"/>
                </a:lnTo>
                <a:lnTo>
                  <a:pt x="0" y="4197"/>
                </a:lnTo>
                <a:close/>
              </a:path>
            </a:pathLst>
          </a:custGeom>
          <a:gradFill>
            <a:gsLst>
              <a:gs pos="73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59" name="Полилиния: фигура 117"/>
          <p:cNvSpPr/>
          <p:nvPr/>
        </p:nvSpPr>
        <p:spPr>
          <a:xfrm>
            <a:off x="3616729" y="0"/>
            <a:ext cx="640802" cy="44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522"/>
                </a:lnTo>
                <a:lnTo>
                  <a:pt x="43" y="21600"/>
                </a:lnTo>
                <a:lnTo>
                  <a:pt x="43" y="4396"/>
                </a:lnTo>
                <a:lnTo>
                  <a:pt x="0" y="4396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73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0" name="Полилиния: фигура 106"/>
          <p:cNvSpPr/>
          <p:nvPr/>
        </p:nvSpPr>
        <p:spPr>
          <a:xfrm>
            <a:off x="4896532" y="0"/>
            <a:ext cx="640801" cy="428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369"/>
                </a:lnTo>
                <a:lnTo>
                  <a:pt x="43" y="21600"/>
                </a:lnTo>
                <a:lnTo>
                  <a:pt x="43" y="4615"/>
                </a:lnTo>
                <a:lnTo>
                  <a:pt x="0" y="4615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73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1" name="Полилиния: фигура 98"/>
          <p:cNvSpPr/>
          <p:nvPr/>
        </p:nvSpPr>
        <p:spPr>
          <a:xfrm>
            <a:off x="1697391" y="4706446"/>
            <a:ext cx="640802" cy="215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6354"/>
                </a:lnTo>
                <a:lnTo>
                  <a:pt x="21600" y="16354"/>
                </a:lnTo>
                <a:lnTo>
                  <a:pt x="21600" y="21600"/>
                </a:lnTo>
                <a:lnTo>
                  <a:pt x="0" y="21600"/>
                </a:lnTo>
                <a:lnTo>
                  <a:pt x="0" y="12420"/>
                </a:lnTo>
                <a:lnTo>
                  <a:pt x="43" y="12420"/>
                </a:lnTo>
                <a:lnTo>
                  <a:pt x="43" y="6420"/>
                </a:lnTo>
                <a:close/>
              </a:path>
            </a:pathLst>
          </a:custGeom>
          <a:gradFill>
            <a:gsLst>
              <a:gs pos="19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2" name="Полилиния: фигура 99"/>
          <p:cNvSpPr/>
          <p:nvPr/>
        </p:nvSpPr>
        <p:spPr>
          <a:xfrm>
            <a:off x="418854" y="4919626"/>
            <a:ext cx="640801" cy="19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582" y="11411"/>
                </a:lnTo>
                <a:lnTo>
                  <a:pt x="21600" y="114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7127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37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3" name="Полилиния: фигура 96"/>
          <p:cNvSpPr/>
          <p:nvPr/>
        </p:nvSpPr>
        <p:spPr>
          <a:xfrm>
            <a:off x="2977195" y="4493267"/>
            <a:ext cx="640801" cy="236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248"/>
                </a:lnTo>
                <a:lnTo>
                  <a:pt x="43" y="13248"/>
                </a:lnTo>
                <a:lnTo>
                  <a:pt x="43" y="5842"/>
                </a:lnTo>
                <a:close/>
              </a:path>
            </a:pathLst>
          </a:custGeom>
          <a:gradFill>
            <a:gsLst>
              <a:gs pos="19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4" name="Полилиния: фигура 95"/>
          <p:cNvSpPr/>
          <p:nvPr/>
        </p:nvSpPr>
        <p:spPr>
          <a:xfrm>
            <a:off x="4256997" y="4280091"/>
            <a:ext cx="640801" cy="257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938"/>
                </a:lnTo>
                <a:lnTo>
                  <a:pt x="18" y="13938"/>
                </a:lnTo>
                <a:lnTo>
                  <a:pt x="18" y="5359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21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5" name="Полилиния: фигура 94"/>
          <p:cNvSpPr/>
          <p:nvPr/>
        </p:nvSpPr>
        <p:spPr>
          <a:xfrm>
            <a:off x="5536070" y="4066911"/>
            <a:ext cx="640801" cy="2791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4524"/>
                </a:lnTo>
                <a:lnTo>
                  <a:pt x="43" y="14524"/>
                </a:lnTo>
                <a:lnTo>
                  <a:pt x="43" y="4949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21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6" name="Полилиния: фигура 93"/>
          <p:cNvSpPr/>
          <p:nvPr/>
        </p:nvSpPr>
        <p:spPr>
          <a:xfrm>
            <a:off x="6815872" y="3853003"/>
            <a:ext cx="640801" cy="300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5027"/>
                </a:lnTo>
                <a:lnTo>
                  <a:pt x="43" y="15027"/>
                </a:lnTo>
                <a:lnTo>
                  <a:pt x="43" y="4602"/>
                </a:lnTo>
                <a:close/>
              </a:path>
            </a:pathLst>
          </a:custGeom>
          <a:gradFill>
            <a:gsLst>
              <a:gs pos="19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7" name="Полилиния: фигура 105"/>
          <p:cNvSpPr/>
          <p:nvPr/>
        </p:nvSpPr>
        <p:spPr>
          <a:xfrm>
            <a:off x="6176336" y="-1"/>
            <a:ext cx="640801" cy="406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199"/>
                </a:lnTo>
                <a:lnTo>
                  <a:pt x="18" y="21600"/>
                </a:lnTo>
                <a:lnTo>
                  <a:pt x="18" y="4857"/>
                </a:lnTo>
                <a:lnTo>
                  <a:pt x="0" y="4857"/>
                </a:lnTo>
                <a:close/>
              </a:path>
            </a:pathLst>
          </a:custGeom>
          <a:gradFill>
            <a:gsLst>
              <a:gs pos="73000">
                <a:srgbClr val="001735"/>
              </a:gs>
              <a:gs pos="100000">
                <a:srgbClr val="001E46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8" name="Полилиния: фигура 124"/>
          <p:cNvSpPr/>
          <p:nvPr/>
        </p:nvSpPr>
        <p:spPr>
          <a:xfrm>
            <a:off x="-2" y="0"/>
            <a:ext cx="241110" cy="481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3903"/>
                </a:lnTo>
                <a:lnTo>
                  <a:pt x="21600" y="3903"/>
                </a:lnTo>
                <a:lnTo>
                  <a:pt x="21600" y="5431"/>
                </a:lnTo>
                <a:lnTo>
                  <a:pt x="21487" y="5431"/>
                </a:lnTo>
                <a:lnTo>
                  <a:pt x="21487" y="2052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1E46"/>
              </a:gs>
              <a:gs pos="73000">
                <a:srgbClr val="001735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69" name="Рисунок 10"/>
          <p:cNvSpPr>
            <a:spLocks noGrp="1"/>
          </p:cNvSpPr>
          <p:nvPr>
            <p:ph type="pic" idx="21"/>
          </p:nvPr>
        </p:nvSpPr>
        <p:spPr>
          <a:xfrm>
            <a:off x="7294575" y="0"/>
            <a:ext cx="4897425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0" name="Полилиния: фигура 17"/>
          <p:cNvSpPr/>
          <p:nvPr/>
        </p:nvSpPr>
        <p:spPr>
          <a:xfrm>
            <a:off x="1059120" y="-1"/>
            <a:ext cx="640801" cy="4919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4015"/>
                </a:lnTo>
                <a:lnTo>
                  <a:pt x="21557" y="4015"/>
                </a:lnTo>
                <a:lnTo>
                  <a:pt x="21557" y="18792"/>
                </a:lnTo>
                <a:lnTo>
                  <a:pt x="0" y="21600"/>
                </a:lnTo>
                <a:lnTo>
                  <a:pt x="0" y="40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1" name="Полилиния: фигура 18"/>
          <p:cNvSpPr/>
          <p:nvPr/>
        </p:nvSpPr>
        <p:spPr>
          <a:xfrm>
            <a:off x="2337656" y="0"/>
            <a:ext cx="640801" cy="4706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665"/>
                </a:lnTo>
                <a:lnTo>
                  <a:pt x="18" y="21600"/>
                </a:lnTo>
                <a:lnTo>
                  <a:pt x="18" y="4197"/>
                </a:lnTo>
                <a:lnTo>
                  <a:pt x="0" y="419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2" name="Полилиния: фигура 19"/>
          <p:cNvSpPr/>
          <p:nvPr/>
        </p:nvSpPr>
        <p:spPr>
          <a:xfrm>
            <a:off x="3616729" y="0"/>
            <a:ext cx="640802" cy="4493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522"/>
                </a:lnTo>
                <a:lnTo>
                  <a:pt x="43" y="21600"/>
                </a:lnTo>
                <a:lnTo>
                  <a:pt x="43" y="4396"/>
                </a:lnTo>
                <a:lnTo>
                  <a:pt x="0" y="439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3" name="Полилиния: фигура 20"/>
          <p:cNvSpPr/>
          <p:nvPr/>
        </p:nvSpPr>
        <p:spPr>
          <a:xfrm>
            <a:off x="4896532" y="0"/>
            <a:ext cx="640801" cy="4280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369"/>
                </a:lnTo>
                <a:lnTo>
                  <a:pt x="43" y="21600"/>
                </a:lnTo>
                <a:lnTo>
                  <a:pt x="43" y="4615"/>
                </a:lnTo>
                <a:lnTo>
                  <a:pt x="0" y="4615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4" name="Полилиния: фигура 21"/>
          <p:cNvSpPr/>
          <p:nvPr/>
        </p:nvSpPr>
        <p:spPr>
          <a:xfrm>
            <a:off x="1697391" y="4706446"/>
            <a:ext cx="640802" cy="2151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6354"/>
                </a:lnTo>
                <a:lnTo>
                  <a:pt x="21600" y="16354"/>
                </a:lnTo>
                <a:lnTo>
                  <a:pt x="21600" y="21600"/>
                </a:lnTo>
                <a:lnTo>
                  <a:pt x="0" y="21600"/>
                </a:lnTo>
                <a:lnTo>
                  <a:pt x="0" y="12420"/>
                </a:lnTo>
                <a:lnTo>
                  <a:pt x="43" y="12420"/>
                </a:lnTo>
                <a:lnTo>
                  <a:pt x="43" y="6420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5" name="Полилиния: фигура 22"/>
          <p:cNvSpPr/>
          <p:nvPr/>
        </p:nvSpPr>
        <p:spPr>
          <a:xfrm>
            <a:off x="418854" y="4919626"/>
            <a:ext cx="640801" cy="19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2" y="0"/>
                </a:moveTo>
                <a:lnTo>
                  <a:pt x="21582" y="11411"/>
                </a:lnTo>
                <a:lnTo>
                  <a:pt x="21600" y="11411"/>
                </a:lnTo>
                <a:lnTo>
                  <a:pt x="21600" y="21600"/>
                </a:lnTo>
                <a:lnTo>
                  <a:pt x="0" y="21600"/>
                </a:lnTo>
                <a:lnTo>
                  <a:pt x="0" y="712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7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6" name="Полилиния: фигура 23"/>
          <p:cNvSpPr/>
          <p:nvPr/>
        </p:nvSpPr>
        <p:spPr>
          <a:xfrm>
            <a:off x="2977195" y="4493267"/>
            <a:ext cx="640801" cy="236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248"/>
                </a:lnTo>
                <a:lnTo>
                  <a:pt x="43" y="13248"/>
                </a:lnTo>
                <a:lnTo>
                  <a:pt x="43" y="584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3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7" name="Полилиния: фигура 24"/>
          <p:cNvSpPr/>
          <p:nvPr/>
        </p:nvSpPr>
        <p:spPr>
          <a:xfrm>
            <a:off x="4256997" y="4280091"/>
            <a:ext cx="640801" cy="2577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3938"/>
                </a:lnTo>
                <a:lnTo>
                  <a:pt x="18" y="13938"/>
                </a:lnTo>
                <a:lnTo>
                  <a:pt x="18" y="535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8" name="Полилиния: фигура 25"/>
          <p:cNvSpPr/>
          <p:nvPr/>
        </p:nvSpPr>
        <p:spPr>
          <a:xfrm>
            <a:off x="5536070" y="4066911"/>
            <a:ext cx="640801" cy="2791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4524"/>
                </a:lnTo>
                <a:lnTo>
                  <a:pt x="43" y="14524"/>
                </a:lnTo>
                <a:lnTo>
                  <a:pt x="43" y="494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21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79" name="Полилиния: фигура 26"/>
          <p:cNvSpPr/>
          <p:nvPr/>
        </p:nvSpPr>
        <p:spPr>
          <a:xfrm>
            <a:off x="6815872" y="3853003"/>
            <a:ext cx="640801" cy="3004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15027"/>
                </a:lnTo>
                <a:lnTo>
                  <a:pt x="43" y="15027"/>
                </a:lnTo>
                <a:lnTo>
                  <a:pt x="43" y="4602"/>
                </a:lnTo>
                <a:close/>
              </a:path>
            </a:pathLst>
          </a:custGeom>
          <a:gradFill>
            <a:gsLst>
              <a:gs pos="19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80" name="Полилиния: фигура 27"/>
          <p:cNvSpPr/>
          <p:nvPr/>
        </p:nvSpPr>
        <p:spPr>
          <a:xfrm>
            <a:off x="6176336" y="-1"/>
            <a:ext cx="640801" cy="4066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8199"/>
                </a:lnTo>
                <a:lnTo>
                  <a:pt x="18" y="21600"/>
                </a:lnTo>
                <a:lnTo>
                  <a:pt x="18" y="4857"/>
                </a:lnTo>
                <a:lnTo>
                  <a:pt x="0" y="4857"/>
                </a:lnTo>
                <a:close/>
              </a:path>
            </a:pathLst>
          </a:custGeom>
          <a:gradFill>
            <a:gsLst>
              <a:gs pos="73000">
                <a:srgbClr val="002351"/>
              </a:gs>
              <a:gs pos="100000">
                <a:schemeClr val="accent2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81" name="Полилиния: фигура 28"/>
          <p:cNvSpPr/>
          <p:nvPr/>
        </p:nvSpPr>
        <p:spPr>
          <a:xfrm>
            <a:off x="-2" y="0"/>
            <a:ext cx="241110" cy="4816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3903"/>
                </a:lnTo>
                <a:lnTo>
                  <a:pt x="21600" y="3903"/>
                </a:lnTo>
                <a:lnTo>
                  <a:pt x="21600" y="5431"/>
                </a:lnTo>
                <a:lnTo>
                  <a:pt x="21487" y="5431"/>
                </a:lnTo>
                <a:lnTo>
                  <a:pt x="21487" y="20524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3000">
                <a:srgbClr val="002351"/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8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4257092"/>
            <a:ext cx="6176428" cy="1286507"/>
          </a:xfrm>
          <a:prstGeom prst="rect">
            <a:avLst/>
          </a:prstGeom>
        </p:spPr>
        <p:txBody>
          <a:bodyPr/>
          <a:lstStyle>
            <a:lvl1pPr marL="0" indent="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lnSpc>
                <a:spcPct val="95000"/>
              </a:lnSpc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едлитель с диагональным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Параллелограмм 6"/>
          <p:cNvSpPr/>
          <p:nvPr/>
        </p:nvSpPr>
        <p:spPr>
          <a:xfrm>
            <a:off x="3548605" y="0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1" name="Параллелограмм 7"/>
          <p:cNvSpPr/>
          <p:nvPr/>
        </p:nvSpPr>
        <p:spPr>
          <a:xfrm>
            <a:off x="5941264" y="0"/>
            <a:ext cx="4500921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2" name="Полилиния: фигура 22"/>
          <p:cNvSpPr/>
          <p:nvPr/>
        </p:nvSpPr>
        <p:spPr>
          <a:xfrm>
            <a:off x="8333927" y="0"/>
            <a:ext cx="3858074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99" y="0"/>
                </a:moveTo>
                <a:lnTo>
                  <a:pt x="21600" y="0"/>
                </a:lnTo>
                <a:lnTo>
                  <a:pt x="21600" y="4202"/>
                </a:lnTo>
                <a:lnTo>
                  <a:pt x="6700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3" name="Полилиния: фигура 19"/>
          <p:cNvSpPr/>
          <p:nvPr/>
        </p:nvSpPr>
        <p:spPr>
          <a:xfrm>
            <a:off x="10726587" y="1911537"/>
            <a:ext cx="1465414" cy="1523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639"/>
                </a:lnTo>
                <a:lnTo>
                  <a:pt x="17639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4" name="Параллелограмм 10"/>
          <p:cNvSpPr/>
          <p:nvPr/>
        </p:nvSpPr>
        <p:spPr>
          <a:xfrm>
            <a:off x="1450951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5" name="Параллелограмм 11"/>
          <p:cNvSpPr/>
          <p:nvPr/>
        </p:nvSpPr>
        <p:spPr>
          <a:xfrm>
            <a:off x="3843613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6" name="Параллелограмм 12"/>
          <p:cNvSpPr/>
          <p:nvPr/>
        </p:nvSpPr>
        <p:spPr>
          <a:xfrm>
            <a:off x="6236274" y="3423086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7" name="Полилиния: фигура 25"/>
          <p:cNvSpPr/>
          <p:nvPr/>
        </p:nvSpPr>
        <p:spPr>
          <a:xfrm>
            <a:off x="8628932" y="3423086"/>
            <a:ext cx="356307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31" y="0"/>
                </a:moveTo>
                <a:lnTo>
                  <a:pt x="21600" y="0"/>
                </a:lnTo>
                <a:lnTo>
                  <a:pt x="21600" y="6131"/>
                </a:lnTo>
                <a:lnTo>
                  <a:pt x="7255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8" name="Параллелограмм 14"/>
          <p:cNvSpPr/>
          <p:nvPr/>
        </p:nvSpPr>
        <p:spPr>
          <a:xfrm>
            <a:off x="1163025" y="0"/>
            <a:ext cx="4500920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5857" y="0"/>
                </a:lnTo>
                <a:lnTo>
                  <a:pt x="21600" y="0"/>
                </a:lnTo>
                <a:lnTo>
                  <a:pt x="5743" y="2160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399" name="Полилиния: фигура 34"/>
          <p:cNvSpPr/>
          <p:nvPr/>
        </p:nvSpPr>
        <p:spPr>
          <a:xfrm>
            <a:off x="-1" y="3423086"/>
            <a:ext cx="3566292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52" y="0"/>
                </a:moveTo>
                <a:lnTo>
                  <a:pt x="21600" y="0"/>
                </a:lnTo>
                <a:lnTo>
                  <a:pt x="1587" y="21600"/>
                </a:lnTo>
                <a:lnTo>
                  <a:pt x="0" y="21600"/>
                </a:lnTo>
                <a:lnTo>
                  <a:pt x="0" y="1549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400" name="Полилиния: фигура 28"/>
          <p:cNvSpPr/>
          <p:nvPr/>
        </p:nvSpPr>
        <p:spPr>
          <a:xfrm>
            <a:off x="1" y="0"/>
            <a:ext cx="3453117" cy="3434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14" y="0"/>
                </a:moveTo>
                <a:lnTo>
                  <a:pt x="21600" y="0"/>
                </a:lnTo>
                <a:lnTo>
                  <a:pt x="931" y="21600"/>
                </a:lnTo>
                <a:lnTo>
                  <a:pt x="0" y="21600"/>
                </a:lnTo>
                <a:lnTo>
                  <a:pt x="0" y="14750"/>
                </a:lnTo>
                <a:close/>
              </a:path>
            </a:pathLst>
          </a:custGeom>
          <a:gradFill>
            <a:gsLst>
              <a:gs pos="0">
                <a:srgbClr val="002351"/>
              </a:gs>
              <a:gs pos="77000">
                <a:srgbClr val="001F4C">
                  <a:alpha val="91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401" name="Полилиния: фигура 31"/>
          <p:cNvSpPr/>
          <p:nvPr/>
        </p:nvSpPr>
        <p:spPr>
          <a:xfrm>
            <a:off x="0" y="3423087"/>
            <a:ext cx="1355465" cy="1409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3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2530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1402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0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302718"/>
            <a:ext cx="9272772" cy="1354218"/>
          </a:xfrm>
          <a:prstGeom prst="rect">
            <a:avLst/>
          </a:prstGeom>
        </p:spPr>
        <p:txBody>
          <a:bodyPr/>
          <a:lstStyle>
            <a:lvl1pPr marL="0" indent="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азедлитель с круговым паттер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Рисунок 10" descr="Рисунок 10"/>
          <p:cNvPicPr>
            <a:picLocks noChangeAspect="1"/>
          </p:cNvPicPr>
          <p:nvPr/>
        </p:nvPicPr>
        <p:blipFill>
          <a:blip r:embed="rId2"/>
          <a:srcRect l="4305" t="35602" r="10183" b="145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12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628" y="302718"/>
            <a:ext cx="9272772" cy="1354218"/>
          </a:xfrm>
          <a:prstGeom prst="rect">
            <a:avLst/>
          </a:prstGeom>
        </p:spPr>
        <p:txBody>
          <a:bodyPr/>
          <a:lstStyle>
            <a:lvl1pPr marL="0" indent="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1pPr>
            <a:lvl2pPr marL="0" indent="44259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2pPr>
            <a:lvl3pPr marL="0" indent="883920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3pPr>
            <a:lvl4pPr marL="0" indent="132651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4pPr>
            <a:lvl5pPr marL="0" indent="1768475" defTabSz="883920">
              <a:spcBef>
                <a:spcPts val="0"/>
              </a:spcBef>
              <a:buSzTx/>
              <a:buNone/>
              <a:defRPr sz="4400" b="1">
                <a:solidFill>
                  <a:srgbClr val="FFFFFF"/>
                </a:solidFill>
              </a:defRPr>
            </a:lvl5pPr>
          </a:lstStyle>
          <a:p>
            <a:r>
              <a:t>Название разделав несколько строк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413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42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2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24" name="Рисунок 2"/>
          <p:cNvSpPr>
            <a:spLocks noGrp="1"/>
          </p:cNvSpPr>
          <p:nvPr>
            <p:ph type="pic" idx="21"/>
          </p:nvPr>
        </p:nvSpPr>
        <p:spPr>
          <a:xfrm>
            <a:off x="5195899" y="1089024"/>
            <a:ext cx="6588116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2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2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Фото в плашке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43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3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37" name="Рисунок 2"/>
          <p:cNvSpPr>
            <a:spLocks noGrp="1"/>
          </p:cNvSpPr>
          <p:nvPr>
            <p:ph type="pic" sz="half" idx="21"/>
          </p:nvPr>
        </p:nvSpPr>
        <p:spPr>
          <a:xfrm>
            <a:off x="7176120" y="1089024"/>
            <a:ext cx="4607895" cy="52197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3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4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 фото люде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448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49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5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451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7314" y="1490008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2" name="Рисунок 13"/>
          <p:cNvSpPr>
            <a:spLocks noGrp="1"/>
          </p:cNvSpPr>
          <p:nvPr>
            <p:ph type="pic" sz="quarter" idx="22"/>
          </p:nvPr>
        </p:nvSpPr>
        <p:spPr>
          <a:xfrm>
            <a:off x="567314" y="3367299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3" name="Рисунок 13"/>
          <p:cNvSpPr>
            <a:spLocks noGrp="1"/>
          </p:cNvSpPr>
          <p:nvPr>
            <p:ph type="pic" sz="quarter" idx="23"/>
          </p:nvPr>
        </p:nvSpPr>
        <p:spPr>
          <a:xfrm>
            <a:off x="567314" y="5244589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4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300845" y="1490008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5" name="Рисунок 13"/>
          <p:cNvSpPr>
            <a:spLocks noGrp="1"/>
          </p:cNvSpPr>
          <p:nvPr>
            <p:ph type="pic" sz="quarter" idx="25"/>
          </p:nvPr>
        </p:nvSpPr>
        <p:spPr>
          <a:xfrm>
            <a:off x="8039188" y="1490008"/>
            <a:ext cx="814911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6" name="Рисунок 13"/>
          <p:cNvSpPr>
            <a:spLocks noGrp="1"/>
          </p:cNvSpPr>
          <p:nvPr>
            <p:ph type="pic" sz="quarter" idx="26"/>
          </p:nvPr>
        </p:nvSpPr>
        <p:spPr>
          <a:xfrm>
            <a:off x="4300845" y="3367299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7" name="Рисунок 13"/>
          <p:cNvSpPr>
            <a:spLocks noGrp="1"/>
          </p:cNvSpPr>
          <p:nvPr>
            <p:ph type="pic" sz="quarter" idx="27"/>
          </p:nvPr>
        </p:nvSpPr>
        <p:spPr>
          <a:xfrm>
            <a:off x="8039188" y="3360370"/>
            <a:ext cx="814911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8" name="Рисунок 13"/>
          <p:cNvSpPr>
            <a:spLocks noGrp="1"/>
          </p:cNvSpPr>
          <p:nvPr>
            <p:ph type="pic" sz="quarter" idx="28"/>
          </p:nvPr>
        </p:nvSpPr>
        <p:spPr>
          <a:xfrm>
            <a:off x="4300845" y="5244589"/>
            <a:ext cx="814912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9" name="Рисунок 13"/>
          <p:cNvSpPr>
            <a:spLocks noGrp="1"/>
          </p:cNvSpPr>
          <p:nvPr>
            <p:ph type="pic" sz="quarter" idx="29"/>
          </p:nvPr>
        </p:nvSpPr>
        <p:spPr>
          <a:xfrm>
            <a:off x="8039188" y="5244589"/>
            <a:ext cx="814911" cy="814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6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 фото люде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469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70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71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472" name="Рисунок 13"/>
          <p:cNvSpPr>
            <a:spLocks noGrp="1"/>
          </p:cNvSpPr>
          <p:nvPr>
            <p:ph type="pic" sz="quarter" idx="21"/>
          </p:nvPr>
        </p:nvSpPr>
        <p:spPr>
          <a:xfrm>
            <a:off x="1204865" y="1489325"/>
            <a:ext cx="896400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3" name="Рисунок 13"/>
          <p:cNvSpPr>
            <a:spLocks noGrp="1"/>
          </p:cNvSpPr>
          <p:nvPr>
            <p:ph type="pic" sz="quarter" idx="22"/>
          </p:nvPr>
        </p:nvSpPr>
        <p:spPr>
          <a:xfrm>
            <a:off x="1204865" y="3320598"/>
            <a:ext cx="896400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4" name="Рисунок 13"/>
          <p:cNvSpPr>
            <a:spLocks noGrp="1"/>
          </p:cNvSpPr>
          <p:nvPr>
            <p:ph type="pic" sz="quarter" idx="23"/>
          </p:nvPr>
        </p:nvSpPr>
        <p:spPr>
          <a:xfrm>
            <a:off x="1204865" y="5203844"/>
            <a:ext cx="896400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5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245976" y="1489325"/>
            <a:ext cx="896401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6" name="Рисунок 13"/>
          <p:cNvSpPr>
            <a:spLocks noGrp="1"/>
          </p:cNvSpPr>
          <p:nvPr>
            <p:ph type="pic" sz="quarter" idx="25"/>
          </p:nvPr>
        </p:nvSpPr>
        <p:spPr>
          <a:xfrm>
            <a:off x="6245976" y="332059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7" name="Рисунок 13"/>
          <p:cNvSpPr>
            <a:spLocks noGrp="1"/>
          </p:cNvSpPr>
          <p:nvPr>
            <p:ph type="pic" sz="quarter" idx="26"/>
          </p:nvPr>
        </p:nvSpPr>
        <p:spPr>
          <a:xfrm>
            <a:off x="6245976" y="5203844"/>
            <a:ext cx="896401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7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хема фото с людьми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48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48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89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490" name="Рисунок 13"/>
          <p:cNvSpPr>
            <a:spLocks noGrp="1"/>
          </p:cNvSpPr>
          <p:nvPr>
            <p:ph type="pic" sz="quarter" idx="21"/>
          </p:nvPr>
        </p:nvSpPr>
        <p:spPr>
          <a:xfrm>
            <a:off x="5647799" y="1403188"/>
            <a:ext cx="896401" cy="89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1" name="Рисунок 13"/>
          <p:cNvSpPr>
            <a:spLocks noGrp="1"/>
          </p:cNvSpPr>
          <p:nvPr>
            <p:ph type="pic" sz="quarter" idx="22"/>
          </p:nvPr>
        </p:nvSpPr>
        <p:spPr>
          <a:xfrm>
            <a:off x="1801841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2" name="Рисунок 13"/>
          <p:cNvSpPr>
            <a:spLocks noGrp="1"/>
          </p:cNvSpPr>
          <p:nvPr>
            <p:ph type="pic" sz="quarter" idx="23"/>
          </p:nvPr>
        </p:nvSpPr>
        <p:spPr>
          <a:xfrm>
            <a:off x="4389904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3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977967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4" name="Рисунок 13"/>
          <p:cNvSpPr>
            <a:spLocks noGrp="1"/>
          </p:cNvSpPr>
          <p:nvPr>
            <p:ph type="pic" sz="quarter" idx="25"/>
          </p:nvPr>
        </p:nvSpPr>
        <p:spPr>
          <a:xfrm>
            <a:off x="9566032" y="4133758"/>
            <a:ext cx="896401" cy="89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496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руговая схема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04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05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06" name="Рисунок 8"/>
          <p:cNvSpPr>
            <a:spLocks noGrp="1"/>
          </p:cNvSpPr>
          <p:nvPr>
            <p:ph type="pic" sz="quarter" idx="21"/>
          </p:nvPr>
        </p:nvSpPr>
        <p:spPr>
          <a:xfrm>
            <a:off x="4291958" y="1956786"/>
            <a:ext cx="3642367" cy="36423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5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0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хема_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1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1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19" name="Прямоугольник 1"/>
          <p:cNvSpPr/>
          <p:nvPr/>
        </p:nvSpPr>
        <p:spPr>
          <a:xfrm>
            <a:off x="5601504" y="1088740"/>
            <a:ext cx="6111121" cy="1177201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20" name="Прямоугольник 51"/>
          <p:cNvSpPr/>
          <p:nvPr/>
        </p:nvSpPr>
        <p:spPr>
          <a:xfrm>
            <a:off x="5601504" y="2416696"/>
            <a:ext cx="6111121" cy="1177201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21" name="Прямоугольник 52"/>
          <p:cNvSpPr/>
          <p:nvPr/>
        </p:nvSpPr>
        <p:spPr>
          <a:xfrm>
            <a:off x="5601504" y="3744652"/>
            <a:ext cx="6111121" cy="1177201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22" name="Прямоугольник 53"/>
          <p:cNvSpPr/>
          <p:nvPr/>
        </p:nvSpPr>
        <p:spPr>
          <a:xfrm>
            <a:off x="5593492" y="5072607"/>
            <a:ext cx="6111121" cy="1177201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23" name="Рисунок 13"/>
          <p:cNvSpPr>
            <a:spLocks noGrp="1"/>
          </p:cNvSpPr>
          <p:nvPr>
            <p:ph type="pic" sz="quarter" idx="21"/>
          </p:nvPr>
        </p:nvSpPr>
        <p:spPr>
          <a:xfrm>
            <a:off x="407987" y="1088740"/>
            <a:ext cx="3379763" cy="25729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10080502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grpSp>
        <p:nvGrpSpPr>
          <p:cNvPr id="1528" name="Группа 39"/>
          <p:cNvGrpSpPr/>
          <p:nvPr/>
        </p:nvGrpSpPr>
        <p:grpSpPr>
          <a:xfrm>
            <a:off x="407986" y="3559576"/>
            <a:ext cx="3389731" cy="2690232"/>
            <a:chOff x="0" y="0"/>
            <a:chExt cx="3389728" cy="2690230"/>
          </a:xfrm>
        </p:grpSpPr>
        <p:sp>
          <p:nvSpPr>
            <p:cNvPr id="1525" name="Прямоугольник 40"/>
            <p:cNvSpPr/>
            <p:nvPr/>
          </p:nvSpPr>
          <p:spPr>
            <a:xfrm>
              <a:off x="0" y="0"/>
              <a:ext cx="3388387" cy="269023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95350">
                <a:spcBef>
                  <a:spcPts val="600"/>
                </a:spcBef>
                <a:defRPr sz="120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526" name="Полилиния: фигура 42"/>
            <p:cNvSpPr/>
            <p:nvPr/>
          </p:nvSpPr>
          <p:spPr>
            <a:xfrm>
              <a:off x="1340" y="0"/>
              <a:ext cx="3388390" cy="269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92" y="0"/>
                  </a:moveTo>
                  <a:lnTo>
                    <a:pt x="21600" y="0"/>
                  </a:lnTo>
                  <a:lnTo>
                    <a:pt x="21600" y="14329"/>
                  </a:lnTo>
                  <a:lnTo>
                    <a:pt x="15768" y="21600"/>
                  </a:lnTo>
                  <a:lnTo>
                    <a:pt x="14400" y="21600"/>
                  </a:lnTo>
                  <a:lnTo>
                    <a:pt x="14400" y="5354"/>
                  </a:lnTo>
                  <a:lnTo>
                    <a:pt x="0" y="5354"/>
                  </a:lnTo>
                  <a:lnTo>
                    <a:pt x="429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527" name="Полилиния: фигура 44"/>
            <p:cNvSpPr/>
            <p:nvPr/>
          </p:nvSpPr>
          <p:spPr>
            <a:xfrm>
              <a:off x="942" y="1784702"/>
              <a:ext cx="1119897" cy="905528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529" name="Рисунок 13"/>
          <p:cNvSpPr>
            <a:spLocks noGrp="1"/>
          </p:cNvSpPr>
          <p:nvPr>
            <p:ph type="pic" sz="quarter" idx="22"/>
          </p:nvPr>
        </p:nvSpPr>
        <p:spPr>
          <a:xfrm>
            <a:off x="9120336" y="2416324"/>
            <a:ext cx="2592289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0" name="Рисунок 13"/>
          <p:cNvSpPr>
            <a:spLocks noGrp="1"/>
          </p:cNvSpPr>
          <p:nvPr>
            <p:ph type="pic" sz="quarter" idx="23"/>
          </p:nvPr>
        </p:nvSpPr>
        <p:spPr>
          <a:xfrm>
            <a:off x="9120336" y="1088740"/>
            <a:ext cx="2592289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1" name="Рисунок 13"/>
          <p:cNvSpPr>
            <a:spLocks noGrp="1"/>
          </p:cNvSpPr>
          <p:nvPr>
            <p:ph type="pic" sz="quarter" idx="24"/>
          </p:nvPr>
        </p:nvSpPr>
        <p:spPr>
          <a:xfrm>
            <a:off x="9112323" y="5071495"/>
            <a:ext cx="2592289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2" name="Рисунок 13"/>
          <p:cNvSpPr>
            <a:spLocks noGrp="1"/>
          </p:cNvSpPr>
          <p:nvPr>
            <p:ph type="pic" sz="quarter" idx="25"/>
          </p:nvPr>
        </p:nvSpPr>
        <p:spPr>
          <a:xfrm>
            <a:off x="9120336" y="3743909"/>
            <a:ext cx="2592289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ббольших плашки с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29"/>
          <p:cNvSpPr txBox="1"/>
          <p:nvPr/>
        </p:nvSpPr>
        <p:spPr>
          <a:xfrm>
            <a:off x="407989" y="6601617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82" name="Прямая соединительная линия 9"/>
          <p:cNvSpPr/>
          <p:nvPr/>
        </p:nvSpPr>
        <p:spPr>
          <a:xfrm>
            <a:off x="407998" y="6489339"/>
            <a:ext cx="11376003" cy="2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0" y="302718"/>
            <a:ext cx="490774" cy="49077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4" name="Рисунок 15"/>
          <p:cNvSpPr>
            <a:spLocks noGrp="1"/>
          </p:cNvSpPr>
          <p:nvPr>
            <p:ph type="pic" sz="quarter" idx="21"/>
          </p:nvPr>
        </p:nvSpPr>
        <p:spPr>
          <a:xfrm>
            <a:off x="4296309" y="1089025"/>
            <a:ext cx="3599382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Рисунок 16"/>
          <p:cNvSpPr>
            <a:spLocks noGrp="1"/>
          </p:cNvSpPr>
          <p:nvPr>
            <p:ph type="pic" sz="quarter" idx="22"/>
          </p:nvPr>
        </p:nvSpPr>
        <p:spPr>
          <a:xfrm>
            <a:off x="8184632" y="1089025"/>
            <a:ext cx="3599381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Рисунок 14"/>
          <p:cNvSpPr>
            <a:spLocks noGrp="1"/>
          </p:cNvSpPr>
          <p:nvPr>
            <p:ph type="pic" sz="quarter" idx="23"/>
          </p:nvPr>
        </p:nvSpPr>
        <p:spPr>
          <a:xfrm>
            <a:off x="407989" y="1089025"/>
            <a:ext cx="3599380" cy="1944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7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7"/>
            <a:ext cx="10379286" cy="5595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88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4" y="6595988"/>
            <a:ext cx="863479" cy="161585"/>
          </a:xfrm>
          <a:prstGeom prst="rect">
            <a:avLst/>
          </a:prstGeom>
        </p:spPr>
        <p:txBody>
          <a:bodyPr/>
          <a:lstStyle>
            <a:lvl1pPr algn="r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>
              <a:defRPr sz="1000">
                <a:solidFill>
                  <a:srgbClr val="0D0D0D"/>
                </a:solidFill>
              </a:defRPr>
            </a:lvl2pPr>
            <a:lvl3pPr marL="1068070" indent="-184150" algn="r">
              <a:defRPr sz="1000">
                <a:solidFill>
                  <a:srgbClr val="0D0D0D"/>
                </a:solidFill>
              </a:defRPr>
            </a:lvl3pPr>
            <a:lvl4pPr marL="1527175" indent="-201295" algn="r">
              <a:defRPr sz="1000">
                <a:solidFill>
                  <a:srgbClr val="0D0D0D"/>
                </a:solidFill>
              </a:defRPr>
            </a:lvl4pPr>
            <a:lvl5pPr marL="1969770" indent="-201295" algn="r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хема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42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43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44" name="Рисунок 13"/>
          <p:cNvSpPr>
            <a:spLocks noGrp="1"/>
          </p:cNvSpPr>
          <p:nvPr>
            <p:ph type="pic" sz="quarter" idx="21"/>
          </p:nvPr>
        </p:nvSpPr>
        <p:spPr>
          <a:xfrm>
            <a:off x="3076196" y="1094536"/>
            <a:ext cx="3650977" cy="21184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5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416464"/>
            <a:ext cx="10080502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grpSp>
        <p:nvGrpSpPr>
          <p:cNvPr id="1549" name="Группа 39"/>
          <p:cNvGrpSpPr/>
          <p:nvPr/>
        </p:nvGrpSpPr>
        <p:grpSpPr>
          <a:xfrm>
            <a:off x="407987" y="1094536"/>
            <a:ext cx="2669267" cy="2118444"/>
            <a:chOff x="0" y="0"/>
            <a:chExt cx="2669266" cy="2118442"/>
          </a:xfrm>
        </p:grpSpPr>
        <p:sp>
          <p:nvSpPr>
            <p:cNvPr id="1546" name="Прямоугольник 40"/>
            <p:cNvSpPr/>
            <p:nvPr/>
          </p:nvSpPr>
          <p:spPr>
            <a:xfrm>
              <a:off x="0" y="-1"/>
              <a:ext cx="2668211" cy="211844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95350">
                <a:spcBef>
                  <a:spcPts val="600"/>
                </a:spcBef>
                <a:defRPr sz="1200">
                  <a:solidFill>
                    <a:srgbClr val="FFFFFF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547" name="Полилиния: фигура 42"/>
            <p:cNvSpPr/>
            <p:nvPr/>
          </p:nvSpPr>
          <p:spPr>
            <a:xfrm>
              <a:off x="1055" y="-1"/>
              <a:ext cx="2668212" cy="211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92" y="0"/>
                  </a:moveTo>
                  <a:lnTo>
                    <a:pt x="21600" y="0"/>
                  </a:lnTo>
                  <a:lnTo>
                    <a:pt x="21600" y="14329"/>
                  </a:lnTo>
                  <a:lnTo>
                    <a:pt x="15768" y="21600"/>
                  </a:lnTo>
                  <a:lnTo>
                    <a:pt x="14400" y="21600"/>
                  </a:lnTo>
                  <a:lnTo>
                    <a:pt x="14400" y="5354"/>
                  </a:lnTo>
                  <a:lnTo>
                    <a:pt x="0" y="5354"/>
                  </a:lnTo>
                  <a:lnTo>
                    <a:pt x="429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548" name="Полилиния: фигура 44"/>
            <p:cNvSpPr/>
            <p:nvPr/>
          </p:nvSpPr>
          <p:spPr>
            <a:xfrm>
              <a:off x="742" y="1405376"/>
              <a:ext cx="881871" cy="713065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86000">
                  <a:srgbClr val="002351"/>
                </a:gs>
              </a:gsLst>
              <a:lin ang="81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550" name="Прямоугольник 1"/>
          <p:cNvSpPr/>
          <p:nvPr/>
        </p:nvSpPr>
        <p:spPr>
          <a:xfrm>
            <a:off x="407987" y="3800731"/>
            <a:ext cx="2668211" cy="2408963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51" name="Прямоугольник 17"/>
          <p:cNvSpPr/>
          <p:nvPr/>
        </p:nvSpPr>
        <p:spPr>
          <a:xfrm>
            <a:off x="3309432" y="3800731"/>
            <a:ext cx="2668211" cy="2408963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52" name="Прямоугольник 18"/>
          <p:cNvSpPr/>
          <p:nvPr/>
        </p:nvSpPr>
        <p:spPr>
          <a:xfrm>
            <a:off x="6210877" y="3800731"/>
            <a:ext cx="2668211" cy="2408963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53" name="Прямоугольник 19"/>
          <p:cNvSpPr/>
          <p:nvPr/>
        </p:nvSpPr>
        <p:spPr>
          <a:xfrm>
            <a:off x="9112322" y="3800731"/>
            <a:ext cx="2668211" cy="2408963"/>
          </a:xfrm>
          <a:prstGeom prst="rect">
            <a:avLst/>
          </a:prstGeom>
          <a:solidFill>
            <a:srgbClr val="F5F4F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95350">
              <a:spcBef>
                <a:spcPts val="600"/>
              </a:spcBef>
              <a:defRPr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554" name="Рисунок 13"/>
          <p:cNvSpPr>
            <a:spLocks noGrp="1"/>
          </p:cNvSpPr>
          <p:nvPr>
            <p:ph type="pic" sz="quarter" idx="22"/>
          </p:nvPr>
        </p:nvSpPr>
        <p:spPr>
          <a:xfrm>
            <a:off x="407989" y="3645022"/>
            <a:ext cx="2668210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5" name="Рисунок 13"/>
          <p:cNvSpPr>
            <a:spLocks noGrp="1"/>
          </p:cNvSpPr>
          <p:nvPr>
            <p:ph type="pic" sz="quarter" idx="23"/>
          </p:nvPr>
        </p:nvSpPr>
        <p:spPr>
          <a:xfrm>
            <a:off x="3309434" y="3645022"/>
            <a:ext cx="2668210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6" name="Рисунок 13"/>
          <p:cNvSpPr>
            <a:spLocks noGrp="1"/>
          </p:cNvSpPr>
          <p:nvPr>
            <p:ph type="pic" sz="quarter" idx="24"/>
          </p:nvPr>
        </p:nvSpPr>
        <p:spPr>
          <a:xfrm>
            <a:off x="6210879" y="3645022"/>
            <a:ext cx="2668210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7" name="Рисунок 13"/>
          <p:cNvSpPr>
            <a:spLocks noGrp="1"/>
          </p:cNvSpPr>
          <p:nvPr>
            <p:ph type="pic" sz="quarter" idx="25"/>
          </p:nvPr>
        </p:nvSpPr>
        <p:spPr>
          <a:xfrm>
            <a:off x="9112322" y="3645022"/>
            <a:ext cx="2668210" cy="11783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5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6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6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69" name="Рисунок 21"/>
          <p:cNvSpPr>
            <a:spLocks noGrp="1"/>
          </p:cNvSpPr>
          <p:nvPr>
            <p:ph type="pic" sz="quarter" idx="21"/>
          </p:nvPr>
        </p:nvSpPr>
        <p:spPr>
          <a:xfrm>
            <a:off x="9247105" y="1089026"/>
            <a:ext cx="1060889" cy="10608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0" name="Рисунок 20"/>
          <p:cNvSpPr>
            <a:spLocks noGrp="1"/>
          </p:cNvSpPr>
          <p:nvPr>
            <p:ph type="pic" sz="quarter" idx="22"/>
          </p:nvPr>
        </p:nvSpPr>
        <p:spPr>
          <a:xfrm>
            <a:off x="6300732" y="1089026"/>
            <a:ext cx="1060888" cy="10608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1" name="Рисунок 18"/>
          <p:cNvSpPr>
            <a:spLocks noGrp="1"/>
          </p:cNvSpPr>
          <p:nvPr>
            <p:ph type="pic" sz="quarter" idx="23"/>
          </p:nvPr>
        </p:nvSpPr>
        <p:spPr>
          <a:xfrm>
            <a:off x="3354362" y="1089026"/>
            <a:ext cx="1060888" cy="10608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2" name="Рисунок 13"/>
          <p:cNvSpPr>
            <a:spLocks noGrp="1"/>
          </p:cNvSpPr>
          <p:nvPr>
            <p:ph type="pic" sz="quarter" idx="24"/>
          </p:nvPr>
        </p:nvSpPr>
        <p:spPr>
          <a:xfrm>
            <a:off x="407989" y="1089026"/>
            <a:ext cx="1060888" cy="10608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7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57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D0D0D"/>
                </a:solidFill>
              </a:defRPr>
            </a:lvl1pPr>
            <a:lvl2pPr marL="671830" indent="-229870" algn="r" defTabSz="883920">
              <a:defRPr sz="1000">
                <a:solidFill>
                  <a:srgbClr val="0D0D0D"/>
                </a:solidFill>
              </a:defRPr>
            </a:lvl2pPr>
            <a:lvl3pPr marL="1068070" indent="-184150" algn="r" defTabSz="883920">
              <a:defRPr sz="1000">
                <a:solidFill>
                  <a:srgbClr val="0D0D0D"/>
                </a:solidFill>
              </a:defRPr>
            </a:lvl3pPr>
            <a:lvl4pPr marL="1527175" indent="-201295" algn="r" defTabSz="883920">
              <a:defRPr sz="1000">
                <a:solidFill>
                  <a:srgbClr val="0D0D0D"/>
                </a:solidFill>
              </a:defRPr>
            </a:lvl4pPr>
            <a:lvl5pPr marL="1969770" indent="-201295" algn="r" defTabSz="883920">
              <a:defRPr sz="1000">
                <a:solidFill>
                  <a:srgbClr val="0D0D0D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83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84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586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587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588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1" y="1569061"/>
            <a:ext cx="7375009" cy="44214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89" name="Рисунок 5"/>
          <p:cNvSpPr>
            <a:spLocks noGrp="1"/>
          </p:cNvSpPr>
          <p:nvPr>
            <p:ph type="pic" sz="half" idx="21"/>
          </p:nvPr>
        </p:nvSpPr>
        <p:spPr>
          <a:xfrm>
            <a:off x="1184533" y="1896378"/>
            <a:ext cx="5686426" cy="3570972"/>
          </a:xfrm>
          <a:prstGeom prst="rect">
            <a:avLst/>
          </a:prstGeom>
          <a:ln w="57150">
            <a:solidFill>
              <a:srgbClr val="000000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597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98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600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601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602" name="Рисунок 9" descr="Рисунок 9"/>
          <p:cNvPicPr>
            <a:picLocks noChangeAspect="1"/>
          </p:cNvPicPr>
          <p:nvPr/>
        </p:nvPicPr>
        <p:blipFill>
          <a:blip r:embed="rId3"/>
          <a:srcRect l="15632" t="27968" r="19918" b="5923"/>
          <a:stretch>
            <a:fillRect/>
          </a:stretch>
        </p:blipFill>
        <p:spPr>
          <a:xfrm>
            <a:off x="-457201" y="1268423"/>
            <a:ext cx="8360230" cy="558957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03" name="Рисунок 5"/>
          <p:cNvSpPr>
            <a:spLocks noGrp="1"/>
          </p:cNvSpPr>
          <p:nvPr>
            <p:ph type="pic" sz="half" idx="21"/>
          </p:nvPr>
        </p:nvSpPr>
        <p:spPr>
          <a:xfrm>
            <a:off x="558800" y="1803400"/>
            <a:ext cx="5137150" cy="3873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611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612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614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615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616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77" y="1001796"/>
            <a:ext cx="3533086" cy="538564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17" name="Рисунок 5"/>
          <p:cNvSpPr>
            <a:spLocks noGrp="1"/>
          </p:cNvSpPr>
          <p:nvPr>
            <p:ph type="pic" sz="quarter" idx="21"/>
          </p:nvPr>
        </p:nvSpPr>
        <p:spPr>
          <a:xfrm>
            <a:off x="601069" y="1703471"/>
            <a:ext cx="2238376" cy="39798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TextBox 29"/>
          <p:cNvSpPr txBox="1"/>
          <p:nvPr/>
        </p:nvSpPr>
        <p:spPr>
          <a:xfrm>
            <a:off x="407989" y="6601618"/>
            <a:ext cx="4679899" cy="15032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defTabSz="883920">
              <a:spcBef>
                <a:spcPts val="100"/>
              </a:spcBef>
              <a:defRPr sz="5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t>Любое несанкционированное копирование, раскрытие или распространение материалов, </a:t>
            </a:r>
            <a:br/>
            <a: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1625" name="Прямая соединительная линия 9"/>
          <p:cNvSpPr/>
          <p:nvPr/>
        </p:nvSpPr>
        <p:spPr>
          <a:xfrm>
            <a:off x="407999" y="6489339"/>
            <a:ext cx="11376002" cy="1"/>
          </a:xfrm>
          <a:prstGeom prst="line">
            <a:avLst/>
          </a:prstGeom>
          <a:solidFill>
            <a:schemeClr val="accent1"/>
          </a:solidFill>
          <a:ln w="76200">
            <a:solidFill>
              <a:schemeClr val="accent2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626" name="Рисунок 3" descr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019018" y="6609007"/>
            <a:ext cx="153964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1628" name="Текст заголовка"/>
          <p:cNvSpPr txBox="1">
            <a:spLocks noGrp="1"/>
          </p:cNvSpPr>
          <p:nvPr>
            <p:ph type="title" hasCustomPrompt="1"/>
          </p:nvPr>
        </p:nvSpPr>
        <p:spPr>
          <a:xfrm>
            <a:off x="407987" y="268318"/>
            <a:ext cx="10379286" cy="55957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Текст заголовка</a:t>
            </a:r>
          </a:p>
        </p:txBody>
      </p:sp>
      <p:sp>
        <p:nvSpPr>
          <p:cNvPr id="1629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0535" y="6595988"/>
            <a:ext cx="863477" cy="161584"/>
          </a:xfrm>
          <a:prstGeom prst="rect">
            <a:avLst/>
          </a:prstGeom>
        </p:spPr>
        <p:txBody>
          <a:bodyPr/>
          <a:lstStyle>
            <a:lvl1pPr marL="331470" indent="-331470" algn="r" defTabSz="883920">
              <a:buSzTx/>
              <a:buNone/>
              <a:defRPr sz="1000">
                <a:solidFill>
                  <a:srgbClr val="000000"/>
                </a:solidFill>
              </a:defRPr>
            </a:lvl1pPr>
            <a:lvl2pPr marL="671830" indent="-229870" algn="r" defTabSz="883920">
              <a:defRPr sz="1000">
                <a:solidFill>
                  <a:srgbClr val="000000"/>
                </a:solidFill>
              </a:defRPr>
            </a:lvl2pPr>
            <a:lvl3pPr marL="1068070" indent="-184150" algn="r" defTabSz="883920">
              <a:defRPr sz="1000">
                <a:solidFill>
                  <a:srgbClr val="000000"/>
                </a:solidFill>
              </a:defRPr>
            </a:lvl3pPr>
            <a:lvl4pPr marL="1527175" indent="-201295" algn="r" defTabSz="883920">
              <a:defRPr sz="1000">
                <a:solidFill>
                  <a:srgbClr val="000000"/>
                </a:solidFill>
              </a:defRPr>
            </a:lvl4pPr>
            <a:lvl5pPr marL="1969770" indent="-201295" algn="r" defTabSz="883920">
              <a:defRPr sz="1000">
                <a:solidFill>
                  <a:srgbClr val="000000"/>
                </a:solidFill>
              </a:defRPr>
            </a:lvl5pPr>
          </a:lstStyle>
          <a:p>
            <a:r>
              <a:t>##.##.####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630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81" y="1133172"/>
            <a:ext cx="3517973" cy="53226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31" name="Рисунок 36"/>
          <p:cNvSpPr>
            <a:spLocks noGrp="1"/>
          </p:cNvSpPr>
          <p:nvPr>
            <p:ph type="pic" sz="quarter" idx="21"/>
          </p:nvPr>
        </p:nvSpPr>
        <p:spPr>
          <a:xfrm>
            <a:off x="568055" y="1281084"/>
            <a:ext cx="2233216" cy="48496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Рисунок 8"/>
          <p:cNvSpPr>
            <a:spLocks noGrp="1"/>
          </p:cNvSpPr>
          <p:nvPr>
            <p:ph type="pic" sz="half" idx="21"/>
          </p:nvPr>
        </p:nvSpPr>
        <p:spPr>
          <a:xfrm>
            <a:off x="407988" y="644289"/>
            <a:ext cx="5569425" cy="55694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647" name="Группа 28"/>
          <p:cNvGrpSpPr/>
          <p:nvPr/>
        </p:nvGrpSpPr>
        <p:grpSpPr>
          <a:xfrm>
            <a:off x="7363363" y="0"/>
            <a:ext cx="4828636" cy="3035301"/>
            <a:chOff x="0" y="0"/>
            <a:chExt cx="4828635" cy="3035300"/>
          </a:xfrm>
        </p:grpSpPr>
        <p:sp>
          <p:nvSpPr>
            <p:cNvPr id="1639" name="Полилиния: фигура 29"/>
            <p:cNvSpPr/>
            <p:nvPr/>
          </p:nvSpPr>
          <p:spPr>
            <a:xfrm>
              <a:off x="1240196" y="971123"/>
              <a:ext cx="1240196" cy="124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0" name="Полилиния: фигура 30"/>
            <p:cNvSpPr/>
            <p:nvPr/>
          </p:nvSpPr>
          <p:spPr>
            <a:xfrm>
              <a:off x="3307078" y="557615"/>
              <a:ext cx="1240197" cy="124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0"/>
                  </a:lnTo>
                  <a:lnTo>
                    <a:pt x="14404" y="7200"/>
                  </a:lnTo>
                  <a:lnTo>
                    <a:pt x="14404" y="216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1" name="Полилиния: фигура 31"/>
            <p:cNvSpPr/>
            <p:nvPr/>
          </p:nvSpPr>
          <p:spPr>
            <a:xfrm>
              <a:off x="2066882" y="144435"/>
              <a:ext cx="1240197" cy="124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196"/>
                  </a:lnTo>
                  <a:lnTo>
                    <a:pt x="14404" y="7196"/>
                  </a:lnTo>
                  <a:lnTo>
                    <a:pt x="14404" y="21600"/>
                  </a:lnTo>
                  <a:lnTo>
                    <a:pt x="21600" y="143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2" name="Полилиния: фигура 32"/>
            <p:cNvSpPr/>
            <p:nvPr/>
          </p:nvSpPr>
          <p:spPr>
            <a:xfrm>
              <a:off x="4547274" y="1103270"/>
              <a:ext cx="281362" cy="28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2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3" name="Полилиния: фигура 33"/>
            <p:cNvSpPr/>
            <p:nvPr/>
          </p:nvSpPr>
          <p:spPr>
            <a:xfrm>
              <a:off x="4134094" y="0"/>
              <a:ext cx="694542" cy="144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4" name="Полилиния: фигура 34"/>
            <p:cNvSpPr/>
            <p:nvPr/>
          </p:nvSpPr>
          <p:spPr>
            <a:xfrm>
              <a:off x="3720258" y="1795104"/>
              <a:ext cx="1108378" cy="124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52" y="0"/>
                  </a:moveTo>
                  <a:lnTo>
                    <a:pt x="21600" y="0"/>
                  </a:lnTo>
                  <a:lnTo>
                    <a:pt x="21600" y="16694"/>
                  </a:lnTo>
                  <a:lnTo>
                    <a:pt x="16110" y="21600"/>
                  </a:lnTo>
                  <a:lnTo>
                    <a:pt x="16110" y="7202"/>
                  </a:lnTo>
                  <a:lnTo>
                    <a:pt x="0" y="7202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5" name="Полилиния: фигура 35"/>
            <p:cNvSpPr/>
            <p:nvPr/>
          </p:nvSpPr>
          <p:spPr>
            <a:xfrm>
              <a:off x="3715992" y="0"/>
              <a:ext cx="413510" cy="572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60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0000"/>
                  </a:srgbClr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46" name="Полилиния: фигура 37"/>
            <p:cNvSpPr/>
            <p:nvPr/>
          </p:nvSpPr>
          <p:spPr>
            <a:xfrm>
              <a:off x="0" y="557615"/>
              <a:ext cx="1240196" cy="124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7202" y="0"/>
                  </a:lnTo>
                  <a:lnTo>
                    <a:pt x="0" y="7202"/>
                  </a:lnTo>
                  <a:lnTo>
                    <a:pt x="14398" y="7202"/>
                  </a:lnTo>
                  <a:lnTo>
                    <a:pt x="14398" y="21600"/>
                  </a:lnTo>
                  <a:lnTo>
                    <a:pt x="21600" y="144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6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Контентны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Рисунок 8"/>
          <p:cNvSpPr>
            <a:spLocks noGrp="1"/>
          </p:cNvSpPr>
          <p:nvPr>
            <p:ph type="pic" sz="half" idx="21"/>
          </p:nvPr>
        </p:nvSpPr>
        <p:spPr>
          <a:xfrm>
            <a:off x="1135299" y="1371598"/>
            <a:ext cx="4114804" cy="4114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Полилиния: фигура 33"/>
          <p:cNvSpPr/>
          <p:nvPr/>
        </p:nvSpPr>
        <p:spPr>
          <a:xfrm>
            <a:off x="11683685" y="942401"/>
            <a:ext cx="508316" cy="508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4" name="Полилиния: фигура 36"/>
          <p:cNvSpPr/>
          <p:nvPr/>
        </p:nvSpPr>
        <p:spPr>
          <a:xfrm>
            <a:off x="10317983" y="0"/>
            <a:ext cx="187401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1" y="0"/>
                </a:moveTo>
                <a:lnTo>
                  <a:pt x="21600" y="0"/>
                </a:lnTo>
                <a:lnTo>
                  <a:pt x="21600" y="3864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5" name="Полилиния: фигура 15"/>
          <p:cNvSpPr/>
          <p:nvPr/>
        </p:nvSpPr>
        <p:spPr>
          <a:xfrm>
            <a:off x="8952279" y="3840693"/>
            <a:ext cx="2389981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0" y="21600"/>
                </a:lnTo>
                <a:lnTo>
                  <a:pt x="61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6" name="Полилиния: фигура 16"/>
          <p:cNvSpPr/>
          <p:nvPr/>
        </p:nvSpPr>
        <p:spPr>
          <a:xfrm>
            <a:off x="8601376" y="3837473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7" name="Полилиния: фигура 24"/>
          <p:cNvSpPr/>
          <p:nvPr/>
        </p:nvSpPr>
        <p:spPr>
          <a:xfrm>
            <a:off x="10317983" y="3840693"/>
            <a:ext cx="1874018" cy="1707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76" y="0"/>
                </a:moveTo>
                <a:lnTo>
                  <a:pt x="21600" y="0"/>
                </a:lnTo>
                <a:lnTo>
                  <a:pt x="21600" y="6522"/>
                </a:lnTo>
                <a:lnTo>
                  <a:pt x="7871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001E46">
                  <a:alpha val="0"/>
                </a:srgbClr>
              </a:gs>
              <a:gs pos="67200">
                <a:schemeClr val="accent2">
                  <a:alpha val="26000"/>
                </a:schemeClr>
              </a:gs>
              <a:gs pos="100000">
                <a:srgbClr val="001E46"/>
              </a:gs>
            </a:gsLst>
            <a:lin ang="180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8" name="Полилиния: фигура 27"/>
          <p:cNvSpPr/>
          <p:nvPr/>
        </p:nvSpPr>
        <p:spPr>
          <a:xfrm>
            <a:off x="11342258" y="2990705"/>
            <a:ext cx="849742" cy="84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358"/>
                </a:lnTo>
                <a:lnTo>
                  <a:pt x="1735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69" name="Полилиния: фигура 19"/>
          <p:cNvSpPr/>
          <p:nvPr/>
        </p:nvSpPr>
        <p:spPr>
          <a:xfrm>
            <a:off x="8610855" y="1450714"/>
            <a:ext cx="3072831" cy="2389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800" y="0"/>
                </a:moveTo>
                <a:lnTo>
                  <a:pt x="0" y="21600"/>
                </a:lnTo>
                <a:lnTo>
                  <a:pt x="48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C2C1BF"/>
              </a:gs>
              <a:gs pos="29000">
                <a:srgbClr val="505758"/>
              </a:gs>
              <a:gs pos="71600">
                <a:srgbClr val="DEDEDF"/>
              </a:gs>
              <a:gs pos="100000">
                <a:srgbClr val="BFC1C4"/>
              </a:gs>
            </a:gsLst>
            <a:lin ang="189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70" name="Полилиния: фигура 30"/>
          <p:cNvSpPr/>
          <p:nvPr/>
        </p:nvSpPr>
        <p:spPr>
          <a:xfrm>
            <a:off x="9957781" y="1606474"/>
            <a:ext cx="2234220" cy="223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6602"/>
                </a:lnTo>
                <a:lnTo>
                  <a:pt x="660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52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457200"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71" name="Полилиния: фигура 39"/>
          <p:cNvSpPr/>
          <p:nvPr/>
        </p:nvSpPr>
        <p:spPr>
          <a:xfrm>
            <a:off x="8985622" y="0"/>
            <a:ext cx="2133567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1672" name="Полилиния: фигура 42"/>
          <p:cNvSpPr/>
          <p:nvPr/>
        </p:nvSpPr>
        <p:spPr>
          <a:xfrm>
            <a:off x="7676101" y="0"/>
            <a:ext cx="2133568" cy="1450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687" y="0"/>
                </a:moveTo>
                <a:lnTo>
                  <a:pt x="21600" y="0"/>
                </a:lnTo>
                <a:lnTo>
                  <a:pt x="6913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F6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grpSp>
        <p:nvGrpSpPr>
          <p:cNvPr id="1675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1673" name="Полилиния: фигура 44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74" name="Полилиния: фигура 45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676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899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Оглавление</a:t>
            </a:r>
          </a:p>
        </p:txBody>
      </p:sp>
      <p:sp>
        <p:nvSpPr>
          <p:cNvPr id="16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 с диагональной суперграфик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6" name="Рисунок 3"/>
          <p:cNvGrpSpPr/>
          <p:nvPr/>
        </p:nvGrpSpPr>
        <p:grpSpPr>
          <a:xfrm>
            <a:off x="403202" y="471829"/>
            <a:ext cx="3161334" cy="984621"/>
            <a:chOff x="0" y="0"/>
            <a:chExt cx="3161333" cy="984619"/>
          </a:xfrm>
        </p:grpSpPr>
        <p:sp>
          <p:nvSpPr>
            <p:cNvPr id="1684" name="Полилиния: фигура 44"/>
            <p:cNvSpPr/>
            <p:nvPr/>
          </p:nvSpPr>
          <p:spPr>
            <a:xfrm>
              <a:off x="0" y="398511"/>
              <a:ext cx="2967698" cy="586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16269"/>
                  </a:moveTo>
                  <a:cubicBezTo>
                    <a:pt x="531" y="16269"/>
                    <a:pt x="0" y="12699"/>
                    <a:pt x="0" y="8216"/>
                  </a:cubicBezTo>
                  <a:cubicBezTo>
                    <a:pt x="0" y="3701"/>
                    <a:pt x="625" y="0"/>
                    <a:pt x="1652" y="0"/>
                  </a:cubicBezTo>
                  <a:cubicBezTo>
                    <a:pt x="1925" y="0"/>
                    <a:pt x="2160" y="179"/>
                    <a:pt x="2366" y="717"/>
                  </a:cubicBezTo>
                  <a:lnTo>
                    <a:pt x="2366" y="3635"/>
                  </a:lnTo>
                  <a:cubicBezTo>
                    <a:pt x="2093" y="2820"/>
                    <a:pt x="1877" y="2657"/>
                    <a:pt x="1674" y="2657"/>
                  </a:cubicBezTo>
                  <a:cubicBezTo>
                    <a:pt x="979" y="2657"/>
                    <a:pt x="721" y="5249"/>
                    <a:pt x="721" y="7988"/>
                  </a:cubicBezTo>
                  <a:cubicBezTo>
                    <a:pt x="721" y="11036"/>
                    <a:pt x="1046" y="13449"/>
                    <a:pt x="1613" y="13449"/>
                  </a:cubicBezTo>
                  <a:cubicBezTo>
                    <a:pt x="1864" y="13449"/>
                    <a:pt x="2064" y="13090"/>
                    <a:pt x="2305" y="12438"/>
                  </a:cubicBezTo>
                  <a:lnTo>
                    <a:pt x="2479" y="14802"/>
                  </a:lnTo>
                  <a:cubicBezTo>
                    <a:pt x="2115" y="15976"/>
                    <a:pt x="1806" y="16269"/>
                    <a:pt x="1510" y="16269"/>
                  </a:cubicBezTo>
                  <a:moveTo>
                    <a:pt x="12498" y="16269"/>
                  </a:moveTo>
                  <a:cubicBezTo>
                    <a:pt x="11774" y="16269"/>
                    <a:pt x="11404" y="13579"/>
                    <a:pt x="11404" y="10368"/>
                  </a:cubicBezTo>
                  <a:cubicBezTo>
                    <a:pt x="11404" y="6782"/>
                    <a:pt x="11893" y="4402"/>
                    <a:pt x="12550" y="4402"/>
                  </a:cubicBezTo>
                  <a:cubicBezTo>
                    <a:pt x="12840" y="4402"/>
                    <a:pt x="12991" y="4695"/>
                    <a:pt x="13113" y="5054"/>
                  </a:cubicBezTo>
                  <a:lnTo>
                    <a:pt x="13113" y="7629"/>
                  </a:lnTo>
                  <a:cubicBezTo>
                    <a:pt x="12952" y="7042"/>
                    <a:pt x="12823" y="6830"/>
                    <a:pt x="12643" y="6830"/>
                  </a:cubicBezTo>
                  <a:cubicBezTo>
                    <a:pt x="12273" y="6830"/>
                    <a:pt x="12035" y="8216"/>
                    <a:pt x="12035" y="10205"/>
                  </a:cubicBezTo>
                  <a:cubicBezTo>
                    <a:pt x="12035" y="11982"/>
                    <a:pt x="12218" y="13726"/>
                    <a:pt x="12634" y="13726"/>
                  </a:cubicBezTo>
                  <a:cubicBezTo>
                    <a:pt x="12749" y="13726"/>
                    <a:pt x="12904" y="13465"/>
                    <a:pt x="13068" y="13042"/>
                  </a:cubicBezTo>
                  <a:lnTo>
                    <a:pt x="13223" y="15177"/>
                  </a:lnTo>
                  <a:cubicBezTo>
                    <a:pt x="13039" y="15813"/>
                    <a:pt x="12727" y="16269"/>
                    <a:pt x="12498" y="16269"/>
                  </a:cubicBezTo>
                  <a:moveTo>
                    <a:pt x="14511" y="7205"/>
                  </a:moveTo>
                  <a:lnTo>
                    <a:pt x="14511" y="16041"/>
                  </a:lnTo>
                  <a:lnTo>
                    <a:pt x="13867" y="16041"/>
                  </a:lnTo>
                  <a:lnTo>
                    <a:pt x="13867" y="7205"/>
                  </a:lnTo>
                  <a:lnTo>
                    <a:pt x="13242" y="7205"/>
                  </a:lnTo>
                  <a:lnTo>
                    <a:pt x="13242" y="4630"/>
                  </a:lnTo>
                  <a:lnTo>
                    <a:pt x="15216" y="4630"/>
                  </a:lnTo>
                  <a:lnTo>
                    <a:pt x="15077" y="7205"/>
                  </a:lnTo>
                  <a:lnTo>
                    <a:pt x="14511" y="7205"/>
                  </a:lnTo>
                  <a:close/>
                  <a:moveTo>
                    <a:pt x="17617" y="5966"/>
                  </a:moveTo>
                  <a:cubicBezTo>
                    <a:pt x="17617" y="9944"/>
                    <a:pt x="17585" y="12014"/>
                    <a:pt x="17444" y="12976"/>
                  </a:cubicBezTo>
                  <a:cubicBezTo>
                    <a:pt x="17373" y="13449"/>
                    <a:pt x="17260" y="13775"/>
                    <a:pt x="17144" y="13857"/>
                  </a:cubicBezTo>
                  <a:lnTo>
                    <a:pt x="17321" y="16269"/>
                  </a:lnTo>
                  <a:cubicBezTo>
                    <a:pt x="17469" y="16253"/>
                    <a:pt x="17695" y="15927"/>
                    <a:pt x="17852" y="15144"/>
                  </a:cubicBezTo>
                  <a:cubicBezTo>
                    <a:pt x="18058" y="14134"/>
                    <a:pt x="18126" y="12846"/>
                    <a:pt x="18155" y="11477"/>
                  </a:cubicBezTo>
                  <a:cubicBezTo>
                    <a:pt x="18181" y="10319"/>
                    <a:pt x="18200" y="8966"/>
                    <a:pt x="18200" y="7776"/>
                  </a:cubicBezTo>
                  <a:lnTo>
                    <a:pt x="18200" y="7205"/>
                  </a:lnTo>
                  <a:lnTo>
                    <a:pt x="18706" y="7205"/>
                  </a:lnTo>
                  <a:lnTo>
                    <a:pt x="18706" y="16041"/>
                  </a:lnTo>
                  <a:lnTo>
                    <a:pt x="19350" y="16041"/>
                  </a:lnTo>
                  <a:lnTo>
                    <a:pt x="19350" y="4630"/>
                  </a:lnTo>
                  <a:lnTo>
                    <a:pt x="17621" y="4630"/>
                  </a:lnTo>
                  <a:lnTo>
                    <a:pt x="17621" y="5966"/>
                  </a:lnTo>
                  <a:close/>
                  <a:moveTo>
                    <a:pt x="10332" y="4402"/>
                  </a:moveTo>
                  <a:cubicBezTo>
                    <a:pt x="10080" y="4402"/>
                    <a:pt x="9890" y="5021"/>
                    <a:pt x="9723" y="5673"/>
                  </a:cubicBezTo>
                  <a:lnTo>
                    <a:pt x="9652" y="4630"/>
                  </a:lnTo>
                  <a:lnTo>
                    <a:pt x="9111" y="4630"/>
                  </a:lnTo>
                  <a:lnTo>
                    <a:pt x="9111" y="21600"/>
                  </a:lnTo>
                  <a:lnTo>
                    <a:pt x="9755" y="20606"/>
                  </a:lnTo>
                  <a:lnTo>
                    <a:pt x="9755" y="15797"/>
                  </a:lnTo>
                  <a:cubicBezTo>
                    <a:pt x="9871" y="16106"/>
                    <a:pt x="10022" y="16269"/>
                    <a:pt x="10187" y="16269"/>
                  </a:cubicBezTo>
                  <a:cubicBezTo>
                    <a:pt x="10853" y="16269"/>
                    <a:pt x="11252" y="13400"/>
                    <a:pt x="11252" y="10009"/>
                  </a:cubicBezTo>
                  <a:cubicBezTo>
                    <a:pt x="11256" y="6390"/>
                    <a:pt x="10850" y="4402"/>
                    <a:pt x="10332" y="4402"/>
                  </a:cubicBezTo>
                  <a:moveTo>
                    <a:pt x="10032" y="13906"/>
                  </a:moveTo>
                  <a:cubicBezTo>
                    <a:pt x="9916" y="13906"/>
                    <a:pt x="9826" y="13694"/>
                    <a:pt x="9755" y="13449"/>
                  </a:cubicBezTo>
                  <a:lnTo>
                    <a:pt x="9755" y="8053"/>
                  </a:lnTo>
                  <a:cubicBezTo>
                    <a:pt x="9833" y="7466"/>
                    <a:pt x="10032" y="6765"/>
                    <a:pt x="10203" y="6765"/>
                  </a:cubicBezTo>
                  <a:cubicBezTo>
                    <a:pt x="10460" y="6765"/>
                    <a:pt x="10615" y="7597"/>
                    <a:pt x="10615" y="9960"/>
                  </a:cubicBezTo>
                  <a:cubicBezTo>
                    <a:pt x="10612" y="11900"/>
                    <a:pt x="10470" y="13906"/>
                    <a:pt x="10032" y="13906"/>
                  </a:cubicBezTo>
                  <a:moveTo>
                    <a:pt x="16140" y="4402"/>
                  </a:moveTo>
                  <a:cubicBezTo>
                    <a:pt x="15837" y="4402"/>
                    <a:pt x="15541" y="4646"/>
                    <a:pt x="15235" y="5657"/>
                  </a:cubicBezTo>
                  <a:lnTo>
                    <a:pt x="15428" y="7629"/>
                  </a:lnTo>
                  <a:cubicBezTo>
                    <a:pt x="15579" y="7189"/>
                    <a:pt x="15776" y="6863"/>
                    <a:pt x="16001" y="6863"/>
                  </a:cubicBezTo>
                  <a:cubicBezTo>
                    <a:pt x="16223" y="6863"/>
                    <a:pt x="16423" y="7368"/>
                    <a:pt x="16423" y="8558"/>
                  </a:cubicBezTo>
                  <a:lnTo>
                    <a:pt x="16423" y="8754"/>
                  </a:lnTo>
                  <a:lnTo>
                    <a:pt x="16033" y="8836"/>
                  </a:lnTo>
                  <a:cubicBezTo>
                    <a:pt x="15464" y="8933"/>
                    <a:pt x="15080" y="10189"/>
                    <a:pt x="15080" y="12585"/>
                  </a:cubicBezTo>
                  <a:cubicBezTo>
                    <a:pt x="15080" y="14851"/>
                    <a:pt x="15402" y="16286"/>
                    <a:pt x="15831" y="16286"/>
                  </a:cubicBezTo>
                  <a:cubicBezTo>
                    <a:pt x="16120" y="16286"/>
                    <a:pt x="16320" y="15731"/>
                    <a:pt x="16465" y="15063"/>
                  </a:cubicBezTo>
                  <a:lnTo>
                    <a:pt x="16565" y="16057"/>
                  </a:lnTo>
                  <a:lnTo>
                    <a:pt x="17067" y="16057"/>
                  </a:lnTo>
                  <a:lnTo>
                    <a:pt x="17067" y="8640"/>
                  </a:lnTo>
                  <a:cubicBezTo>
                    <a:pt x="17070" y="5624"/>
                    <a:pt x="16738" y="4402"/>
                    <a:pt x="16140" y="4402"/>
                  </a:cubicBezTo>
                  <a:moveTo>
                    <a:pt x="16426" y="13205"/>
                  </a:moveTo>
                  <a:cubicBezTo>
                    <a:pt x="16365" y="13449"/>
                    <a:pt x="16236" y="13726"/>
                    <a:pt x="16066" y="13726"/>
                  </a:cubicBezTo>
                  <a:cubicBezTo>
                    <a:pt x="15847" y="13726"/>
                    <a:pt x="15724" y="13172"/>
                    <a:pt x="15724" y="12308"/>
                  </a:cubicBezTo>
                  <a:cubicBezTo>
                    <a:pt x="15724" y="11444"/>
                    <a:pt x="15856" y="10955"/>
                    <a:pt x="16133" y="10922"/>
                  </a:cubicBezTo>
                  <a:lnTo>
                    <a:pt x="16426" y="10873"/>
                  </a:lnTo>
                  <a:lnTo>
                    <a:pt x="16426" y="13205"/>
                  </a:lnTo>
                  <a:close/>
                  <a:moveTo>
                    <a:pt x="20595" y="8330"/>
                  </a:moveTo>
                  <a:lnTo>
                    <a:pt x="20264" y="8330"/>
                  </a:lnTo>
                  <a:lnTo>
                    <a:pt x="20264" y="4124"/>
                  </a:lnTo>
                  <a:lnTo>
                    <a:pt x="19620" y="5005"/>
                  </a:lnTo>
                  <a:lnTo>
                    <a:pt x="19620" y="16041"/>
                  </a:lnTo>
                  <a:lnTo>
                    <a:pt x="20444" y="16041"/>
                  </a:lnTo>
                  <a:cubicBezTo>
                    <a:pt x="21043" y="16041"/>
                    <a:pt x="21600" y="15226"/>
                    <a:pt x="21600" y="12080"/>
                  </a:cubicBezTo>
                  <a:cubicBezTo>
                    <a:pt x="21600" y="9422"/>
                    <a:pt x="21149" y="8330"/>
                    <a:pt x="20595" y="8330"/>
                  </a:cubicBezTo>
                  <a:moveTo>
                    <a:pt x="20489" y="13791"/>
                  </a:moveTo>
                  <a:lnTo>
                    <a:pt x="20267" y="13791"/>
                  </a:lnTo>
                  <a:lnTo>
                    <a:pt x="20267" y="10596"/>
                  </a:lnTo>
                  <a:lnTo>
                    <a:pt x="20483" y="10596"/>
                  </a:lnTo>
                  <a:cubicBezTo>
                    <a:pt x="20711" y="10596"/>
                    <a:pt x="20959" y="10776"/>
                    <a:pt x="20959" y="12129"/>
                  </a:cubicBezTo>
                  <a:cubicBezTo>
                    <a:pt x="20959" y="13465"/>
                    <a:pt x="20744" y="13791"/>
                    <a:pt x="20489" y="13791"/>
                  </a:cubicBezTo>
                  <a:moveTo>
                    <a:pt x="6227" y="9830"/>
                  </a:moveTo>
                  <a:lnTo>
                    <a:pt x="6227" y="9732"/>
                  </a:lnTo>
                  <a:cubicBezTo>
                    <a:pt x="6436" y="9504"/>
                    <a:pt x="6610" y="8803"/>
                    <a:pt x="6610" y="7320"/>
                  </a:cubicBezTo>
                  <a:cubicBezTo>
                    <a:pt x="6610" y="5543"/>
                    <a:pt x="6314" y="4891"/>
                    <a:pt x="6024" y="4695"/>
                  </a:cubicBezTo>
                  <a:cubicBezTo>
                    <a:pt x="5934" y="4630"/>
                    <a:pt x="5740" y="4630"/>
                    <a:pt x="5631" y="4630"/>
                  </a:cubicBezTo>
                  <a:lnTo>
                    <a:pt x="4713" y="4630"/>
                  </a:lnTo>
                  <a:lnTo>
                    <a:pt x="4713" y="16041"/>
                  </a:lnTo>
                  <a:lnTo>
                    <a:pt x="5486" y="16041"/>
                  </a:lnTo>
                  <a:cubicBezTo>
                    <a:pt x="5570" y="16041"/>
                    <a:pt x="5699" y="16041"/>
                    <a:pt x="5798" y="16025"/>
                  </a:cubicBezTo>
                  <a:cubicBezTo>
                    <a:pt x="6204" y="15927"/>
                    <a:pt x="6706" y="15193"/>
                    <a:pt x="6706" y="12536"/>
                  </a:cubicBezTo>
                  <a:cubicBezTo>
                    <a:pt x="6703" y="10906"/>
                    <a:pt x="6529" y="10091"/>
                    <a:pt x="6227" y="9830"/>
                  </a:cubicBezTo>
                  <a:moveTo>
                    <a:pt x="5370" y="6798"/>
                  </a:moveTo>
                  <a:lnTo>
                    <a:pt x="5634" y="6798"/>
                  </a:lnTo>
                  <a:cubicBezTo>
                    <a:pt x="5898" y="6798"/>
                    <a:pt x="5995" y="7205"/>
                    <a:pt x="5995" y="7906"/>
                  </a:cubicBezTo>
                  <a:cubicBezTo>
                    <a:pt x="5995" y="8787"/>
                    <a:pt x="5834" y="9064"/>
                    <a:pt x="5567" y="9064"/>
                  </a:cubicBezTo>
                  <a:lnTo>
                    <a:pt x="5370" y="9064"/>
                  </a:lnTo>
                  <a:lnTo>
                    <a:pt x="5370" y="6798"/>
                  </a:lnTo>
                  <a:close/>
                  <a:moveTo>
                    <a:pt x="5618" y="13873"/>
                  </a:moveTo>
                  <a:lnTo>
                    <a:pt x="5354" y="13873"/>
                  </a:lnTo>
                  <a:lnTo>
                    <a:pt x="5354" y="11069"/>
                  </a:lnTo>
                  <a:lnTo>
                    <a:pt x="5586" y="11069"/>
                  </a:lnTo>
                  <a:cubicBezTo>
                    <a:pt x="5895" y="11069"/>
                    <a:pt x="6059" y="11428"/>
                    <a:pt x="6059" y="12455"/>
                  </a:cubicBezTo>
                  <a:cubicBezTo>
                    <a:pt x="6062" y="13531"/>
                    <a:pt x="5843" y="13873"/>
                    <a:pt x="5618" y="13873"/>
                  </a:cubicBezTo>
                  <a:moveTo>
                    <a:pt x="4504" y="10238"/>
                  </a:moveTo>
                  <a:cubicBezTo>
                    <a:pt x="4504" y="6716"/>
                    <a:pt x="4076" y="4402"/>
                    <a:pt x="3461" y="4402"/>
                  </a:cubicBezTo>
                  <a:cubicBezTo>
                    <a:pt x="2788" y="4402"/>
                    <a:pt x="2408" y="7157"/>
                    <a:pt x="2408" y="10368"/>
                  </a:cubicBezTo>
                  <a:cubicBezTo>
                    <a:pt x="2408" y="13368"/>
                    <a:pt x="2740" y="16269"/>
                    <a:pt x="3542" y="16269"/>
                  </a:cubicBezTo>
                  <a:cubicBezTo>
                    <a:pt x="3812" y="16269"/>
                    <a:pt x="4118" y="15960"/>
                    <a:pt x="4430" y="14965"/>
                  </a:cubicBezTo>
                  <a:lnTo>
                    <a:pt x="4288" y="12911"/>
                  </a:lnTo>
                  <a:cubicBezTo>
                    <a:pt x="4034" y="13531"/>
                    <a:pt x="3870" y="13726"/>
                    <a:pt x="3651" y="13726"/>
                  </a:cubicBezTo>
                  <a:cubicBezTo>
                    <a:pt x="3352" y="13726"/>
                    <a:pt x="3065" y="12781"/>
                    <a:pt x="3052" y="11232"/>
                  </a:cubicBezTo>
                  <a:lnTo>
                    <a:pt x="4507" y="11232"/>
                  </a:lnTo>
                  <a:lnTo>
                    <a:pt x="4507" y="10238"/>
                  </a:lnTo>
                  <a:close/>
                  <a:moveTo>
                    <a:pt x="3036" y="8982"/>
                  </a:moveTo>
                  <a:cubicBezTo>
                    <a:pt x="3036" y="7939"/>
                    <a:pt x="3184" y="6765"/>
                    <a:pt x="3442" y="6765"/>
                  </a:cubicBezTo>
                  <a:cubicBezTo>
                    <a:pt x="3715" y="6765"/>
                    <a:pt x="3834" y="7890"/>
                    <a:pt x="3847" y="8982"/>
                  </a:cubicBezTo>
                  <a:lnTo>
                    <a:pt x="3036" y="8982"/>
                  </a:lnTo>
                  <a:close/>
                  <a:moveTo>
                    <a:pt x="8931" y="10238"/>
                  </a:moveTo>
                  <a:cubicBezTo>
                    <a:pt x="8931" y="6716"/>
                    <a:pt x="8503" y="4402"/>
                    <a:pt x="7888" y="4402"/>
                  </a:cubicBezTo>
                  <a:cubicBezTo>
                    <a:pt x="7215" y="4402"/>
                    <a:pt x="6835" y="7157"/>
                    <a:pt x="6835" y="10368"/>
                  </a:cubicBezTo>
                  <a:cubicBezTo>
                    <a:pt x="6835" y="13368"/>
                    <a:pt x="7167" y="16269"/>
                    <a:pt x="7968" y="16269"/>
                  </a:cubicBezTo>
                  <a:cubicBezTo>
                    <a:pt x="8242" y="16269"/>
                    <a:pt x="8545" y="15960"/>
                    <a:pt x="8857" y="14965"/>
                  </a:cubicBezTo>
                  <a:lnTo>
                    <a:pt x="8715" y="12911"/>
                  </a:lnTo>
                  <a:cubicBezTo>
                    <a:pt x="8461" y="13531"/>
                    <a:pt x="8297" y="13726"/>
                    <a:pt x="8078" y="13726"/>
                  </a:cubicBezTo>
                  <a:cubicBezTo>
                    <a:pt x="7778" y="13726"/>
                    <a:pt x="7495" y="12781"/>
                    <a:pt x="7479" y="11232"/>
                  </a:cubicBezTo>
                  <a:lnTo>
                    <a:pt x="8934" y="11232"/>
                  </a:lnTo>
                  <a:lnTo>
                    <a:pt x="8934" y="10238"/>
                  </a:lnTo>
                  <a:close/>
                  <a:moveTo>
                    <a:pt x="7463" y="8982"/>
                  </a:moveTo>
                  <a:cubicBezTo>
                    <a:pt x="7463" y="7939"/>
                    <a:pt x="7611" y="6765"/>
                    <a:pt x="7869" y="6765"/>
                  </a:cubicBezTo>
                  <a:cubicBezTo>
                    <a:pt x="8142" y="6765"/>
                    <a:pt x="8261" y="7890"/>
                    <a:pt x="8274" y="8982"/>
                  </a:cubicBezTo>
                  <a:lnTo>
                    <a:pt x="7463" y="8982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  <p:sp>
          <p:nvSpPr>
            <p:cNvPr id="1685" name="Полилиния: фигура 45"/>
            <p:cNvSpPr/>
            <p:nvPr/>
          </p:nvSpPr>
          <p:spPr>
            <a:xfrm>
              <a:off x="2718791" y="-1"/>
              <a:ext cx="442543" cy="44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1411" extrusionOk="0">
                  <a:moveTo>
                    <a:pt x="19667" y="14740"/>
                  </a:moveTo>
                  <a:cubicBezTo>
                    <a:pt x="19432" y="14911"/>
                    <a:pt x="19175" y="15039"/>
                    <a:pt x="18918" y="15125"/>
                  </a:cubicBezTo>
                  <a:cubicBezTo>
                    <a:pt x="18062" y="15381"/>
                    <a:pt x="17034" y="15146"/>
                    <a:pt x="16092" y="14762"/>
                  </a:cubicBezTo>
                  <a:cubicBezTo>
                    <a:pt x="15429" y="14484"/>
                    <a:pt x="14722" y="14121"/>
                    <a:pt x="13994" y="13672"/>
                  </a:cubicBezTo>
                  <a:cubicBezTo>
                    <a:pt x="14380" y="12732"/>
                    <a:pt x="14744" y="11664"/>
                    <a:pt x="15043" y="10489"/>
                  </a:cubicBezTo>
                  <a:cubicBezTo>
                    <a:pt x="15514" y="8651"/>
                    <a:pt x="15750" y="7049"/>
                    <a:pt x="15792" y="5639"/>
                  </a:cubicBezTo>
                  <a:cubicBezTo>
                    <a:pt x="15814" y="4763"/>
                    <a:pt x="15771" y="3972"/>
                    <a:pt x="15685" y="3224"/>
                  </a:cubicBezTo>
                  <a:cubicBezTo>
                    <a:pt x="15557" y="2220"/>
                    <a:pt x="15236" y="1195"/>
                    <a:pt x="14594" y="597"/>
                  </a:cubicBezTo>
                  <a:cubicBezTo>
                    <a:pt x="14380" y="404"/>
                    <a:pt x="14144" y="255"/>
                    <a:pt x="13844" y="127"/>
                  </a:cubicBezTo>
                  <a:cubicBezTo>
                    <a:pt x="15172" y="-23"/>
                    <a:pt x="16370" y="-23"/>
                    <a:pt x="17419" y="41"/>
                  </a:cubicBezTo>
                  <a:cubicBezTo>
                    <a:pt x="18533" y="127"/>
                    <a:pt x="19646" y="404"/>
                    <a:pt x="20288" y="1045"/>
                  </a:cubicBezTo>
                  <a:cubicBezTo>
                    <a:pt x="20952" y="1686"/>
                    <a:pt x="21230" y="2797"/>
                    <a:pt x="21337" y="3908"/>
                  </a:cubicBezTo>
                  <a:cubicBezTo>
                    <a:pt x="21444" y="4955"/>
                    <a:pt x="21444" y="6151"/>
                    <a:pt x="21337" y="7476"/>
                  </a:cubicBezTo>
                  <a:cubicBezTo>
                    <a:pt x="21209" y="8801"/>
                    <a:pt x="20952" y="10275"/>
                    <a:pt x="20523" y="11899"/>
                  </a:cubicBezTo>
                  <a:cubicBezTo>
                    <a:pt x="20267" y="12924"/>
                    <a:pt x="19967" y="13907"/>
                    <a:pt x="19667" y="14740"/>
                  </a:cubicBezTo>
                  <a:moveTo>
                    <a:pt x="3505" y="13928"/>
                  </a:moveTo>
                  <a:cubicBezTo>
                    <a:pt x="3483" y="13629"/>
                    <a:pt x="3483" y="13351"/>
                    <a:pt x="3547" y="13095"/>
                  </a:cubicBezTo>
                  <a:cubicBezTo>
                    <a:pt x="3740" y="12240"/>
                    <a:pt x="4468" y="11450"/>
                    <a:pt x="5281" y="10830"/>
                  </a:cubicBezTo>
                  <a:cubicBezTo>
                    <a:pt x="5859" y="10382"/>
                    <a:pt x="6523" y="9954"/>
                    <a:pt x="7272" y="9549"/>
                  </a:cubicBezTo>
                  <a:cubicBezTo>
                    <a:pt x="7893" y="10339"/>
                    <a:pt x="8642" y="11194"/>
                    <a:pt x="9499" y="12048"/>
                  </a:cubicBezTo>
                  <a:cubicBezTo>
                    <a:pt x="10847" y="13373"/>
                    <a:pt x="12132" y="14377"/>
                    <a:pt x="13352" y="15125"/>
                  </a:cubicBezTo>
                  <a:cubicBezTo>
                    <a:pt x="14101" y="15595"/>
                    <a:pt x="14808" y="15958"/>
                    <a:pt x="15493" y="16236"/>
                  </a:cubicBezTo>
                  <a:cubicBezTo>
                    <a:pt x="16435" y="16620"/>
                    <a:pt x="17462" y="16855"/>
                    <a:pt x="18319" y="16599"/>
                  </a:cubicBezTo>
                  <a:cubicBezTo>
                    <a:pt x="18575" y="16513"/>
                    <a:pt x="18854" y="16364"/>
                    <a:pt x="19089" y="16193"/>
                  </a:cubicBezTo>
                  <a:cubicBezTo>
                    <a:pt x="18554" y="17432"/>
                    <a:pt x="17955" y="18458"/>
                    <a:pt x="17377" y="19334"/>
                  </a:cubicBezTo>
                  <a:cubicBezTo>
                    <a:pt x="16734" y="20231"/>
                    <a:pt x="15942" y="21064"/>
                    <a:pt x="15065" y="21321"/>
                  </a:cubicBezTo>
                  <a:cubicBezTo>
                    <a:pt x="14187" y="21577"/>
                    <a:pt x="13074" y="21257"/>
                    <a:pt x="12068" y="20808"/>
                  </a:cubicBezTo>
                  <a:cubicBezTo>
                    <a:pt x="11104" y="20381"/>
                    <a:pt x="10077" y="19782"/>
                    <a:pt x="8964" y="19013"/>
                  </a:cubicBezTo>
                  <a:cubicBezTo>
                    <a:pt x="7872" y="18244"/>
                    <a:pt x="6737" y="17283"/>
                    <a:pt x="5538" y="16108"/>
                  </a:cubicBezTo>
                  <a:cubicBezTo>
                    <a:pt x="4768" y="15360"/>
                    <a:pt x="4083" y="14612"/>
                    <a:pt x="3505" y="13928"/>
                  </a:cubicBezTo>
                  <a:moveTo>
                    <a:pt x="12282" y="362"/>
                  </a:moveTo>
                  <a:cubicBezTo>
                    <a:pt x="12560" y="490"/>
                    <a:pt x="12795" y="639"/>
                    <a:pt x="12988" y="810"/>
                  </a:cubicBezTo>
                  <a:cubicBezTo>
                    <a:pt x="13652" y="1408"/>
                    <a:pt x="13951" y="2434"/>
                    <a:pt x="14080" y="3438"/>
                  </a:cubicBezTo>
                  <a:cubicBezTo>
                    <a:pt x="14166" y="4143"/>
                    <a:pt x="14208" y="4934"/>
                    <a:pt x="14187" y="5788"/>
                  </a:cubicBezTo>
                  <a:cubicBezTo>
                    <a:pt x="13181" y="5916"/>
                    <a:pt x="12089" y="6151"/>
                    <a:pt x="10912" y="6472"/>
                  </a:cubicBezTo>
                  <a:cubicBezTo>
                    <a:pt x="9092" y="6985"/>
                    <a:pt x="7572" y="7583"/>
                    <a:pt x="6309" y="8245"/>
                  </a:cubicBezTo>
                  <a:cubicBezTo>
                    <a:pt x="5538" y="8651"/>
                    <a:pt x="4853" y="9100"/>
                    <a:pt x="4275" y="9549"/>
                  </a:cubicBezTo>
                  <a:cubicBezTo>
                    <a:pt x="3483" y="10168"/>
                    <a:pt x="2734" y="10937"/>
                    <a:pt x="2541" y="11813"/>
                  </a:cubicBezTo>
                  <a:cubicBezTo>
                    <a:pt x="2477" y="12091"/>
                    <a:pt x="2477" y="12390"/>
                    <a:pt x="2499" y="12689"/>
                  </a:cubicBezTo>
                  <a:cubicBezTo>
                    <a:pt x="1706" y="11600"/>
                    <a:pt x="1107" y="10574"/>
                    <a:pt x="636" y="9634"/>
                  </a:cubicBezTo>
                  <a:cubicBezTo>
                    <a:pt x="165" y="8630"/>
                    <a:pt x="-156" y="7519"/>
                    <a:pt x="79" y="6643"/>
                  </a:cubicBezTo>
                  <a:cubicBezTo>
                    <a:pt x="315" y="5746"/>
                    <a:pt x="1128" y="4955"/>
                    <a:pt x="2028" y="4293"/>
                  </a:cubicBezTo>
                  <a:cubicBezTo>
                    <a:pt x="2884" y="3673"/>
                    <a:pt x="3911" y="3075"/>
                    <a:pt x="5132" y="2519"/>
                  </a:cubicBezTo>
                  <a:cubicBezTo>
                    <a:pt x="6352" y="1964"/>
                    <a:pt x="7743" y="1451"/>
                    <a:pt x="9370" y="1003"/>
                  </a:cubicBezTo>
                  <a:cubicBezTo>
                    <a:pt x="10398" y="746"/>
                    <a:pt x="11383" y="532"/>
                    <a:pt x="12282" y="362"/>
                  </a:cubicBezTo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/>
            </a:p>
          </p:txBody>
        </p:sp>
      </p:grpSp>
      <p:sp>
        <p:nvSpPr>
          <p:cNvPr id="1687" name="Оглавление"/>
          <p:cNvSpPr txBox="1">
            <a:spLocks noGrp="1"/>
          </p:cNvSpPr>
          <p:nvPr>
            <p:ph type="title" hasCustomPrompt="1"/>
          </p:nvPr>
        </p:nvSpPr>
        <p:spPr>
          <a:xfrm>
            <a:off x="407987" y="1810048"/>
            <a:ext cx="6079899" cy="297963"/>
          </a:xfrm>
          <a:prstGeom prst="rect">
            <a:avLst/>
          </a:prstGeom>
        </p:spPr>
        <p:txBody>
          <a:bodyPr>
            <a:normAutofit/>
          </a:bodyPr>
          <a:lstStyle>
            <a:lvl1pPr defTabSz="883920"/>
          </a:lstStyle>
          <a:p>
            <a:r>
              <a:t>Оглавление</a:t>
            </a:r>
          </a:p>
        </p:txBody>
      </p:sp>
      <p:pic>
        <p:nvPicPr>
          <p:cNvPr id="1688" name="Рисунок 12" descr="Рисунок 12"/>
          <p:cNvPicPr>
            <a:picLocks noChangeAspect="1"/>
          </p:cNvPicPr>
          <p:nvPr/>
        </p:nvPicPr>
        <p:blipFill>
          <a:blip r:embed="rId2"/>
          <a:srcRect t="3511" r="24862" b="7286"/>
          <a:stretch>
            <a:fillRect/>
          </a:stretch>
        </p:blipFill>
        <p:spPr>
          <a:xfrm>
            <a:off x="8244113" y="-2"/>
            <a:ext cx="3947888" cy="68580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image" Target="../media/image1.jpeg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92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303" Type="http://schemas.openxmlformats.org/officeDocument/2006/relationships/theme" Target="../theme/theme1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18"/>
          <p:cNvSpPr/>
          <p:nvPr/>
        </p:nvSpPr>
        <p:spPr>
          <a:xfrm>
            <a:off x="0" y="2606473"/>
            <a:ext cx="1600251" cy="4251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6399"/>
                </a:lnTo>
                <a:lnTo>
                  <a:pt x="7782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3" name="Полилиния: фигура 24"/>
          <p:cNvSpPr/>
          <p:nvPr/>
        </p:nvSpPr>
        <p:spPr>
          <a:xfrm>
            <a:off x="1600250" y="4220393"/>
            <a:ext cx="4841761" cy="2637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4400" y="21600"/>
                </a:lnTo>
                <a:lnTo>
                  <a:pt x="14400" y="13217"/>
                </a:lnTo>
                <a:lnTo>
                  <a:pt x="0" y="1321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4" name="Полилиния: фигура 7"/>
          <p:cNvSpPr/>
          <p:nvPr/>
        </p:nvSpPr>
        <p:spPr>
          <a:xfrm>
            <a:off x="4828088" y="992552"/>
            <a:ext cx="4841761" cy="484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7200" y="0"/>
                </a:lnTo>
                <a:lnTo>
                  <a:pt x="0" y="7200"/>
                </a:lnTo>
                <a:lnTo>
                  <a:pt x="14400" y="7200"/>
                </a:lnTo>
                <a:lnTo>
                  <a:pt x="14400" y="21600"/>
                </a:lnTo>
                <a:lnTo>
                  <a:pt x="21600" y="144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5" name="Полилиния: фигура 8"/>
          <p:cNvSpPr/>
          <p:nvPr/>
        </p:nvSpPr>
        <p:spPr>
          <a:xfrm>
            <a:off x="-13672" y="29841"/>
            <a:ext cx="4841762" cy="4190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92" y="0"/>
                </a:moveTo>
                <a:lnTo>
                  <a:pt x="0" y="4962"/>
                </a:lnTo>
                <a:lnTo>
                  <a:pt x="14400" y="4962"/>
                </a:lnTo>
                <a:lnTo>
                  <a:pt x="14400" y="21600"/>
                </a:lnTo>
                <a:lnTo>
                  <a:pt x="21600" y="13281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6" name="Полилиния: фигура 9"/>
          <p:cNvSpPr/>
          <p:nvPr/>
        </p:nvSpPr>
        <p:spPr>
          <a:xfrm>
            <a:off x="9669849" y="2606474"/>
            <a:ext cx="2522152" cy="1613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22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pic>
        <p:nvPicPr>
          <p:cNvPr id="7" name="Рисунок 1" descr="Рисунок 1"/>
          <p:cNvPicPr>
            <a:picLocks noChangeAspect="1"/>
          </p:cNvPicPr>
          <p:nvPr/>
        </p:nvPicPr>
        <p:blipFill>
          <a:blip r:embed="rId304"/>
          <a:stretch>
            <a:fillRect/>
          </a:stretch>
        </p:blipFill>
        <p:spPr>
          <a:xfrm>
            <a:off x="11299591" y="302718"/>
            <a:ext cx="490773" cy="4907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Полилиния: фигура 19"/>
          <p:cNvSpPr/>
          <p:nvPr/>
        </p:nvSpPr>
        <p:spPr>
          <a:xfrm>
            <a:off x="6442009" y="-1"/>
            <a:ext cx="1007296" cy="1007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6000">
                <a:srgbClr val="002351"/>
              </a:gs>
            </a:gsLst>
            <a:lin ang="81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/>
          </a:p>
        </p:txBody>
      </p:sp>
      <p:sp>
        <p:nvSpPr>
          <p:cNvPr id="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r>
              <a:t>Текст заголовка</a:t>
            </a:r>
          </a:p>
        </p:txBody>
      </p:sp>
      <p:sp>
        <p:nvSpPr>
          <p:cNvPr id="1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ctr">
              <a:defRPr sz="1000">
                <a:solidFill>
                  <a:srgbClr val="40404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  <p:sldLayoutId id="2147483859" r:id="rId211"/>
    <p:sldLayoutId id="2147483860" r:id="rId212"/>
    <p:sldLayoutId id="2147483861" r:id="rId213"/>
    <p:sldLayoutId id="2147483862" r:id="rId214"/>
    <p:sldLayoutId id="2147483863" r:id="rId215"/>
    <p:sldLayoutId id="2147483864" r:id="rId216"/>
    <p:sldLayoutId id="2147483865" r:id="rId217"/>
    <p:sldLayoutId id="2147483866" r:id="rId218"/>
    <p:sldLayoutId id="2147483867" r:id="rId219"/>
    <p:sldLayoutId id="2147483868" r:id="rId220"/>
    <p:sldLayoutId id="2147483869" r:id="rId221"/>
    <p:sldLayoutId id="2147483870" r:id="rId222"/>
    <p:sldLayoutId id="2147483871" r:id="rId223"/>
    <p:sldLayoutId id="2147483872" r:id="rId224"/>
    <p:sldLayoutId id="2147483873" r:id="rId225"/>
    <p:sldLayoutId id="2147483874" r:id="rId226"/>
    <p:sldLayoutId id="2147483875" r:id="rId227"/>
    <p:sldLayoutId id="2147483876" r:id="rId228"/>
    <p:sldLayoutId id="2147483877" r:id="rId229"/>
    <p:sldLayoutId id="2147483878" r:id="rId230"/>
    <p:sldLayoutId id="2147483879" r:id="rId231"/>
    <p:sldLayoutId id="2147483880" r:id="rId232"/>
    <p:sldLayoutId id="2147483881" r:id="rId233"/>
    <p:sldLayoutId id="2147483882" r:id="rId234"/>
    <p:sldLayoutId id="2147483883" r:id="rId235"/>
    <p:sldLayoutId id="2147483884" r:id="rId236"/>
    <p:sldLayoutId id="2147483885" r:id="rId237"/>
    <p:sldLayoutId id="2147483886" r:id="rId238"/>
    <p:sldLayoutId id="2147483887" r:id="rId239"/>
    <p:sldLayoutId id="2147483888" r:id="rId240"/>
    <p:sldLayoutId id="2147483889" r:id="rId241"/>
    <p:sldLayoutId id="2147483890" r:id="rId242"/>
    <p:sldLayoutId id="2147483891" r:id="rId243"/>
    <p:sldLayoutId id="2147483892" r:id="rId244"/>
    <p:sldLayoutId id="2147483893" r:id="rId245"/>
    <p:sldLayoutId id="2147483894" r:id="rId246"/>
    <p:sldLayoutId id="2147483895" r:id="rId247"/>
    <p:sldLayoutId id="2147483896" r:id="rId248"/>
    <p:sldLayoutId id="2147483897" r:id="rId249"/>
    <p:sldLayoutId id="2147483898" r:id="rId250"/>
    <p:sldLayoutId id="2147483899" r:id="rId251"/>
    <p:sldLayoutId id="2147483900" r:id="rId252"/>
    <p:sldLayoutId id="2147483901" r:id="rId253"/>
    <p:sldLayoutId id="2147483902" r:id="rId254"/>
    <p:sldLayoutId id="2147483903" r:id="rId255"/>
    <p:sldLayoutId id="2147483904" r:id="rId256"/>
    <p:sldLayoutId id="2147483905" r:id="rId257"/>
    <p:sldLayoutId id="2147483906" r:id="rId258"/>
    <p:sldLayoutId id="2147483907" r:id="rId259"/>
    <p:sldLayoutId id="2147483908" r:id="rId260"/>
    <p:sldLayoutId id="2147483909" r:id="rId261"/>
    <p:sldLayoutId id="2147483910" r:id="rId262"/>
    <p:sldLayoutId id="2147483911" r:id="rId263"/>
    <p:sldLayoutId id="2147483912" r:id="rId264"/>
    <p:sldLayoutId id="2147483913" r:id="rId265"/>
    <p:sldLayoutId id="2147483914" r:id="rId266"/>
    <p:sldLayoutId id="2147483915" r:id="rId267"/>
    <p:sldLayoutId id="2147483916" r:id="rId268"/>
    <p:sldLayoutId id="2147483917" r:id="rId269"/>
    <p:sldLayoutId id="2147483918" r:id="rId270"/>
    <p:sldLayoutId id="2147483919" r:id="rId271"/>
    <p:sldLayoutId id="2147483920" r:id="rId272"/>
    <p:sldLayoutId id="2147483921" r:id="rId273"/>
    <p:sldLayoutId id="2147483922" r:id="rId274"/>
    <p:sldLayoutId id="2147483923" r:id="rId275"/>
    <p:sldLayoutId id="2147483924" r:id="rId276"/>
    <p:sldLayoutId id="2147483925" r:id="rId277"/>
    <p:sldLayoutId id="2147483926" r:id="rId278"/>
    <p:sldLayoutId id="2147483927" r:id="rId279"/>
    <p:sldLayoutId id="2147483928" r:id="rId280"/>
    <p:sldLayoutId id="2147483929" r:id="rId281"/>
    <p:sldLayoutId id="2147483930" r:id="rId282"/>
    <p:sldLayoutId id="2147483931" r:id="rId283"/>
    <p:sldLayoutId id="2147483932" r:id="rId284"/>
    <p:sldLayoutId id="2147483933" r:id="rId285"/>
    <p:sldLayoutId id="2147483934" r:id="rId286"/>
    <p:sldLayoutId id="2147483935" r:id="rId287"/>
    <p:sldLayoutId id="2147483936" r:id="rId288"/>
    <p:sldLayoutId id="2147483937" r:id="rId289"/>
    <p:sldLayoutId id="2147483938" r:id="rId290"/>
    <p:sldLayoutId id="2147483939" r:id="rId291"/>
    <p:sldLayoutId id="2147483940" r:id="rId292"/>
    <p:sldLayoutId id="2147483941" r:id="rId293"/>
    <p:sldLayoutId id="2147483942" r:id="rId294"/>
    <p:sldLayoutId id="2147483943" r:id="rId295"/>
    <p:sldLayoutId id="2147483944" r:id="rId296"/>
    <p:sldLayoutId id="2147483945" r:id="rId297"/>
    <p:sldLayoutId id="2147483946" r:id="rId298"/>
    <p:sldLayoutId id="2147483947" r:id="rId299"/>
    <p:sldLayoutId id="2147483948" r:id="rId300"/>
    <p:sldLayoutId id="2147483949" r:id="rId301"/>
    <p:sldLayoutId id="2147483950" r:id="rId302"/>
  </p:sldLayoutIdLst>
  <p:transition spd="med"/>
  <p:txStyles>
    <p:titleStyle>
      <a:lvl1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l" defTabSz="883920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defRPr sz="2000" b="1" i="0" u="none" strike="noStrike" cap="none" spc="0" baseline="0">
          <a:solidFill>
            <a:schemeClr val="accent2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lvl1pPr marL="331470" marR="0" indent="-33147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L="718185" marR="0" indent="-27559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▪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L="1104900" marR="0" indent="-22098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&gt;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L="1567815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–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L="2010410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L="2432050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2854325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3275965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3698240" marR="0" indent="-241300" algn="l" defTabSz="883920" rtl="0" latinLnBrk="0">
        <a:lnSpc>
          <a:spcPct val="100000"/>
        </a:lnSpc>
        <a:spcBef>
          <a:spcPts val="200"/>
        </a:spcBef>
        <a:spcAft>
          <a:spcPts val="0"/>
        </a:spcAft>
        <a:buClrTx/>
        <a:buSzPct val="100000"/>
        <a:buFontTx/>
        <a:buChar char="•"/>
        <a:defRPr sz="1200" b="0" i="0" u="none" strike="noStrike" cap="none" spc="0" baseline="0">
          <a:solidFill>
            <a:srgbClr val="40404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8.jpeg"/><Relationship Id="rId3" Type="http://schemas.openxmlformats.org/officeDocument/2006/relationships/image" Target="../media/image40.emf"/><Relationship Id="rId7" Type="http://schemas.openxmlformats.org/officeDocument/2006/relationships/image" Target="../media/image44.jpg"/><Relationship Id="rId12" Type="http://schemas.openxmlformats.org/officeDocument/2006/relationships/image" Target="file:////Users/skydrifter/Library/Group%20Containers/UBF8T346G9.ms/WebArchiveCopyPasteTempFiles/com.microsoft.Word/15.jpg" TargetMode="External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43.jpg"/><Relationship Id="rId11" Type="http://schemas.openxmlformats.org/officeDocument/2006/relationships/image" Target="../media/image47.jpeg"/><Relationship Id="rId5" Type="http://schemas.openxmlformats.org/officeDocument/2006/relationships/image" Target="../media/image42.emf"/><Relationship Id="rId10" Type="http://schemas.openxmlformats.org/officeDocument/2006/relationships/image" Target="file:////Users/skydrifter/Library/Group%20Containers/UBF8T346G9.ms/WebArchiveCopyPasteTempFiles/com.microsoft.Word/ABK_Salavat.png" TargetMode="External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0.x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0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0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"/>
          </p:nvPr>
        </p:nvSpPr>
        <p:spPr>
          <a:xfrm>
            <a:off x="407988" y="3455558"/>
            <a:ext cx="6894456" cy="1286509"/>
          </a:xfrm>
        </p:spPr>
        <p:txBody>
          <a:bodyPr>
            <a:normAutofit/>
          </a:bodyPr>
          <a:lstStyle/>
          <a:p>
            <a:r>
              <a:rPr lang="ru-RU" sz="2800" dirty="0"/>
              <a:t>Социальные проекты по договорам поставки со сроком реализации до 9 месяцев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2568" y="5579647"/>
            <a:ext cx="105157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12.03.2025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881880" y="1647190"/>
            <a:ext cx="6336030" cy="9709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3200" b="1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Verdana" panose="020B0604030504040204"/>
              <a:ea typeface="Calibri" panose="020F0502020204030204"/>
              <a:cs typeface="+mj-cs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881880" y="1004570"/>
            <a:ext cx="4259580" cy="5429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7988" y="5163764"/>
            <a:ext cx="4480896" cy="35299"/>
            <a:chOff x="351769" y="3562350"/>
            <a:chExt cx="4480896" cy="35299"/>
          </a:xfrm>
        </p:grpSpPr>
        <p:pic>
          <p:nvPicPr>
            <p:cNvPr id="9" name="object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416" y="3569410"/>
              <a:ext cx="4286249" cy="20171"/>
            </a:xfrm>
            <a:prstGeom prst="rect">
              <a:avLst/>
            </a:prstGeom>
          </p:spPr>
        </p:pic>
        <p:sp>
          <p:nvSpPr>
            <p:cNvPr id="10" name="object 9"/>
            <p:cNvSpPr/>
            <p:nvPr/>
          </p:nvSpPr>
          <p:spPr>
            <a:xfrm>
              <a:off x="351769" y="3562350"/>
              <a:ext cx="625288" cy="35299"/>
            </a:xfrm>
            <a:custGeom>
              <a:avLst/>
              <a:gdLst/>
              <a:ahLst/>
              <a:cxnLst/>
              <a:rect l="l" t="t" r="r" b="b"/>
              <a:pathLst>
                <a:path w="944880" h="53339">
                  <a:moveTo>
                    <a:pt x="944879" y="53339"/>
                  </a:moveTo>
                  <a:lnTo>
                    <a:pt x="0" y="53339"/>
                  </a:lnTo>
                  <a:lnTo>
                    <a:pt x="0" y="0"/>
                  </a:lnTo>
                  <a:lnTo>
                    <a:pt x="944879" y="0"/>
                  </a:lnTo>
                  <a:lnTo>
                    <a:pt x="944879" y="5333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6349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2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213" y="1160463"/>
            <a:ext cx="9867800" cy="1352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987" y="1160463"/>
            <a:ext cx="2168958" cy="1352248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31225" y="1160463"/>
            <a:ext cx="45719" cy="1352248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 txBox="1"/>
          <p:nvPr/>
        </p:nvSpPr>
        <p:spPr>
          <a:xfrm>
            <a:off x="407987" y="268317"/>
            <a:ext cx="10379286" cy="5595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dirty="0"/>
              <a:t>Варианты планировок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"/>
          <a:stretch/>
        </p:blipFill>
        <p:spPr>
          <a:xfrm>
            <a:off x="6371888" y="2967171"/>
            <a:ext cx="5412125" cy="28413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/>
          <a:stretch/>
        </p:blipFill>
        <p:spPr>
          <a:xfrm>
            <a:off x="320565" y="3086099"/>
            <a:ext cx="5360254" cy="27560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81684" y="1312486"/>
            <a:ext cx="8797589" cy="892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Модуль входной группы</a:t>
            </a:r>
            <a:r>
              <a:rPr kumimoji="0" lang="ru-RU" sz="1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возможно исполнение с лифтом</a:t>
            </a:r>
            <a:r>
              <a:rPr kumimoji="0" lang="ru-RU" sz="16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в</a:t>
            </a:r>
            <a: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ыходом на обе стороны </a:t>
            </a:r>
            <a:br>
              <a:rPr kumimoji="0" lang="ru-RU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размещение всех вводных коммуникаций</a:t>
            </a: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Два жилых модуля, возможна разная планировка под любые требования.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9" y="1312486"/>
            <a:ext cx="181143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Здание состоит из  модулей: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54BFC-C240-45F7-8651-4800C3FA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Реализованные модульные объекты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2D56E-0FEC-4378-A2BD-D3E32D969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1" t="3879"/>
          <a:stretch/>
        </p:blipFill>
        <p:spPr>
          <a:xfrm>
            <a:off x="7879369" y="2746780"/>
            <a:ext cx="1908732" cy="17524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0F8840-263B-4E5D-88D7-7D7BC30D2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9" t="2753" r="7235" b="16513"/>
          <a:stretch/>
        </p:blipFill>
        <p:spPr>
          <a:xfrm>
            <a:off x="9889957" y="2746780"/>
            <a:ext cx="1893333" cy="17344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B658BD-FD0A-432C-B47D-90E4CFA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9" t="2500" r="10777" b="8532"/>
          <a:stretch/>
        </p:blipFill>
        <p:spPr>
          <a:xfrm>
            <a:off x="9877926" y="4596063"/>
            <a:ext cx="1905364" cy="1712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B06343-2AD5-4C5C-86AE-A58F0B581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429" r="20394" b="7715"/>
          <a:stretch/>
        </p:blipFill>
        <p:spPr>
          <a:xfrm>
            <a:off x="5334411" y="4572000"/>
            <a:ext cx="2437989" cy="1736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65380C-F4DB-4B3A-8D8B-323234E5A3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r="22643"/>
          <a:stretch/>
        </p:blipFill>
        <p:spPr>
          <a:xfrm>
            <a:off x="407987" y="4565507"/>
            <a:ext cx="2840540" cy="17409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07FD0F-D5E3-459F-B1E7-91F97E8172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7"/>
          <a:stretch/>
        </p:blipFill>
        <p:spPr>
          <a:xfrm>
            <a:off x="407988" y="2758326"/>
            <a:ext cx="2828507" cy="174090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16213" y="1160463"/>
            <a:ext cx="9867800" cy="135224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987" y="1160463"/>
            <a:ext cx="2168958" cy="1352248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31225" y="1160463"/>
            <a:ext cx="45719" cy="1352248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9" y="1312486"/>
            <a:ext cx="1811434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На данный момент реализованы: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F0CD6-84DB-4790-8DD0-97858BC69FBF}"/>
              </a:ext>
            </a:extLst>
          </p:cNvPr>
          <p:cNvSpPr txBox="1"/>
          <p:nvPr/>
        </p:nvSpPr>
        <p:spPr>
          <a:xfrm>
            <a:off x="2755707" y="1165424"/>
            <a:ext cx="4158277" cy="121571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54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фельдшерско-акушерских пункта</a:t>
            </a:r>
          </a:p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9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медицинских амбулаторий и ООВП</a:t>
            </a:r>
          </a:p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клинический корпус областной больницы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F0CD6-84DB-4790-8DD0-97858BC69FBF}"/>
              </a:ext>
            </a:extLst>
          </p:cNvPr>
          <p:cNvSpPr txBox="1"/>
          <p:nvPr/>
        </p:nvSpPr>
        <p:spPr>
          <a:xfrm>
            <a:off x="7258642" y="1165424"/>
            <a:ext cx="4371383" cy="1569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3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спальных корпуса детского лагеря</a:t>
            </a:r>
          </a:p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4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 модульных городка для работников предприятий</a:t>
            </a:r>
          </a:p>
          <a:p>
            <a:pPr marL="285750" indent="-285750" hangingPunct="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/>
              </a:rPr>
              <a:t>предприятия общепита и офисы продаж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4608EFB3-C084-F0AB-A1E9-FA3888E9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28" y="2746779"/>
            <a:ext cx="2413086" cy="17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4F7DA3D5-B30B-62D6-46C3-78A4E45AB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52" y="4572000"/>
            <a:ext cx="1969909" cy="17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4">
            <a:extLst>
              <a:ext uri="{FF2B5EF4-FFF2-40B4-BE49-F238E27FC236}">
                <a16:creationId xmlns:a16="http://schemas.microsoft.com/office/drawing/2014/main" id="{7CB2111F-EA6B-C970-5226-D9037ACB5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r:link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r="9610"/>
          <a:stretch/>
        </p:blipFill>
        <p:spPr bwMode="auto">
          <a:xfrm>
            <a:off x="3313872" y="2746780"/>
            <a:ext cx="1973179" cy="17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31F3C3-312B-2BB9-EBBF-BC2806841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t="1063" r="2052"/>
          <a:stretch/>
        </p:blipFill>
        <p:spPr>
          <a:xfrm>
            <a:off x="7880684" y="4584031"/>
            <a:ext cx="1900990" cy="172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751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16B402-2676-41E4-9529-5D86B12C3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4" b="3510"/>
          <a:stretch/>
        </p:blipFill>
        <p:spPr>
          <a:xfrm rot="10800000" flipV="1">
            <a:off x="6095999" y="1160464"/>
            <a:ext cx="3101863" cy="207111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244616" y="1160463"/>
            <a:ext cx="2539397" cy="2068869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9" name="Прямоугольник 18"/>
          <p:cNvSpPr/>
          <p:nvPr/>
        </p:nvSpPr>
        <p:spPr>
          <a:xfrm flipH="1">
            <a:off x="9198897" y="1160463"/>
            <a:ext cx="45719" cy="206886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027BD3-50E4-428B-B55A-C94F9D203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11912" b="1979"/>
          <a:stretch/>
        </p:blipFill>
        <p:spPr bwMode="auto">
          <a:xfrm>
            <a:off x="407987" y="3760004"/>
            <a:ext cx="2927495" cy="205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381072" y="3760004"/>
            <a:ext cx="2539397" cy="2068869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3335353" y="3760004"/>
            <a:ext cx="45719" cy="206886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38CDDB-1804-482F-8637-9768975A5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87" y="1160463"/>
            <a:ext cx="2944261" cy="206886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352248" y="1160463"/>
            <a:ext cx="2539397" cy="2068869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3306529" y="1160463"/>
            <a:ext cx="45719" cy="206886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44616" y="3760004"/>
            <a:ext cx="2539397" cy="2068869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24B0DD-FD61-4C1F-BF5F-89D3FA0C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Объекты в проектировании и реализации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E37CFB-98F1-4B73-8984-061B0DDB95E3}"/>
              </a:ext>
            </a:extLst>
          </p:cNvPr>
          <p:cNvSpPr txBox="1"/>
          <p:nvPr/>
        </p:nvSpPr>
        <p:spPr>
          <a:xfrm>
            <a:off x="3538457" y="1245666"/>
            <a:ext cx="2471278" cy="147732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l"/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комплекс </a:t>
            </a:r>
            <a:b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подземной автостоянкой </a:t>
            </a:r>
            <a:b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ДОО на 100 мест</a:t>
            </a:r>
            <a:b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Москва, Куркино 15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98739-E4F1-41F2-832B-20F45646B479}"/>
              </a:ext>
            </a:extLst>
          </p:cNvPr>
          <p:cNvSpPr txBox="1"/>
          <p:nvPr/>
        </p:nvSpPr>
        <p:spPr>
          <a:xfrm>
            <a:off x="3538456" y="3821954"/>
            <a:ext cx="2252201" cy="172354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l"/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 по </a:t>
            </a:r>
            <a:r>
              <a:rPr lang="ru-RU" sz="16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произ-водству</a:t>
            </a:r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одноразовой</a:t>
            </a:r>
          </a:p>
          <a:p>
            <a:pPr algn="l"/>
            <a:r>
              <a:rPr lang="ru-RU" sz="16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биоразлагаемой</a:t>
            </a:r>
            <a:r>
              <a:rPr lang="ru-RU" sz="16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посуды</a:t>
            </a:r>
          </a:p>
          <a:p>
            <a:pPr algn="l"/>
            <a:endParaRPr lang="ru-RU" sz="1600" b="1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область, </a:t>
            </a:r>
            <a:br>
              <a:rPr lang="ru-RU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Кашира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21736-F9EE-43A3-B2F9-5F5EA9971E11}"/>
              </a:ext>
            </a:extLst>
          </p:cNvPr>
          <p:cNvSpPr txBox="1"/>
          <p:nvPr/>
        </p:nvSpPr>
        <p:spPr>
          <a:xfrm>
            <a:off x="9402216" y="1245666"/>
            <a:ext cx="1725224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«Жилой район г. Липецк»</a:t>
            </a:r>
          </a:p>
          <a:p>
            <a:pPr algn="l"/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Липецк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5DBE6D-E589-4EA6-BF27-4D6477C8D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-1" r="6633" b="404"/>
          <a:stretch/>
        </p:blipFill>
        <p:spPr bwMode="auto">
          <a:xfrm>
            <a:off x="6095999" y="3760002"/>
            <a:ext cx="3116660" cy="20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057833-44EC-489C-B4EC-08BFC48D7D9D}"/>
              </a:ext>
            </a:extLst>
          </p:cNvPr>
          <p:cNvSpPr txBox="1"/>
          <p:nvPr/>
        </p:nvSpPr>
        <p:spPr>
          <a:xfrm>
            <a:off x="9501296" y="3821954"/>
            <a:ext cx="2084567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производство</a:t>
            </a:r>
          </a:p>
          <a:p>
            <a:pPr algn="l"/>
            <a:endParaRPr lang="ru-RU" sz="1600" b="1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b="1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 г. Щелково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9198897" y="3760004"/>
            <a:ext cx="45719" cy="206886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50689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035" y="1160463"/>
            <a:ext cx="4653337" cy="4251600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000" dirty="0"/>
              <a:t>Резюме</a:t>
            </a:r>
          </a:p>
        </p:txBody>
      </p:sp>
      <p:pic>
        <p:nvPicPr>
          <p:cNvPr id="8" name="Рисунок 2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99"/>
          <a:stretch/>
        </p:blipFill>
        <p:spPr>
          <a:xfrm>
            <a:off x="5195888" y="1160462"/>
            <a:ext cx="6588125" cy="42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625503" y="1325449"/>
            <a:ext cx="4434869" cy="400508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Мы предлагаем использовать этот </a:t>
            </a:r>
            <a:b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и другие наши типовые проекты,</a:t>
            </a:r>
            <a:r>
              <a:rPr lang="ru-RU" altLang="en-US" sz="16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аттестованные в Минстрое и уже </a:t>
            </a:r>
            <a:b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не требующие госэкспертиз, проекты  позволяют реализовывать в течение </a:t>
            </a:r>
            <a:b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1 года малоэтажные дома и объекты социальной инфраструктуры. Такие секции</a:t>
            </a:r>
            <a:r>
              <a:rPr lang="ru-RU" altLang="en-US" sz="16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 являющиеся модульно-типовыми </a:t>
            </a: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позволяют создавать жилые комплексы </a:t>
            </a:r>
            <a:b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с замкнутыми дворами, которые сейчас востребованы покупателями.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1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Из таких </a:t>
            </a:r>
            <a:r>
              <a:rPr lang="ru-RU" altLang="en-US" sz="16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модульно-типовых секций также можно быстро создавать школы, детсады, поликлиники, </a:t>
            </a:r>
            <a:r>
              <a:rPr lang="ru-RU" altLang="en-US" sz="1600" b="1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ФАПы</a:t>
            </a:r>
            <a:r>
              <a:rPr lang="ru-RU" altLang="en-US" sz="1600" b="1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, центры документов, дома культур и другие социальные объекты.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035" y="1160463"/>
            <a:ext cx="4653337" cy="468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7987" y="215996"/>
            <a:ext cx="7416368" cy="664217"/>
          </a:xfrm>
        </p:spPr>
        <p:txBody>
          <a:bodyPr>
            <a:noAutofit/>
          </a:bodyPr>
          <a:lstStyle/>
          <a:p>
            <a:r>
              <a:rPr lang="ru-RU" altLang="en-US" sz="2000" dirty="0"/>
              <a:t>Готовы к взаимовыгодному сотрудничеству на основе проектной и производственно-строительной кооперации</a:t>
            </a:r>
          </a:p>
        </p:txBody>
      </p:sp>
      <p:pic>
        <p:nvPicPr>
          <p:cNvPr id="437604019" name="Рисунок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l="1119" t="-1102" r="2290" b="446"/>
          <a:stretch/>
        </p:blipFill>
        <p:spPr>
          <a:xfrm>
            <a:off x="4849813" y="1118899"/>
            <a:ext cx="6934200" cy="5188383"/>
          </a:xfrm>
          <a:prstGeom prst="rect">
            <a:avLst/>
          </a:prstGeom>
          <a:ln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407988" y="1118900"/>
            <a:ext cx="4082415" cy="291277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ООО </a:t>
            </a:r>
            <a:r>
              <a:rPr kumimoji="0" lang="ru-RU" alt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НИИЖБ</a:t>
            </a:r>
            <a:r>
              <a:rPr kumimoji="0" lang="ru-RU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kumimoji="0" lang="ru-RU" altLang="en-US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ПРОЕКТ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20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Бартенев Александр Владимирович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Исполнительный директор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20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+7 901 587 77 77 </a:t>
            </a:r>
            <a:r>
              <a:rPr lang="ru-RU" altLang="en-US" sz="2000" b="1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WatsApp,Telegram</a:t>
            </a:r>
            <a:endParaRPr lang="ru-RU" altLang="en-US" sz="2000" b="1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cruel@mail.ru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en-US" sz="2000" b="1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en-US" sz="2000" b="1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en-US" sz="2000" b="1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en-US" sz="2000" b="1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en-US" sz="2000" b="1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alt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CB2C96-92FB-412F-B53C-8A4EDB312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7" y="4131188"/>
            <a:ext cx="2177537" cy="21775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07988" y="1232725"/>
            <a:ext cx="5331142" cy="50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988" y="1166551"/>
            <a:ext cx="5331142" cy="696815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988" y="1839966"/>
            <a:ext cx="5331142" cy="468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2961" y="1048687"/>
            <a:ext cx="2971800" cy="89217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dirty="0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Частный заказчик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52871" y="1232725"/>
            <a:ext cx="5331142" cy="50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52871" y="1166551"/>
            <a:ext cx="5331142" cy="696815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Рынок малоэтажного жилья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68928" y="2025311"/>
            <a:ext cx="4824730" cy="3165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Договор с заказчиком на строительство дома</a:t>
            </a: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Приобретение модульно-типового </a:t>
            </a:r>
            <a:br>
              <a:rPr kumimoji="0" lang="en-US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не требующего экспертизы </a:t>
            </a: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проекта</a:t>
            </a: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Получение под этот проект банковского проектного финансирования в т.ч. по счетам </a:t>
            </a:r>
            <a:r>
              <a:rPr kumimoji="0" lang="ru-RU" altLang="en-US" sz="1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эскроу</a:t>
            </a: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Заказ, изготовление и поставка типовых модульных </a:t>
            </a:r>
            <a:r>
              <a:rPr kumimoji="0" lang="ru-RU" altLang="en-US" sz="1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домокомплектов</a:t>
            </a: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Быстрая сборка </a:t>
            </a:r>
            <a:r>
              <a:rPr kumimoji="0" lang="ru-RU" altLang="en-US" sz="16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домокомплектов</a:t>
            </a: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, отделка  </a:t>
            </a:r>
            <a:br>
              <a:rPr kumimoji="0" lang="en-US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и сдача под ключ заказчику (конечному покупателю)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815044" y="2025311"/>
            <a:ext cx="5049520" cy="340023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Решение администрации о выделении участка для застройки по социальным программам, проведение работ по внешним сетям.</a:t>
            </a: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Приобретение для застройки модульно-типовых не требующих экспертизы проектов</a:t>
            </a: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Включение  в региональные программы </a:t>
            </a: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этого проекта </a:t>
            </a: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для утверждения его финансирования </a:t>
            </a:r>
            <a:br>
              <a:rPr kumimoji="0" lang="en-US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kumimoji="0" lang="ru-RU" altLang="en-US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с расчетом завершения в течение 1 года</a:t>
            </a: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Заказ, изготовление и поставка типовых модульных </a:t>
            </a:r>
            <a:r>
              <a:rPr lang="ru-RU" altLang="en-US" sz="16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домокомплектов</a:t>
            </a:r>
            <a:endParaRPr lang="ru-RU" altLang="en-US" sz="160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Быстрая сборка </a:t>
            </a:r>
            <a:r>
              <a:rPr lang="ru-RU" altLang="en-US" sz="16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домокомплектов</a:t>
            </a: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, отделка  </a:t>
            </a:r>
            <a:br>
              <a:rPr lang="en-US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</a:br>
            <a:r>
              <a:rPr lang="ru-RU" altLang="en-US" sz="16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/>
              </a:rPr>
              <a:t>и сдача под ключ заказчику</a:t>
            </a: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  <a:p>
            <a:pPr marL="216000" marR="0" indent="-216000" algn="l" defTabSz="914400" rtl="0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kumimoji="0" lang="ru-RU" alt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2871" y="1839966"/>
            <a:ext cx="5331142" cy="468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15044" y="1048687"/>
            <a:ext cx="2971800" cy="892175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dirty="0">
              <a:solidFill>
                <a:schemeClr val="bg1"/>
              </a:solidFill>
              <a:latin typeface="+mj-lt"/>
              <a:ea typeface="+mj-ea"/>
              <a:cs typeface="+mj-cs"/>
              <a:sym typeface="Calibri" panose="020F0502020204030204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Calibri" panose="020F0502020204030204"/>
              </a:rPr>
              <a:t>Государственный заказчик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Социальное жилье модульного типа до 1500 м2 без экспертизы ПД.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3116580"/>
            <a:ext cx="5373370" cy="319786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516142"/>
              </p:ext>
            </p:extLst>
          </p:nvPr>
        </p:nvGraphicFramePr>
        <p:xfrm>
          <a:off x="3955415" y="1160463"/>
          <a:ext cx="3651885" cy="15452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0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квартиры</a:t>
                      </a:r>
                    </a:p>
                  </a:txBody>
                  <a:tcPr marL="58643" marR="58643" marT="29322" marB="29322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Кол-во, шт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Студии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– 25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0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1-ки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20 - 30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0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2-ки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48 - 55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– 12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54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– 60 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1861561"/>
              </p:ext>
            </p:extLst>
          </p:nvPr>
        </p:nvGraphicFramePr>
        <p:xfrm>
          <a:off x="407988" y="1181099"/>
          <a:ext cx="3386455" cy="15246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33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92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ТЭП</a:t>
                      </a:r>
                    </a:p>
                  </a:txBody>
                  <a:tcPr marL="58643" marR="58643" marT="29322" marB="29322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Площадь,</a:t>
                      </a:r>
                      <a:r>
                        <a:rPr lang="ru-RU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</a:t>
                      </a:r>
                      <a:r>
                        <a:rPr lang="ru-RU" sz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8643" marR="58643" marT="29322" marB="2932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92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квартир </a:t>
                      </a:r>
                    </a:p>
                  </a:txBody>
                  <a:tcPr marL="58643" marR="58643" marT="29322" marB="29322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 – </a:t>
                      </a: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1 037</a:t>
                      </a:r>
                    </a:p>
                  </a:txBody>
                  <a:tcPr marL="58643" marR="58643" marT="29322" marB="29322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92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жилого здания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92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застройки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27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Полезная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78 - 80%</a:t>
                      </a:r>
                    </a:p>
                  </a:txBody>
                  <a:tcPr marL="58643" marR="58643" marT="29322" marB="29322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5"/>
          <a:srcRect l="61163" t="1440" r="2787" b="54049"/>
          <a:stretch/>
        </p:blipFill>
        <p:spPr>
          <a:xfrm>
            <a:off x="5945736" y="3116580"/>
            <a:ext cx="5824855" cy="3192145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499090"/>
              </p:ext>
            </p:extLst>
          </p:nvPr>
        </p:nvGraphicFramePr>
        <p:xfrm>
          <a:off x="7768272" y="1160461"/>
          <a:ext cx="4015740" cy="1229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580">
                  <a:extLst>
                    <a:ext uri="{9D8B030D-6E8A-4147-A177-3AD203B41FA5}">
                      <a16:colId xmlns:a16="http://schemas.microsoft.com/office/drawing/2014/main" val="3834126767"/>
                    </a:ext>
                  </a:extLst>
                </a:gridCol>
                <a:gridCol w="1338580">
                  <a:extLst>
                    <a:ext uri="{9D8B030D-6E8A-4147-A177-3AD203B41FA5}">
                      <a16:colId xmlns:a16="http://schemas.microsoft.com/office/drawing/2014/main" val="3591772383"/>
                    </a:ext>
                  </a:extLst>
                </a:gridCol>
                <a:gridCol w="1338580">
                  <a:extLst>
                    <a:ext uri="{9D8B030D-6E8A-4147-A177-3AD203B41FA5}">
                      <a16:colId xmlns:a16="http://schemas.microsoft.com/office/drawing/2014/main" val="2491797524"/>
                    </a:ext>
                  </a:extLst>
                </a:gridCol>
              </a:tblGrid>
              <a:tr h="61477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каркаса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Ограждающие конструкции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Перегородки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71670"/>
                  </a:ext>
                </a:extLst>
              </a:tr>
              <a:tr h="614669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Стальной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 панели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Ненесущие легкие панели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11173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 txBox="1"/>
          <p:nvPr/>
        </p:nvSpPr>
        <p:spPr>
          <a:xfrm>
            <a:off x="407987" y="268317"/>
            <a:ext cx="10379286" cy="5595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dirty="0"/>
              <a:t>График производства работ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144061"/>
              </p:ext>
            </p:extLst>
          </p:nvPr>
        </p:nvGraphicFramePr>
        <p:xfrm>
          <a:off x="407982" y="1188257"/>
          <a:ext cx="11376028" cy="4936117"/>
        </p:xfrm>
        <a:graphic>
          <a:graphicData uri="http://schemas.openxmlformats.org/drawingml/2006/table">
            <a:tbl>
              <a:tblPr/>
              <a:tblGrid>
                <a:gridCol w="370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69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1161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этапа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квартал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квартал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квартал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2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апр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июн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июл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авг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окт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Договор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Фундаменты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Доставка МК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Монтаж МК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Монтаж перекрытий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Доставка КОС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Монтаж КОС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Кровля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Доставка ВСП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Монтаж ВСП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Наружные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66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Внутренние инж сети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442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Чистовая отделка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8" name="Заголовок 1"/>
          <p:cNvSpPr txBox="1"/>
          <p:nvPr/>
        </p:nvSpPr>
        <p:spPr>
          <a:xfrm>
            <a:off x="407987" y="268317"/>
            <a:ext cx="10379286" cy="55957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chemeClr val="accent2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ru-RU" dirty="0"/>
              <a:t>Ориентировочная стоимость строительства</a:t>
            </a:r>
            <a:endParaRPr lang="ru-RU" kern="0" dirty="0"/>
          </a:p>
        </p:txBody>
      </p:sp>
      <p:sp>
        <p:nvSpPr>
          <p:cNvPr id="12" name="TextBox 11"/>
          <p:cNvSpPr txBox="1"/>
          <p:nvPr/>
        </p:nvSpPr>
        <p:spPr>
          <a:xfrm>
            <a:off x="407987" y="5579930"/>
            <a:ext cx="3093749" cy="380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200" b="1" dirty="0">
                <a:solidFill>
                  <a:srgbClr val="0018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Площади, используемые для расчета расхода на 1 м</a:t>
            </a:r>
            <a:r>
              <a:rPr lang="ru-RU" sz="1200" b="1" baseline="30000" dirty="0">
                <a:solidFill>
                  <a:srgbClr val="0018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solidFill>
                  <a:srgbClr val="0018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61633"/>
              </p:ext>
            </p:extLst>
          </p:nvPr>
        </p:nvGraphicFramePr>
        <p:xfrm>
          <a:off x="407986" y="1186075"/>
          <a:ext cx="11376026" cy="2126668"/>
        </p:xfrm>
        <a:graphic>
          <a:graphicData uri="http://schemas.openxmlformats.org/drawingml/2006/table">
            <a:tbl>
              <a:tblPr/>
              <a:tblGrid>
                <a:gridCol w="398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11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03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09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7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Вариант 1 (сборные ж/б плиты перекрытия)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Объём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материалов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монтажа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на 1 м</a:t>
                      </a:r>
                      <a:r>
                        <a:rPr lang="ru-RU" sz="105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общей площади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на 1 м</a:t>
                      </a:r>
                      <a:r>
                        <a:rPr lang="ru-RU" sz="105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продаваемой площади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фундаменты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2 323 876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3 485 814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5 809 691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4 346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5 326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Стальной каркас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48,4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8 714 700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2 904 900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11 619 600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8 691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10 652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Сборные ж/б плиты перекрытия*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1147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7 455 240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1 146 960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8 602 200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6 434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7 886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Монолитные участки  (В25 + А500)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85 000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180 000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265 000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Наружные Стеновые панели КОС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1273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14 002 560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3 818 880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17 821 440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13 329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16 138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Перегородки внутренние с учётом огнезащитных материалов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3 997 690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2 399 951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6 397 641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4 785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5 865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сети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5 723 516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3 815 677 ₽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9 539 194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7 135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8 745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82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42 302 582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17 752 183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60 054 765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44 917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54 855 ₽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668179"/>
              </p:ext>
            </p:extLst>
          </p:nvPr>
        </p:nvGraphicFramePr>
        <p:xfrm>
          <a:off x="428770" y="3420451"/>
          <a:ext cx="11355242" cy="2026920"/>
        </p:xfrm>
        <a:graphic>
          <a:graphicData uri="http://schemas.openxmlformats.org/drawingml/2006/table">
            <a:tbl>
              <a:tblPr/>
              <a:tblGrid>
                <a:gridCol w="3979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6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0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9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80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86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6260">
                <a:tc>
                  <a:txBody>
                    <a:bodyPr/>
                    <a:lstStyle/>
                    <a:p>
                      <a:pPr marL="0" marR="0" indent="0" algn="l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Вариант 2 (перекрытие по профнастилу)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Объём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Ед. изм.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Стоимость материалов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Стоимость монтажа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rgbClr val="000000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Итого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Итого на 1 </a:t>
                      </a:r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 общей площади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Итого на </a:t>
                      </a:r>
                      <a:r>
                        <a:rPr lang="ru-RU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050" b="1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продаваемой площади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фундаменты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515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2 323 876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3 485 814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5 809 691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4 346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5 326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Стальной каркас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56,8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10 225 800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3 408 600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13 634 400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10 198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12 499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Профлист для перекрытий (Н114-750-0,8)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2 462 400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820 800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3 283 200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2 456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3 010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Перекрытия по профлисту (В30 + А500)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3 164 184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2 604 672 ₽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5 768 856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4 315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5 289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Наружные Стеновые панели КОС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1273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14 002 560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3 818 880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17 821 440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13 329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16 138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Перегородки внутренние с учётом огнезащитных материалов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3 997 690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2 399 951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6 397 641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4 785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5 865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сети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5 723 516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3 815 677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9 539 194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7 135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8 745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72000" marR="0" marT="0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41 900 026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20 354 395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62 254 421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46 563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56 872 ₽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25068"/>
              </p:ext>
            </p:extLst>
          </p:nvPr>
        </p:nvGraphicFramePr>
        <p:xfrm>
          <a:off x="4409564" y="5579930"/>
          <a:ext cx="637770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903">
                  <a:extLst>
                    <a:ext uri="{9D8B030D-6E8A-4147-A177-3AD203B41FA5}">
                      <a16:colId xmlns:a16="http://schemas.microsoft.com/office/drawing/2014/main" val="357358333"/>
                    </a:ext>
                  </a:extLst>
                </a:gridCol>
                <a:gridCol w="2125903">
                  <a:extLst>
                    <a:ext uri="{9D8B030D-6E8A-4147-A177-3AD203B41FA5}">
                      <a16:colId xmlns:a16="http://schemas.microsoft.com/office/drawing/2014/main" val="887090601"/>
                    </a:ext>
                  </a:extLst>
                </a:gridCol>
                <a:gridCol w="2125903">
                  <a:extLst>
                    <a:ext uri="{9D8B030D-6E8A-4147-A177-3AD203B41FA5}">
                      <a16:colId xmlns:a16="http://schemas.microsoft.com/office/drawing/2014/main" val="2656078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продаваемая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82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5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1337, 02</a:t>
                      </a:r>
                      <a:endParaRPr lang="ru-RU" sz="105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1090,8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05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72828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Преимущества принятой конструктивной системы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352783"/>
              </p:ext>
            </p:extLst>
          </p:nvPr>
        </p:nvGraphicFramePr>
        <p:xfrm>
          <a:off x="407987" y="1160463"/>
          <a:ext cx="11376025" cy="483278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745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110">
                  <a:extLst>
                    <a:ext uri="{9D8B030D-6E8A-4147-A177-3AD203B41FA5}">
                      <a16:colId xmlns:a16="http://schemas.microsoft.com/office/drawing/2014/main" val="3866489958"/>
                    </a:ext>
                  </a:extLst>
                </a:gridCol>
                <a:gridCol w="8029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935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Параметр/элемент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каркаса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Решения ПАО Северсталь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9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Фундамент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Уменьшением общего веса здания 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приводет </a:t>
                      </a:r>
                      <a:r>
                        <a:rPr lang="ru-RU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снижению расхода бетона и арматуры 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9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Архитектурные решения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Балки скрыты  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в теле перекрытия (200 мм)</a:t>
                      </a:r>
                      <a:r>
                        <a:rPr lang="ru-RU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, не выступают и </a:t>
                      </a:r>
                      <a:r>
                        <a:rPr lang="ru-RU" sz="1400" b="1" i="0" u="none" strike="noStrike" cap="none" spc="0" baseline="0" dirty="0">
                          <a:solidFill>
                            <a:srgbClr val="FF0000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не мешают устройству потолка, с</a:t>
                      </a: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охраняется высота этажа без урона чистой высоте помещений, </a:t>
                      </a:r>
                      <a:r>
                        <a:rPr lang="ru-RU" sz="1400" b="1" i="0" u="none" strike="noStrike" cap="none" spc="0" baseline="0" dirty="0">
                          <a:solidFill>
                            <a:schemeClr val="dk1"/>
                          </a:solidFill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 panose="020B0604020202020204"/>
                        </a:rPr>
                        <a:t>отделка менее трудоемкая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19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СМР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скорости монтажа коробки здания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20-30%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9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Инженерные сети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Балки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перекрытия </a:t>
                      </a:r>
                      <a:r>
                        <a:rPr lang="ru-RU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мешают прокладке инженерных сетей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под плитой перекрытия </a:t>
                      </a:r>
                      <a:b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любом направлении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9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F6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Огнезащита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Существенное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площади поверхности</a:t>
                      </a:r>
                      <a:r>
                        <a:rPr lang="ru-RU" sz="1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металлических конструкций для огнезащиты </a:t>
                      </a:r>
                      <a:r>
                        <a:rPr lang="ru-RU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«скрытия» балок перекрытия и покрытия в теле бетона</a:t>
                      </a:r>
                    </a:p>
                    <a:p>
                      <a:pPr algn="l"/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aphic 189">
            <a:extLst>
              <a:ext uri="{FF2B5EF4-FFF2-40B4-BE49-F238E27FC236}">
                <a16:creationId xmlns:a16="http://schemas.microsoft.com/office/drawing/2014/main" id="{50BA11C0-6F17-4194-B348-F4059B5797CD}"/>
              </a:ext>
            </a:extLst>
          </p:cNvPr>
          <p:cNvGrpSpPr/>
          <p:nvPr/>
        </p:nvGrpSpPr>
        <p:grpSpPr>
          <a:xfrm>
            <a:off x="562515" y="2060710"/>
            <a:ext cx="424805" cy="325242"/>
            <a:chOff x="7590986" y="3018958"/>
            <a:chExt cx="567995" cy="434872"/>
          </a:xfrm>
          <a:solidFill>
            <a:schemeClr val="bg1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D3F5EA1F-8D16-4BCD-9619-2209BBE8E0B1}"/>
                </a:ext>
              </a:extLst>
            </p:cNvPr>
            <p:cNvSpPr/>
            <p:nvPr/>
          </p:nvSpPr>
          <p:spPr>
            <a:xfrm>
              <a:off x="7598973" y="3422767"/>
              <a:ext cx="559120" cy="31062"/>
            </a:xfrm>
            <a:custGeom>
              <a:avLst/>
              <a:gdLst>
                <a:gd name="connsiteX0" fmla="*/ 0 w 559120"/>
                <a:gd name="connsiteY0" fmla="*/ 0 h 31062"/>
                <a:gd name="connsiteX1" fmla="*/ 559120 w 559120"/>
                <a:gd name="connsiteY1" fmla="*/ 0 h 31062"/>
                <a:gd name="connsiteX2" fmla="*/ 559120 w 559120"/>
                <a:gd name="connsiteY2" fmla="*/ 31062 h 31062"/>
                <a:gd name="connsiteX3" fmla="*/ 0 w 559120"/>
                <a:gd name="connsiteY3" fmla="*/ 31062 h 3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120" h="31062">
                  <a:moveTo>
                    <a:pt x="0" y="0"/>
                  </a:moveTo>
                  <a:lnTo>
                    <a:pt x="559120" y="0"/>
                  </a:lnTo>
                  <a:lnTo>
                    <a:pt x="559120" y="31062"/>
                  </a:lnTo>
                  <a:lnTo>
                    <a:pt x="0" y="31062"/>
                  </a:lnTo>
                  <a:close/>
                </a:path>
              </a:pathLst>
            </a:custGeom>
            <a:grpFill/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6DAE13E0-571B-4AFE-B22A-C8D7F77FE0F6}"/>
                </a:ext>
              </a:extLst>
            </p:cNvPr>
            <p:cNvSpPr/>
            <p:nvPr/>
          </p:nvSpPr>
          <p:spPr>
            <a:xfrm>
              <a:off x="7590986" y="3018958"/>
              <a:ext cx="318609" cy="137561"/>
            </a:xfrm>
            <a:custGeom>
              <a:avLst/>
              <a:gdLst>
                <a:gd name="connsiteX0" fmla="*/ 15531 w 318609"/>
                <a:gd name="connsiteY0" fmla="*/ 137562 h 137561"/>
                <a:gd name="connsiteX1" fmla="*/ 0 w 318609"/>
                <a:gd name="connsiteY1" fmla="*/ 110937 h 137561"/>
                <a:gd name="connsiteX2" fmla="*/ 189923 w 318609"/>
                <a:gd name="connsiteY2" fmla="*/ 0 h 137561"/>
                <a:gd name="connsiteX3" fmla="*/ 318610 w 318609"/>
                <a:gd name="connsiteY3" fmla="*/ 0 h 137561"/>
                <a:gd name="connsiteX4" fmla="*/ 318610 w 318609"/>
                <a:gd name="connsiteY4" fmla="*/ 31062 h 137561"/>
                <a:gd name="connsiteX5" fmla="*/ 198355 w 318609"/>
                <a:gd name="connsiteY5" fmla="*/ 31062 h 13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609" h="137561">
                  <a:moveTo>
                    <a:pt x="15531" y="137562"/>
                  </a:moveTo>
                  <a:lnTo>
                    <a:pt x="0" y="110937"/>
                  </a:lnTo>
                  <a:lnTo>
                    <a:pt x="189923" y="0"/>
                  </a:lnTo>
                  <a:lnTo>
                    <a:pt x="318610" y="0"/>
                  </a:lnTo>
                  <a:lnTo>
                    <a:pt x="318610" y="31062"/>
                  </a:lnTo>
                  <a:lnTo>
                    <a:pt x="198355" y="31062"/>
                  </a:lnTo>
                  <a:close/>
                </a:path>
              </a:pathLst>
            </a:custGeom>
            <a:grpFill/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5F48BEE5-AE42-442C-A9E7-E7A8CD91D617}"/>
                </a:ext>
              </a:extLst>
            </p:cNvPr>
            <p:cNvSpPr/>
            <p:nvPr/>
          </p:nvSpPr>
          <p:spPr>
            <a:xfrm>
              <a:off x="7877645" y="3081082"/>
              <a:ext cx="31062" cy="357216"/>
            </a:xfrm>
            <a:custGeom>
              <a:avLst/>
              <a:gdLst>
                <a:gd name="connsiteX0" fmla="*/ 0 w 31062"/>
                <a:gd name="connsiteY0" fmla="*/ 0 h 357216"/>
                <a:gd name="connsiteX1" fmla="*/ 31062 w 31062"/>
                <a:gd name="connsiteY1" fmla="*/ 0 h 357216"/>
                <a:gd name="connsiteX2" fmla="*/ 31062 w 31062"/>
                <a:gd name="connsiteY2" fmla="*/ 357216 h 357216"/>
                <a:gd name="connsiteX3" fmla="*/ 0 w 31062"/>
                <a:gd name="connsiteY3" fmla="*/ 357216 h 357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62" h="357216">
                  <a:moveTo>
                    <a:pt x="0" y="0"/>
                  </a:moveTo>
                  <a:lnTo>
                    <a:pt x="31062" y="0"/>
                  </a:lnTo>
                  <a:lnTo>
                    <a:pt x="31062" y="357216"/>
                  </a:lnTo>
                  <a:lnTo>
                    <a:pt x="0" y="357216"/>
                  </a:lnTo>
                  <a:close/>
                </a:path>
              </a:pathLst>
            </a:custGeom>
            <a:grpFill/>
            <a:ln w="17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9" name="Graphic 223">
            <a:extLst>
              <a:ext uri="{FF2B5EF4-FFF2-40B4-BE49-F238E27FC236}">
                <a16:creationId xmlns:a16="http://schemas.microsoft.com/office/drawing/2014/main" id="{A61F38E3-CE02-4108-99DE-978FFDF018ED}"/>
              </a:ext>
            </a:extLst>
          </p:cNvPr>
          <p:cNvGrpSpPr/>
          <p:nvPr/>
        </p:nvGrpSpPr>
        <p:grpSpPr>
          <a:xfrm>
            <a:off x="560856" y="2867891"/>
            <a:ext cx="428123" cy="325241"/>
            <a:chOff x="8473549" y="3018959"/>
            <a:chExt cx="572432" cy="434871"/>
          </a:xfrm>
          <a:solidFill>
            <a:schemeClr val="bg1"/>
          </a:solidFill>
        </p:grpSpPr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5ADF50D0-502A-43BC-90AF-C6BE99D78DAC}"/>
                </a:ext>
              </a:extLst>
            </p:cNvPr>
            <p:cNvSpPr/>
            <p:nvPr/>
          </p:nvSpPr>
          <p:spPr>
            <a:xfrm>
              <a:off x="8484642" y="3422767"/>
              <a:ext cx="559119" cy="31062"/>
            </a:xfrm>
            <a:custGeom>
              <a:avLst/>
              <a:gdLst>
                <a:gd name="connsiteX0" fmla="*/ 0 w 559119"/>
                <a:gd name="connsiteY0" fmla="*/ 0 h 31062"/>
                <a:gd name="connsiteX1" fmla="*/ 559120 w 559119"/>
                <a:gd name="connsiteY1" fmla="*/ 0 h 31062"/>
                <a:gd name="connsiteX2" fmla="*/ 559120 w 559119"/>
                <a:gd name="connsiteY2" fmla="*/ 31062 h 31062"/>
                <a:gd name="connsiteX3" fmla="*/ 0 w 559119"/>
                <a:gd name="connsiteY3" fmla="*/ 31062 h 3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119" h="31062">
                  <a:moveTo>
                    <a:pt x="0" y="0"/>
                  </a:moveTo>
                  <a:lnTo>
                    <a:pt x="559120" y="0"/>
                  </a:lnTo>
                  <a:lnTo>
                    <a:pt x="559120" y="31062"/>
                  </a:lnTo>
                  <a:lnTo>
                    <a:pt x="0" y="31062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F1369D28-E999-427A-8570-879B97021C9A}"/>
                </a:ext>
              </a:extLst>
            </p:cNvPr>
            <p:cNvSpPr/>
            <p:nvPr/>
          </p:nvSpPr>
          <p:spPr>
            <a:xfrm>
              <a:off x="8473549" y="3018959"/>
              <a:ext cx="570213" cy="372746"/>
            </a:xfrm>
            <a:custGeom>
              <a:avLst/>
              <a:gdLst>
                <a:gd name="connsiteX0" fmla="*/ 42156 w 570213"/>
                <a:gd name="connsiteY0" fmla="*/ 372747 h 372746"/>
                <a:gd name="connsiteX1" fmla="*/ 11094 w 570213"/>
                <a:gd name="connsiteY1" fmla="*/ 372747 h 372746"/>
                <a:gd name="connsiteX2" fmla="*/ 11094 w 570213"/>
                <a:gd name="connsiteY2" fmla="*/ 298641 h 372746"/>
                <a:gd name="connsiteX3" fmla="*/ 539151 w 570213"/>
                <a:gd name="connsiteY3" fmla="*/ 158861 h 372746"/>
                <a:gd name="connsiteX4" fmla="*/ 539151 w 570213"/>
                <a:gd name="connsiteY4" fmla="*/ 99399 h 372746"/>
                <a:gd name="connsiteX5" fmla="*/ 470370 w 570213"/>
                <a:gd name="connsiteY5" fmla="*/ 31062 h 372746"/>
                <a:gd name="connsiteX6" fmla="*/ 110493 w 570213"/>
                <a:gd name="connsiteY6" fmla="*/ 31062 h 372746"/>
                <a:gd name="connsiteX7" fmla="*/ 22187 w 570213"/>
                <a:gd name="connsiteY7" fmla="*/ 119811 h 372746"/>
                <a:gd name="connsiteX8" fmla="*/ 0 w 570213"/>
                <a:gd name="connsiteY8" fmla="*/ 97624 h 372746"/>
                <a:gd name="connsiteX9" fmla="*/ 97624 w 570213"/>
                <a:gd name="connsiteY9" fmla="*/ 0 h 372746"/>
                <a:gd name="connsiteX10" fmla="*/ 483239 w 570213"/>
                <a:gd name="connsiteY10" fmla="*/ 0 h 372746"/>
                <a:gd name="connsiteX11" fmla="*/ 570213 w 570213"/>
                <a:gd name="connsiteY11" fmla="*/ 86974 h 372746"/>
                <a:gd name="connsiteX12" fmla="*/ 570213 w 570213"/>
                <a:gd name="connsiteY12" fmla="*/ 182823 h 372746"/>
                <a:gd name="connsiteX13" fmla="*/ 42156 w 570213"/>
                <a:gd name="connsiteY13" fmla="*/ 322603 h 37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0213" h="372746">
                  <a:moveTo>
                    <a:pt x="42156" y="372747"/>
                  </a:moveTo>
                  <a:lnTo>
                    <a:pt x="11094" y="372747"/>
                  </a:lnTo>
                  <a:lnTo>
                    <a:pt x="11094" y="298641"/>
                  </a:lnTo>
                  <a:lnTo>
                    <a:pt x="539151" y="158861"/>
                  </a:lnTo>
                  <a:lnTo>
                    <a:pt x="539151" y="99399"/>
                  </a:lnTo>
                  <a:lnTo>
                    <a:pt x="470370" y="31062"/>
                  </a:lnTo>
                  <a:lnTo>
                    <a:pt x="110493" y="31062"/>
                  </a:lnTo>
                  <a:lnTo>
                    <a:pt x="22187" y="119811"/>
                  </a:lnTo>
                  <a:lnTo>
                    <a:pt x="0" y="97624"/>
                  </a:lnTo>
                  <a:lnTo>
                    <a:pt x="97624" y="0"/>
                  </a:lnTo>
                  <a:lnTo>
                    <a:pt x="483239" y="0"/>
                  </a:lnTo>
                  <a:lnTo>
                    <a:pt x="570213" y="86974"/>
                  </a:lnTo>
                  <a:lnTo>
                    <a:pt x="570213" y="182823"/>
                  </a:lnTo>
                  <a:lnTo>
                    <a:pt x="42156" y="322603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2" name="Graphic 225">
            <a:extLst>
              <a:ext uri="{FF2B5EF4-FFF2-40B4-BE49-F238E27FC236}">
                <a16:creationId xmlns:a16="http://schemas.microsoft.com/office/drawing/2014/main" id="{420C7415-FF8A-49E0-8512-CE2DF45EEB87}"/>
              </a:ext>
            </a:extLst>
          </p:cNvPr>
          <p:cNvGrpSpPr/>
          <p:nvPr/>
        </p:nvGrpSpPr>
        <p:grpSpPr>
          <a:xfrm>
            <a:off x="560856" y="3736261"/>
            <a:ext cx="428123" cy="325241"/>
            <a:chOff x="9362103" y="3018959"/>
            <a:chExt cx="572432" cy="434871"/>
          </a:xfrm>
          <a:solidFill>
            <a:schemeClr val="bg1"/>
          </a:solidFill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B1525789-33A0-4207-B5ED-28950FBDCE19}"/>
                </a:ext>
              </a:extLst>
            </p:cNvPr>
            <p:cNvSpPr/>
            <p:nvPr/>
          </p:nvSpPr>
          <p:spPr>
            <a:xfrm>
              <a:off x="9373196" y="3018959"/>
              <a:ext cx="559119" cy="124248"/>
            </a:xfrm>
            <a:custGeom>
              <a:avLst/>
              <a:gdLst>
                <a:gd name="connsiteX0" fmla="*/ 0 w 559119"/>
                <a:gd name="connsiteY0" fmla="*/ 0 h 124248"/>
                <a:gd name="connsiteX1" fmla="*/ 0 w 559119"/>
                <a:gd name="connsiteY1" fmla="*/ 31062 h 124248"/>
                <a:gd name="connsiteX2" fmla="*/ 521401 w 559119"/>
                <a:gd name="connsiteY2" fmla="*/ 31062 h 124248"/>
                <a:gd name="connsiteX3" fmla="*/ 428215 w 559119"/>
                <a:gd name="connsiteY3" fmla="*/ 124249 h 124248"/>
                <a:gd name="connsiteX4" fmla="*/ 472145 w 559119"/>
                <a:gd name="connsiteY4" fmla="*/ 124249 h 124248"/>
                <a:gd name="connsiteX5" fmla="*/ 559120 w 559119"/>
                <a:gd name="connsiteY5" fmla="*/ 37275 h 124248"/>
                <a:gd name="connsiteX6" fmla="*/ 559120 w 559119"/>
                <a:gd name="connsiteY6" fmla="*/ 0 h 12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119" h="124248">
                  <a:moveTo>
                    <a:pt x="0" y="0"/>
                  </a:moveTo>
                  <a:lnTo>
                    <a:pt x="0" y="31062"/>
                  </a:lnTo>
                  <a:lnTo>
                    <a:pt x="521401" y="31062"/>
                  </a:lnTo>
                  <a:lnTo>
                    <a:pt x="428215" y="124249"/>
                  </a:lnTo>
                  <a:lnTo>
                    <a:pt x="472145" y="124249"/>
                  </a:lnTo>
                  <a:lnTo>
                    <a:pt x="559120" y="37275"/>
                  </a:lnTo>
                  <a:lnTo>
                    <a:pt x="559120" y="0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DD815F47-2E8F-4411-BB43-280E2BAE8B13}"/>
                </a:ext>
              </a:extLst>
            </p:cNvPr>
            <p:cNvSpPr/>
            <p:nvPr/>
          </p:nvSpPr>
          <p:spPr>
            <a:xfrm>
              <a:off x="9362103" y="3174270"/>
              <a:ext cx="570213" cy="279559"/>
            </a:xfrm>
            <a:custGeom>
              <a:avLst/>
              <a:gdLst>
                <a:gd name="connsiteX0" fmla="*/ 483239 w 570213"/>
                <a:gd name="connsiteY0" fmla="*/ 279560 h 279559"/>
                <a:gd name="connsiteX1" fmla="*/ 97624 w 570213"/>
                <a:gd name="connsiteY1" fmla="*/ 279560 h 279559"/>
                <a:gd name="connsiteX2" fmla="*/ 0 w 570213"/>
                <a:gd name="connsiteY2" fmla="*/ 181936 h 279559"/>
                <a:gd name="connsiteX3" fmla="*/ 21744 w 570213"/>
                <a:gd name="connsiteY3" fmla="*/ 159749 h 279559"/>
                <a:gd name="connsiteX4" fmla="*/ 110493 w 570213"/>
                <a:gd name="connsiteY4" fmla="*/ 248498 h 279559"/>
                <a:gd name="connsiteX5" fmla="*/ 470370 w 570213"/>
                <a:gd name="connsiteY5" fmla="*/ 248498 h 279559"/>
                <a:gd name="connsiteX6" fmla="*/ 539151 w 570213"/>
                <a:gd name="connsiteY6" fmla="*/ 180161 h 279559"/>
                <a:gd name="connsiteX7" fmla="*/ 539151 w 570213"/>
                <a:gd name="connsiteY7" fmla="*/ 99399 h 279559"/>
                <a:gd name="connsiteX8" fmla="*/ 470370 w 570213"/>
                <a:gd name="connsiteY8" fmla="*/ 31062 h 279559"/>
                <a:gd name="connsiteX9" fmla="*/ 197467 w 570213"/>
                <a:gd name="connsiteY9" fmla="*/ 31062 h 279559"/>
                <a:gd name="connsiteX10" fmla="*/ 197467 w 570213"/>
                <a:gd name="connsiteY10" fmla="*/ 0 h 279559"/>
                <a:gd name="connsiteX11" fmla="*/ 483239 w 570213"/>
                <a:gd name="connsiteY11" fmla="*/ 0 h 279559"/>
                <a:gd name="connsiteX12" fmla="*/ 570213 w 570213"/>
                <a:gd name="connsiteY12" fmla="*/ 86974 h 279559"/>
                <a:gd name="connsiteX13" fmla="*/ 570213 w 570213"/>
                <a:gd name="connsiteY13" fmla="*/ 192586 h 27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0213" h="279559">
                  <a:moveTo>
                    <a:pt x="483239" y="279560"/>
                  </a:moveTo>
                  <a:lnTo>
                    <a:pt x="97624" y="279560"/>
                  </a:lnTo>
                  <a:lnTo>
                    <a:pt x="0" y="181936"/>
                  </a:lnTo>
                  <a:lnTo>
                    <a:pt x="21744" y="159749"/>
                  </a:lnTo>
                  <a:lnTo>
                    <a:pt x="110493" y="248498"/>
                  </a:lnTo>
                  <a:lnTo>
                    <a:pt x="470370" y="248498"/>
                  </a:lnTo>
                  <a:lnTo>
                    <a:pt x="539151" y="180161"/>
                  </a:lnTo>
                  <a:lnTo>
                    <a:pt x="539151" y="99399"/>
                  </a:lnTo>
                  <a:lnTo>
                    <a:pt x="470370" y="31062"/>
                  </a:lnTo>
                  <a:lnTo>
                    <a:pt x="197467" y="31062"/>
                  </a:lnTo>
                  <a:lnTo>
                    <a:pt x="197467" y="0"/>
                  </a:lnTo>
                  <a:lnTo>
                    <a:pt x="483239" y="0"/>
                  </a:lnTo>
                  <a:lnTo>
                    <a:pt x="570213" y="86974"/>
                  </a:lnTo>
                  <a:lnTo>
                    <a:pt x="570213" y="192586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5" name="Graphic 227">
            <a:extLst>
              <a:ext uri="{FF2B5EF4-FFF2-40B4-BE49-F238E27FC236}">
                <a16:creationId xmlns:a16="http://schemas.microsoft.com/office/drawing/2014/main" id="{CA6DBE3C-08C8-48BB-82DA-8D4BFE29FE41}"/>
              </a:ext>
            </a:extLst>
          </p:cNvPr>
          <p:cNvGrpSpPr/>
          <p:nvPr/>
        </p:nvGrpSpPr>
        <p:grpSpPr>
          <a:xfrm>
            <a:off x="565834" y="4585274"/>
            <a:ext cx="418167" cy="325241"/>
            <a:chOff x="10258452" y="3018959"/>
            <a:chExt cx="559120" cy="434871"/>
          </a:xfrm>
          <a:solidFill>
            <a:schemeClr val="bg1"/>
          </a:solidFill>
        </p:grpSpPr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A2721C25-7C65-429E-88AA-AB4C61E6FA8D}"/>
                </a:ext>
              </a:extLst>
            </p:cNvPr>
            <p:cNvSpPr/>
            <p:nvPr/>
          </p:nvSpPr>
          <p:spPr>
            <a:xfrm>
              <a:off x="10724385" y="3018959"/>
              <a:ext cx="31062" cy="434870"/>
            </a:xfrm>
            <a:custGeom>
              <a:avLst/>
              <a:gdLst>
                <a:gd name="connsiteX0" fmla="*/ 0 w 31062"/>
                <a:gd name="connsiteY0" fmla="*/ 0 h 434870"/>
                <a:gd name="connsiteX1" fmla="*/ 31062 w 31062"/>
                <a:gd name="connsiteY1" fmla="*/ 0 h 434870"/>
                <a:gd name="connsiteX2" fmla="*/ 31062 w 31062"/>
                <a:gd name="connsiteY2" fmla="*/ 434871 h 434870"/>
                <a:gd name="connsiteX3" fmla="*/ 0 w 31062"/>
                <a:gd name="connsiteY3" fmla="*/ 434871 h 434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62" h="434870">
                  <a:moveTo>
                    <a:pt x="0" y="0"/>
                  </a:moveTo>
                  <a:lnTo>
                    <a:pt x="31062" y="0"/>
                  </a:lnTo>
                  <a:lnTo>
                    <a:pt x="31062" y="434871"/>
                  </a:lnTo>
                  <a:lnTo>
                    <a:pt x="0" y="434871"/>
                  </a:lnTo>
                  <a:close/>
                </a:path>
              </a:pathLst>
            </a:custGeom>
            <a:grpFill/>
            <a:ln w="4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636B08F8-CB6E-49A6-AB76-D84B56E3D0CA}"/>
                </a:ext>
              </a:extLst>
            </p:cNvPr>
            <p:cNvSpPr/>
            <p:nvPr/>
          </p:nvSpPr>
          <p:spPr>
            <a:xfrm>
              <a:off x="10258452" y="3018959"/>
              <a:ext cx="559120" cy="372746"/>
            </a:xfrm>
            <a:custGeom>
              <a:avLst/>
              <a:gdLst>
                <a:gd name="connsiteX0" fmla="*/ 559120 w 559120"/>
                <a:gd name="connsiteY0" fmla="*/ 372747 h 372746"/>
                <a:gd name="connsiteX1" fmla="*/ 0 w 559120"/>
                <a:gd name="connsiteY1" fmla="*/ 372747 h 372746"/>
                <a:gd name="connsiteX2" fmla="*/ 0 w 559120"/>
                <a:gd name="connsiteY2" fmla="*/ 335472 h 372746"/>
                <a:gd name="connsiteX3" fmla="*/ 319497 w 559120"/>
                <a:gd name="connsiteY3" fmla="*/ 0 h 372746"/>
                <a:gd name="connsiteX4" fmla="*/ 434871 w 559120"/>
                <a:gd name="connsiteY4" fmla="*/ 0 h 372746"/>
                <a:gd name="connsiteX5" fmla="*/ 434871 w 559120"/>
                <a:gd name="connsiteY5" fmla="*/ 31062 h 372746"/>
                <a:gd name="connsiteX6" fmla="*/ 332810 w 559120"/>
                <a:gd name="connsiteY6" fmla="*/ 31062 h 372746"/>
                <a:gd name="connsiteX7" fmla="*/ 36831 w 559120"/>
                <a:gd name="connsiteY7" fmla="*/ 341684 h 372746"/>
                <a:gd name="connsiteX8" fmla="*/ 559120 w 559120"/>
                <a:gd name="connsiteY8" fmla="*/ 341684 h 37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9120" h="372746">
                  <a:moveTo>
                    <a:pt x="559120" y="372747"/>
                  </a:moveTo>
                  <a:lnTo>
                    <a:pt x="0" y="372747"/>
                  </a:lnTo>
                  <a:lnTo>
                    <a:pt x="0" y="335472"/>
                  </a:lnTo>
                  <a:lnTo>
                    <a:pt x="319497" y="0"/>
                  </a:lnTo>
                  <a:lnTo>
                    <a:pt x="434871" y="0"/>
                  </a:lnTo>
                  <a:lnTo>
                    <a:pt x="434871" y="31062"/>
                  </a:lnTo>
                  <a:lnTo>
                    <a:pt x="332810" y="31062"/>
                  </a:lnTo>
                  <a:lnTo>
                    <a:pt x="36831" y="341684"/>
                  </a:lnTo>
                  <a:lnTo>
                    <a:pt x="559120" y="341684"/>
                  </a:lnTo>
                  <a:close/>
                </a:path>
              </a:pathLst>
            </a:custGeom>
            <a:grpFill/>
            <a:ln w="4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8" name="Graphic 229">
            <a:extLst>
              <a:ext uri="{FF2B5EF4-FFF2-40B4-BE49-F238E27FC236}">
                <a16:creationId xmlns:a16="http://schemas.microsoft.com/office/drawing/2014/main" id="{72061CD2-99A7-4EC9-872E-B9B866F180A3}"/>
              </a:ext>
            </a:extLst>
          </p:cNvPr>
          <p:cNvGrpSpPr/>
          <p:nvPr/>
        </p:nvGrpSpPr>
        <p:grpSpPr>
          <a:xfrm>
            <a:off x="560856" y="5433551"/>
            <a:ext cx="428123" cy="325241"/>
            <a:chOff x="11136009" y="3018959"/>
            <a:chExt cx="572432" cy="434871"/>
          </a:xfrm>
          <a:solidFill>
            <a:schemeClr val="bg1"/>
          </a:solidFill>
        </p:grpSpPr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58254932-1E47-45E1-B654-D60E44A00AA2}"/>
                </a:ext>
              </a:extLst>
            </p:cNvPr>
            <p:cNvSpPr/>
            <p:nvPr/>
          </p:nvSpPr>
          <p:spPr>
            <a:xfrm>
              <a:off x="11147102" y="3018959"/>
              <a:ext cx="559119" cy="31062"/>
            </a:xfrm>
            <a:custGeom>
              <a:avLst/>
              <a:gdLst>
                <a:gd name="connsiteX0" fmla="*/ 0 w 559119"/>
                <a:gd name="connsiteY0" fmla="*/ 0 h 31062"/>
                <a:gd name="connsiteX1" fmla="*/ 559120 w 559119"/>
                <a:gd name="connsiteY1" fmla="*/ 0 h 31062"/>
                <a:gd name="connsiteX2" fmla="*/ 559120 w 559119"/>
                <a:gd name="connsiteY2" fmla="*/ 31062 h 31062"/>
                <a:gd name="connsiteX3" fmla="*/ 0 w 559119"/>
                <a:gd name="connsiteY3" fmla="*/ 31062 h 3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9119" h="31062">
                  <a:moveTo>
                    <a:pt x="0" y="0"/>
                  </a:moveTo>
                  <a:lnTo>
                    <a:pt x="559120" y="0"/>
                  </a:lnTo>
                  <a:lnTo>
                    <a:pt x="559120" y="31062"/>
                  </a:lnTo>
                  <a:lnTo>
                    <a:pt x="0" y="31062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EFC97FFD-DCB4-4744-B9AB-A926C5BE688E}"/>
                </a:ext>
              </a:extLst>
            </p:cNvPr>
            <p:cNvSpPr/>
            <p:nvPr/>
          </p:nvSpPr>
          <p:spPr>
            <a:xfrm>
              <a:off x="11136009" y="3081083"/>
              <a:ext cx="570213" cy="372746"/>
            </a:xfrm>
            <a:custGeom>
              <a:avLst/>
              <a:gdLst>
                <a:gd name="connsiteX0" fmla="*/ 483239 w 570213"/>
                <a:gd name="connsiteY0" fmla="*/ 372747 h 372746"/>
                <a:gd name="connsiteX1" fmla="*/ 113155 w 570213"/>
                <a:gd name="connsiteY1" fmla="*/ 372747 h 372746"/>
                <a:gd name="connsiteX2" fmla="*/ 0 w 570213"/>
                <a:gd name="connsiteY2" fmla="*/ 259591 h 372746"/>
                <a:gd name="connsiteX3" fmla="*/ 21744 w 570213"/>
                <a:gd name="connsiteY3" fmla="*/ 237404 h 372746"/>
                <a:gd name="connsiteX4" fmla="*/ 126024 w 570213"/>
                <a:gd name="connsiteY4" fmla="*/ 341684 h 372746"/>
                <a:gd name="connsiteX5" fmla="*/ 470370 w 570213"/>
                <a:gd name="connsiteY5" fmla="*/ 341684 h 372746"/>
                <a:gd name="connsiteX6" fmla="*/ 539151 w 570213"/>
                <a:gd name="connsiteY6" fmla="*/ 273347 h 372746"/>
                <a:gd name="connsiteX7" fmla="*/ 539151 w 570213"/>
                <a:gd name="connsiteY7" fmla="*/ 192586 h 372746"/>
                <a:gd name="connsiteX8" fmla="*/ 470370 w 570213"/>
                <a:gd name="connsiteY8" fmla="*/ 124249 h 372746"/>
                <a:gd name="connsiteX9" fmla="*/ 11094 w 570213"/>
                <a:gd name="connsiteY9" fmla="*/ 124249 h 372746"/>
                <a:gd name="connsiteX10" fmla="*/ 11094 w 570213"/>
                <a:gd name="connsiteY10" fmla="*/ 0 h 372746"/>
                <a:gd name="connsiteX11" fmla="*/ 42156 w 570213"/>
                <a:gd name="connsiteY11" fmla="*/ 0 h 372746"/>
                <a:gd name="connsiteX12" fmla="*/ 42156 w 570213"/>
                <a:gd name="connsiteY12" fmla="*/ 93187 h 372746"/>
                <a:gd name="connsiteX13" fmla="*/ 483239 w 570213"/>
                <a:gd name="connsiteY13" fmla="*/ 93187 h 372746"/>
                <a:gd name="connsiteX14" fmla="*/ 570213 w 570213"/>
                <a:gd name="connsiteY14" fmla="*/ 180161 h 372746"/>
                <a:gd name="connsiteX15" fmla="*/ 570213 w 570213"/>
                <a:gd name="connsiteY15" fmla="*/ 285772 h 37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0213" h="372746">
                  <a:moveTo>
                    <a:pt x="483239" y="372747"/>
                  </a:moveTo>
                  <a:lnTo>
                    <a:pt x="113155" y="372747"/>
                  </a:lnTo>
                  <a:lnTo>
                    <a:pt x="0" y="259591"/>
                  </a:lnTo>
                  <a:lnTo>
                    <a:pt x="21744" y="237404"/>
                  </a:lnTo>
                  <a:lnTo>
                    <a:pt x="126024" y="341684"/>
                  </a:lnTo>
                  <a:lnTo>
                    <a:pt x="470370" y="341684"/>
                  </a:lnTo>
                  <a:lnTo>
                    <a:pt x="539151" y="273347"/>
                  </a:lnTo>
                  <a:lnTo>
                    <a:pt x="539151" y="192586"/>
                  </a:lnTo>
                  <a:lnTo>
                    <a:pt x="470370" y="124249"/>
                  </a:lnTo>
                  <a:lnTo>
                    <a:pt x="11094" y="124249"/>
                  </a:lnTo>
                  <a:lnTo>
                    <a:pt x="11094" y="0"/>
                  </a:lnTo>
                  <a:lnTo>
                    <a:pt x="42156" y="0"/>
                  </a:lnTo>
                  <a:lnTo>
                    <a:pt x="42156" y="93187"/>
                  </a:lnTo>
                  <a:lnTo>
                    <a:pt x="483239" y="93187"/>
                  </a:lnTo>
                  <a:lnTo>
                    <a:pt x="570213" y="180161"/>
                  </a:lnTo>
                  <a:lnTo>
                    <a:pt x="570213" y="285772"/>
                  </a:lnTo>
                  <a:close/>
                </a:path>
              </a:pathLst>
            </a:custGeom>
            <a:grpFill/>
            <a:ln w="44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7987" y="1160463"/>
            <a:ext cx="11376026" cy="793028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987" y="194476"/>
            <a:ext cx="6676477" cy="664217"/>
          </a:xfrm>
        </p:spPr>
        <p:txBody>
          <a:bodyPr>
            <a:normAutofit/>
          </a:bodyPr>
          <a:lstStyle/>
          <a:p>
            <a:r>
              <a:rPr lang="ru-RU" sz="2000" dirty="0"/>
              <a:t>Конструктивные решения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4"/>
          <a:stretch/>
        </p:blipFill>
        <p:spPr>
          <a:xfrm>
            <a:off x="0" y="3324235"/>
            <a:ext cx="4590040" cy="1570031"/>
          </a:xfrm>
          <a:prstGeom prst="rect">
            <a:avLst/>
          </a:prstGeom>
        </p:spPr>
      </p:pic>
      <p:sp>
        <p:nvSpPr>
          <p:cNvPr id="6" name="Заголовок 2"/>
          <p:cNvSpPr txBox="1"/>
          <p:nvPr/>
        </p:nvSpPr>
        <p:spPr>
          <a:xfrm>
            <a:off x="9183961" y="2792238"/>
            <a:ext cx="2145942" cy="3139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42227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84391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126619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168846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883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Эскиз сечения балки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450" y="3324235"/>
            <a:ext cx="2692557" cy="2319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410" y="3324235"/>
            <a:ext cx="2509634" cy="2195930"/>
          </a:xfrm>
          <a:prstGeom prst="rect">
            <a:avLst/>
          </a:prstGeom>
        </p:spPr>
      </p:pic>
      <p:sp>
        <p:nvSpPr>
          <p:cNvPr id="11" name="Заголовок 2"/>
          <p:cNvSpPr txBox="1"/>
          <p:nvPr/>
        </p:nvSpPr>
        <p:spPr>
          <a:xfrm>
            <a:off x="407987" y="2792238"/>
            <a:ext cx="4257531" cy="3139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42227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84391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126619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168846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883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Схема устройства балочного перекрытия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68222" y="1276643"/>
            <a:ext cx="11115791" cy="56254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В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настоящее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время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НИИЖБ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-П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РОЕКТ 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совместно с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СеверСталью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перепроектировал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 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металло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-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каркас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этих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домов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под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типовой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 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сортамент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проката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Северстал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и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kumimoji="0" lang="ru-RU" altLang="en-US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0" name="Заголовок 2"/>
          <p:cNvSpPr txBox="1"/>
          <p:nvPr/>
        </p:nvSpPr>
        <p:spPr>
          <a:xfrm>
            <a:off x="5448647" y="2792238"/>
            <a:ext cx="2692557" cy="3139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42227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84391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126619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168846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883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Эскиз сечения колонны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987" y="1953491"/>
            <a:ext cx="11376026" cy="4571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8647" y="3106155"/>
            <a:ext cx="828530" cy="4571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83961" y="3106155"/>
            <a:ext cx="828530" cy="4571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988" y="3106155"/>
            <a:ext cx="828530" cy="4571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7035" y="1160463"/>
            <a:ext cx="4632556" cy="4741573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035" y="1160463"/>
            <a:ext cx="4632556" cy="468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000" dirty="0"/>
              <a:t>КОС панели</a:t>
            </a:r>
          </a:p>
        </p:txBody>
      </p:sp>
      <p:pic>
        <p:nvPicPr>
          <p:cNvPr id="4" name="Замещающая рамка рисунка 3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t="8608" b="2273"/>
          <a:stretch/>
        </p:blipFill>
        <p:spPr>
          <a:xfrm>
            <a:off x="6096000" y="1970953"/>
            <a:ext cx="4501400" cy="4337772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64234" y="2435168"/>
            <a:ext cx="3917950" cy="200175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4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В настоящее время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организова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но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defTabSz="266700">
              <a:lnSpc>
                <a:spcPct val="114000"/>
              </a:lnSpc>
            </a:pP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производство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новых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 КОС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панелей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 с 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готовым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 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фасадом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, которые по цене конкурируют с конструкцией стен с традиционным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газосиликатом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 </a:t>
            </a:r>
          </a:p>
          <a:p>
            <a:pPr defTabSz="266700">
              <a:lnSpc>
                <a:spcPct val="114000"/>
              </a:lnSpc>
            </a:pPr>
            <a:endParaRPr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Заголовок 2"/>
          <p:cNvSpPr txBox="1"/>
          <p:nvPr/>
        </p:nvSpPr>
        <p:spPr>
          <a:xfrm>
            <a:off x="6581257" y="1095285"/>
            <a:ext cx="3830435" cy="3139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>
            <a:lvl1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indent="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indent="42227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indent="84391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indent="1266190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indent="1688465" algn="l" defTabSz="883920" rtl="0" latinLnBrk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000" b="1" i="0" u="none" strike="noStrike" cap="none" spc="0" baseline="0">
                <a:solidFill>
                  <a:srgbClr val="002F6C"/>
                </a:solidFill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l" defTabSz="8839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2F6C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Панель КОС с фасадной отделкой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81257" y="1409202"/>
            <a:ext cx="828530" cy="45719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7035" y="1160463"/>
            <a:ext cx="4248000" cy="3384000"/>
          </a:xfrm>
          <a:prstGeom prst="rect">
            <a:avLst/>
          </a:prstGeom>
          <a:solidFill>
            <a:srgbClr val="002F6C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035" y="1160463"/>
            <a:ext cx="4248000" cy="46800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Архитектурная концепция. Общий вид фасадов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521969" y="1942479"/>
            <a:ext cx="4216285" cy="31775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noAutofit/>
          </a:bodyPr>
          <a:lstStyle/>
          <a:p>
            <a:pPr defTabSz="266700">
              <a:lnSpc>
                <a:spcPct val="114000"/>
              </a:lnSpc>
            </a:pP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П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роект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3х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этажного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дома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состоит</a:t>
            </a:r>
            <a:b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</a:b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из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2х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типовых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модульных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секций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,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конструкция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которых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максимально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унифицирована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и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может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быть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легко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повторима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в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других</a:t>
            </a:r>
            <a:r>
              <a:rPr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 </a:t>
            </a:r>
            <a:r>
              <a:rPr sz="1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регионах</a:t>
            </a:r>
            <a:r>
              <a:rPr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  <a:sym typeface="+mn-ea"/>
              </a:rPr>
              <a:t>. </a:t>
            </a:r>
            <a:endParaRPr kumimoji="0" lang="ru-RU" altLang="en-US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Рисунок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57433" y="1160463"/>
            <a:ext cx="692658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87*120"/>
  <p:tag name="TABLE_ENDDRAG_RECT" val="278*59*287*1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66*120"/>
  <p:tag name="TABLE_ENDDRAG_RECT" val="11*59*266*1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43*345"/>
  <p:tag name="TABLE_ENDDRAG_RECT" val="151*117*643*345"/>
</p:tagLst>
</file>

<file path=ppt/theme/theme1.xml><?xml version="1.0" encoding="utf-8"?>
<a:theme xmlns:a="http://schemas.openxmlformats.org/drawingml/2006/main" name="2_Severstal_new">
  <a:themeElements>
    <a:clrScheme name="1_Severstal_new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00"/>
      </a:accent1>
      <a:accent2>
        <a:srgbClr val="002F6C"/>
      </a:accent2>
      <a:accent3>
        <a:srgbClr val="909090"/>
      </a:accent3>
      <a:accent4>
        <a:srgbClr val="00635B"/>
      </a:accent4>
      <a:accent5>
        <a:srgbClr val="523178"/>
      </a:accent5>
      <a:accent6>
        <a:srgbClr val="6F263D"/>
      </a:accent6>
      <a:hlink>
        <a:srgbClr val="0000FF"/>
      </a:hlink>
      <a:folHlink>
        <a:srgbClr val="FF00FF"/>
      </a:folHlink>
    </a:clrScheme>
    <a:fontScheme name="1_Severstal_new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Severstal_ne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A7A3B5AE5674249B428270F0E208FF1" ma:contentTypeVersion="1" ma:contentTypeDescription="Создание документа." ma:contentTypeScope="" ma:versionID="47c4394333b6d92cafa9dcb46cab85de">
  <xsd:schema xmlns:xsd="http://www.w3.org/2001/XMLSchema" xmlns:xs="http://www.w3.org/2001/XMLSchema" xmlns:p="http://schemas.microsoft.com/office/2006/metadata/properties" xmlns:ns2="10ba0319-2abb-4468-8d2f-10e144631861" targetNamespace="http://schemas.microsoft.com/office/2006/metadata/properties" ma:root="true" ma:fieldsID="87707dc6793e172e76b91860121835fd" ns2:_="">
    <xsd:import namespace="10ba0319-2abb-4468-8d2f-10e14463186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a0319-2abb-4468-8d2f-10e1446318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E3F8B5-80DD-4277-96AE-402FB4620D58}">
  <ds:schemaRefs>
    <ds:schemaRef ds:uri="http://purl.org/dc/elements/1.1/"/>
    <ds:schemaRef ds:uri="http://schemas.microsoft.com/office/2006/metadata/properties"/>
    <ds:schemaRef ds:uri="10ba0319-2abb-4468-8d2f-10e14463186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ACE9E6D-1A64-4BEE-B647-850266061264}">
  <ds:schemaRefs/>
</ds:datastoreItem>
</file>

<file path=customXml/itemProps3.xml><?xml version="1.0" encoding="utf-8"?>
<ds:datastoreItem xmlns:ds="http://schemas.openxmlformats.org/officeDocument/2006/customXml" ds:itemID="{24B01E0C-E750-4CAD-B7D8-E0F8F1AA23A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1304</Words>
  <Application>Microsoft Office PowerPoint</Application>
  <PresentationFormat>Широкоэкранный</PresentationFormat>
  <Paragraphs>446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Bahnschrift SemiBold</vt:lpstr>
      <vt:lpstr>Calibri</vt:lpstr>
      <vt:lpstr>Helvetica</vt:lpstr>
      <vt:lpstr>Play</vt:lpstr>
      <vt:lpstr>Segoe UI</vt:lpstr>
      <vt:lpstr>Times New Roman</vt:lpstr>
      <vt:lpstr>Verdana</vt:lpstr>
      <vt:lpstr>2_Severstal_new</vt:lpstr>
      <vt:lpstr>Презентация PowerPoint</vt:lpstr>
      <vt:lpstr>Рынок малоэтажного жилья</vt:lpstr>
      <vt:lpstr>Социальное жилье модульного типа до 1500 м2 без экспертизы ПД.</vt:lpstr>
      <vt:lpstr> </vt:lpstr>
      <vt:lpstr> </vt:lpstr>
      <vt:lpstr>Преимущества принятой конструктивной системы</vt:lpstr>
      <vt:lpstr>Конструктивные решения </vt:lpstr>
      <vt:lpstr>КОС панели</vt:lpstr>
      <vt:lpstr>Архитектурная концепция. Общий вид фасадов</vt:lpstr>
      <vt:lpstr> </vt:lpstr>
      <vt:lpstr>Реализованные модульные объекты</vt:lpstr>
      <vt:lpstr>Объекты в проектировании и реализации</vt:lpstr>
      <vt:lpstr>Резюме</vt:lpstr>
      <vt:lpstr>Готовы к взаимовыгодному сотрудничеству на основе проектной и производственно-строительной кооперации</vt:lpstr>
    </vt:vector>
  </TitlesOfParts>
  <Company>Severstal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Ожидаемая динамика емкости рынка РФ по отраслям</dc:title>
  <dc:creator>Голованова Екатерина Александровна</dc:creator>
  <cp:lastModifiedBy>Ушакова Мария</cp:lastModifiedBy>
  <cp:revision>1334</cp:revision>
  <cp:lastPrinted>2024-06-25T06:49:00Z</cp:lastPrinted>
  <dcterms:created xsi:type="dcterms:W3CDTF">2022-08-22T09:31:00Z</dcterms:created>
  <dcterms:modified xsi:type="dcterms:W3CDTF">2025-03-12T18:00:45Z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0x010100CA7A3B5AE5674249B428270F0E208FF1</vt:lpwstr>
  </property>
  <property fmtid="{D5CDD505-2E9C-101B-9397-08002B2CF9AE}" pid="3" name="ICV">
    <vt:lpwstr>8649A397295242429CEFD006FBB39DE1_12</vt:lpwstr>
  </property>
  <property fmtid="{D5CDD505-2E9C-101B-9397-08002B2CF9AE}" pid="4" name="KSOProductBuildVer">
    <vt:lpwstr>1049-12.2.0.17562</vt:lpwstr>
  </property>
</Properties>
</file>