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11309350" cx="20104100"/>
  <p:notesSz cx="20104100" cy="11309350"/>
  <p:embeddedFontLst>
    <p:embeddedFont>
      <p:font typeface="Montserrat Medium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562">
          <p15:clr>
            <a:srgbClr val="A4A3A4"/>
          </p15:clr>
        </p15:guide>
        <p15:guide id="2" pos="6092">
          <p15:clr>
            <a:srgbClr val="A4A3A4"/>
          </p15:clr>
        </p15:guide>
      </p15:sldGuideLst>
    </p:ext>
    <p:ext uri="GoogleSlidesCustomDataVersion2">
      <go:slidesCustomData xmlns:go="http://customooxmlschemas.google.com/" r:id="rId23" roundtripDataSignature="AMtx7mhakjhVrBUolQmCjtOdm9reaQNN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562" orient="horz"/>
        <p:guide pos="60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Medium-bold.fntdata"/><Relationship Id="rId11" Type="http://schemas.openxmlformats.org/officeDocument/2006/relationships/slide" Target="slides/slide6.xml"/><Relationship Id="rId22" Type="http://schemas.openxmlformats.org/officeDocument/2006/relationships/font" Target="fonts/MontserratMedium-boldItalic.fntdata"/><Relationship Id="rId10" Type="http://schemas.openxmlformats.org/officeDocument/2006/relationships/slide" Target="slides/slide5.xml"/><Relationship Id="rId21" Type="http://schemas.openxmlformats.org/officeDocument/2006/relationships/font" Target="fonts/MontserratMedium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Medium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1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1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6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10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8" name="Google Shape;938;p10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6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Google Shape;987;p11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8" name="Google Shape;988;p11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7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p12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9" name="Google Shape;1029;p12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8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Google Shape;1069;p13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0" name="Google Shape;1070;p13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2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2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4" name="Google Shape;594;p2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1" name="Shape 6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" name="Google Shape;632;p3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3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2" name="Shape 6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" name="Google Shape;673;p4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4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3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Google Shape;714;p5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5" name="Google Shape;715;p5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6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p6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8" name="Google Shape;768;p6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1" name="Shape 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" name="Google Shape;812;p7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3" name="Google Shape;813;p7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2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p8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4" name="Google Shape;854;p8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4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Google Shape;895;p9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6" name="Google Shape;896;p9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 type="obj">
  <p:cSld name="OBJECT">
    <p:bg>
      <p:bgPr>
        <a:solidFill>
          <a:schemeClr val="lt1"/>
        </a:solidFill>
      </p:bgPr>
    </p:bg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6"/>
          <p:cNvSpPr/>
          <p:nvPr/>
        </p:nvSpPr>
        <p:spPr>
          <a:xfrm>
            <a:off x="0" y="0"/>
            <a:ext cx="20104100" cy="11308715"/>
          </a:xfrm>
          <a:custGeom>
            <a:rect b="b" l="l" r="r" t="t"/>
            <a:pathLst>
              <a:path extrusionOk="0" h="11308715" w="20104100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23" name="Google Shape;523;p16"/>
          <p:cNvSpPr txBox="1"/>
          <p:nvPr>
            <p:ph type="title"/>
          </p:nvPr>
        </p:nvSpPr>
        <p:spPr>
          <a:xfrm>
            <a:off x="2498246" y="805528"/>
            <a:ext cx="16583025" cy="7644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5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6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5" name="Google Shape;525;p16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6" name="Google Shape;526;p16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7"/>
          <p:cNvSpPr txBox="1"/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5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9" name="Google Shape;529;p17"/>
          <p:cNvSpPr txBox="1"/>
          <p:nvPr>
            <p:ph idx="1" type="subTitle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7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1" name="Google Shape;531;p17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2" name="Google Shape;532;p17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8"/>
          <p:cNvSpPr txBox="1"/>
          <p:nvPr>
            <p:ph type="title"/>
          </p:nvPr>
        </p:nvSpPr>
        <p:spPr>
          <a:xfrm>
            <a:off x="2498246" y="805528"/>
            <a:ext cx="16583025" cy="7644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5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5" name="Google Shape;535;p18"/>
          <p:cNvSpPr txBox="1"/>
          <p:nvPr>
            <p:ph idx="1" type="body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6" name="Google Shape;536;p18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7" name="Google Shape;537;p18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8" name="Google Shape;538;p18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9"/>
          <p:cNvSpPr txBox="1"/>
          <p:nvPr>
            <p:ph type="title"/>
          </p:nvPr>
        </p:nvSpPr>
        <p:spPr>
          <a:xfrm>
            <a:off x="2498246" y="805528"/>
            <a:ext cx="16583025" cy="7644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5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1" name="Google Shape;541;p19"/>
          <p:cNvSpPr txBox="1"/>
          <p:nvPr>
            <p:ph idx="1" type="body"/>
          </p:nvPr>
        </p:nvSpPr>
        <p:spPr>
          <a:xfrm>
            <a:off x="2819364" y="2639020"/>
            <a:ext cx="7125304" cy="70808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5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2" name="Google Shape;542;p19"/>
          <p:cNvSpPr txBox="1"/>
          <p:nvPr>
            <p:ph idx="2" type="body"/>
          </p:nvPr>
        </p:nvSpPr>
        <p:spPr>
          <a:xfrm>
            <a:off x="12238235" y="2639048"/>
            <a:ext cx="6415405" cy="7089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3" name="Google Shape;543;p19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4" name="Google Shape;544;p19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5" name="Google Shape;545;p19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20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8" name="Google Shape;548;p20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9" name="Google Shape;549;p20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/>
          <p:nvPr/>
        </p:nvSpPr>
        <p:spPr>
          <a:xfrm>
            <a:off x="0" y="0"/>
            <a:ext cx="20104100" cy="11308715"/>
          </a:xfrm>
          <a:custGeom>
            <a:rect b="b" l="l" r="r" t="t"/>
            <a:pathLst>
              <a:path extrusionOk="0" h="11308715" w="20104100">
                <a:moveTo>
                  <a:pt x="20104099" y="0"/>
                </a:moveTo>
                <a:lnTo>
                  <a:pt x="0" y="0"/>
                </a:lnTo>
                <a:lnTo>
                  <a:pt x="0" y="11308556"/>
                </a:lnTo>
                <a:lnTo>
                  <a:pt x="20104099" y="11308556"/>
                </a:lnTo>
                <a:lnTo>
                  <a:pt x="2010409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" name="Google Shape;7;p15"/>
          <p:cNvSpPr/>
          <p:nvPr/>
        </p:nvSpPr>
        <p:spPr>
          <a:xfrm>
            <a:off x="287955" y="1567649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" name="Google Shape;8;p15"/>
          <p:cNvSpPr/>
          <p:nvPr/>
        </p:nvSpPr>
        <p:spPr>
          <a:xfrm>
            <a:off x="461144" y="15676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" name="Google Shape;9;p15"/>
          <p:cNvSpPr/>
          <p:nvPr/>
        </p:nvSpPr>
        <p:spPr>
          <a:xfrm>
            <a:off x="634334" y="15676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" name="Google Shape;10;p15"/>
          <p:cNvSpPr/>
          <p:nvPr/>
        </p:nvSpPr>
        <p:spPr>
          <a:xfrm>
            <a:off x="807522" y="15676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" name="Google Shape;11;p15"/>
          <p:cNvSpPr/>
          <p:nvPr/>
        </p:nvSpPr>
        <p:spPr>
          <a:xfrm>
            <a:off x="980712" y="15676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" name="Google Shape;12;p15"/>
          <p:cNvSpPr/>
          <p:nvPr/>
        </p:nvSpPr>
        <p:spPr>
          <a:xfrm>
            <a:off x="1153899" y="15676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" name="Google Shape;13;p15"/>
          <p:cNvSpPr/>
          <p:nvPr/>
        </p:nvSpPr>
        <p:spPr>
          <a:xfrm>
            <a:off x="1327090" y="15676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" name="Google Shape;14;p15"/>
          <p:cNvSpPr/>
          <p:nvPr/>
        </p:nvSpPr>
        <p:spPr>
          <a:xfrm>
            <a:off x="1500278" y="15676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" name="Google Shape;15;p15"/>
          <p:cNvSpPr/>
          <p:nvPr/>
        </p:nvSpPr>
        <p:spPr>
          <a:xfrm>
            <a:off x="1673467" y="1567647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2282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" name="Google Shape;16;p15"/>
          <p:cNvSpPr/>
          <p:nvPr/>
        </p:nvSpPr>
        <p:spPr>
          <a:xfrm>
            <a:off x="287955" y="1745405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" name="Google Shape;17;p15"/>
          <p:cNvSpPr/>
          <p:nvPr/>
        </p:nvSpPr>
        <p:spPr>
          <a:xfrm>
            <a:off x="461144" y="174540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" name="Google Shape;18;p15"/>
          <p:cNvSpPr/>
          <p:nvPr/>
        </p:nvSpPr>
        <p:spPr>
          <a:xfrm>
            <a:off x="634334" y="174540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" name="Google Shape;19;p15"/>
          <p:cNvSpPr/>
          <p:nvPr/>
        </p:nvSpPr>
        <p:spPr>
          <a:xfrm>
            <a:off x="807522" y="174540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" name="Google Shape;20;p15"/>
          <p:cNvSpPr/>
          <p:nvPr/>
        </p:nvSpPr>
        <p:spPr>
          <a:xfrm>
            <a:off x="980712" y="174540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" name="Google Shape;21;p15"/>
          <p:cNvSpPr/>
          <p:nvPr/>
        </p:nvSpPr>
        <p:spPr>
          <a:xfrm>
            <a:off x="1153899" y="174540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2" name="Google Shape;22;p15"/>
          <p:cNvSpPr/>
          <p:nvPr/>
        </p:nvSpPr>
        <p:spPr>
          <a:xfrm>
            <a:off x="1327090" y="174540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3" name="Google Shape;23;p15"/>
          <p:cNvSpPr/>
          <p:nvPr/>
        </p:nvSpPr>
        <p:spPr>
          <a:xfrm>
            <a:off x="1500278" y="174540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4" name="Google Shape;24;p15"/>
          <p:cNvSpPr/>
          <p:nvPr/>
        </p:nvSpPr>
        <p:spPr>
          <a:xfrm>
            <a:off x="1673467" y="1745405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5" name="Google Shape;25;p15"/>
          <p:cNvSpPr/>
          <p:nvPr/>
        </p:nvSpPr>
        <p:spPr>
          <a:xfrm>
            <a:off x="287955" y="1923161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6" name="Google Shape;26;p15"/>
          <p:cNvSpPr/>
          <p:nvPr/>
        </p:nvSpPr>
        <p:spPr>
          <a:xfrm>
            <a:off x="461144" y="19231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7" name="Google Shape;27;p15"/>
          <p:cNvSpPr/>
          <p:nvPr/>
        </p:nvSpPr>
        <p:spPr>
          <a:xfrm>
            <a:off x="634334" y="19231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8" name="Google Shape;28;p15"/>
          <p:cNvSpPr/>
          <p:nvPr/>
        </p:nvSpPr>
        <p:spPr>
          <a:xfrm>
            <a:off x="807522" y="19231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9" name="Google Shape;29;p15"/>
          <p:cNvSpPr/>
          <p:nvPr/>
        </p:nvSpPr>
        <p:spPr>
          <a:xfrm>
            <a:off x="980712" y="19231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0" name="Google Shape;30;p15"/>
          <p:cNvSpPr/>
          <p:nvPr/>
        </p:nvSpPr>
        <p:spPr>
          <a:xfrm>
            <a:off x="1153899" y="19231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1" name="Google Shape;31;p15"/>
          <p:cNvSpPr/>
          <p:nvPr/>
        </p:nvSpPr>
        <p:spPr>
          <a:xfrm>
            <a:off x="1327090" y="19231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2" name="Google Shape;32;p15"/>
          <p:cNvSpPr/>
          <p:nvPr/>
        </p:nvSpPr>
        <p:spPr>
          <a:xfrm>
            <a:off x="1500278" y="19231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3" name="Google Shape;33;p15"/>
          <p:cNvSpPr/>
          <p:nvPr/>
        </p:nvSpPr>
        <p:spPr>
          <a:xfrm>
            <a:off x="1673467" y="1923161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4" name="Google Shape;34;p15"/>
          <p:cNvSpPr/>
          <p:nvPr/>
        </p:nvSpPr>
        <p:spPr>
          <a:xfrm>
            <a:off x="287955" y="2100917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" name="Google Shape;35;p15"/>
          <p:cNvSpPr/>
          <p:nvPr/>
        </p:nvSpPr>
        <p:spPr>
          <a:xfrm>
            <a:off x="461144" y="21009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" name="Google Shape;36;p15"/>
          <p:cNvSpPr/>
          <p:nvPr/>
        </p:nvSpPr>
        <p:spPr>
          <a:xfrm>
            <a:off x="634334" y="21009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" name="Google Shape;37;p15"/>
          <p:cNvSpPr/>
          <p:nvPr/>
        </p:nvSpPr>
        <p:spPr>
          <a:xfrm>
            <a:off x="807522" y="21009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" name="Google Shape;38;p15"/>
          <p:cNvSpPr/>
          <p:nvPr/>
        </p:nvSpPr>
        <p:spPr>
          <a:xfrm>
            <a:off x="980712" y="21009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" name="Google Shape;39;p15"/>
          <p:cNvSpPr/>
          <p:nvPr/>
        </p:nvSpPr>
        <p:spPr>
          <a:xfrm>
            <a:off x="1153899" y="21009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0" name="Google Shape;40;p15"/>
          <p:cNvSpPr/>
          <p:nvPr/>
        </p:nvSpPr>
        <p:spPr>
          <a:xfrm>
            <a:off x="1327090" y="21009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" name="Google Shape;41;p15"/>
          <p:cNvSpPr/>
          <p:nvPr/>
        </p:nvSpPr>
        <p:spPr>
          <a:xfrm>
            <a:off x="1500278" y="21009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2" name="Google Shape;42;p15"/>
          <p:cNvSpPr/>
          <p:nvPr/>
        </p:nvSpPr>
        <p:spPr>
          <a:xfrm>
            <a:off x="1673467" y="2100917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3" name="Google Shape;43;p15"/>
          <p:cNvSpPr/>
          <p:nvPr/>
        </p:nvSpPr>
        <p:spPr>
          <a:xfrm>
            <a:off x="287955" y="2278673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4" name="Google Shape;44;p15"/>
          <p:cNvSpPr/>
          <p:nvPr/>
        </p:nvSpPr>
        <p:spPr>
          <a:xfrm>
            <a:off x="461144" y="227867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5" name="Google Shape;45;p15"/>
          <p:cNvSpPr/>
          <p:nvPr/>
        </p:nvSpPr>
        <p:spPr>
          <a:xfrm>
            <a:off x="634334" y="227867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6" name="Google Shape;46;p15"/>
          <p:cNvSpPr/>
          <p:nvPr/>
        </p:nvSpPr>
        <p:spPr>
          <a:xfrm>
            <a:off x="807522" y="227867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7" name="Google Shape;47;p15"/>
          <p:cNvSpPr/>
          <p:nvPr/>
        </p:nvSpPr>
        <p:spPr>
          <a:xfrm>
            <a:off x="980712" y="227867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8" name="Google Shape;48;p15"/>
          <p:cNvSpPr/>
          <p:nvPr/>
        </p:nvSpPr>
        <p:spPr>
          <a:xfrm>
            <a:off x="1153899" y="227867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9" name="Google Shape;49;p15"/>
          <p:cNvSpPr/>
          <p:nvPr/>
        </p:nvSpPr>
        <p:spPr>
          <a:xfrm>
            <a:off x="1327090" y="227867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0" name="Google Shape;50;p15"/>
          <p:cNvSpPr/>
          <p:nvPr/>
        </p:nvSpPr>
        <p:spPr>
          <a:xfrm>
            <a:off x="1500278" y="227867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1" name="Google Shape;51;p15"/>
          <p:cNvSpPr/>
          <p:nvPr/>
        </p:nvSpPr>
        <p:spPr>
          <a:xfrm>
            <a:off x="1673467" y="2278673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2" name="Google Shape;52;p15"/>
          <p:cNvSpPr/>
          <p:nvPr/>
        </p:nvSpPr>
        <p:spPr>
          <a:xfrm>
            <a:off x="287955" y="2456428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3" name="Google Shape;53;p15"/>
          <p:cNvSpPr/>
          <p:nvPr/>
        </p:nvSpPr>
        <p:spPr>
          <a:xfrm>
            <a:off x="461144" y="245642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4" name="Google Shape;54;p15"/>
          <p:cNvSpPr/>
          <p:nvPr/>
        </p:nvSpPr>
        <p:spPr>
          <a:xfrm>
            <a:off x="634334" y="245642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5" name="Google Shape;55;p15"/>
          <p:cNvSpPr/>
          <p:nvPr/>
        </p:nvSpPr>
        <p:spPr>
          <a:xfrm>
            <a:off x="807522" y="245642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6" name="Google Shape;56;p15"/>
          <p:cNvSpPr/>
          <p:nvPr/>
        </p:nvSpPr>
        <p:spPr>
          <a:xfrm>
            <a:off x="980712" y="245642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7" name="Google Shape;57;p15"/>
          <p:cNvSpPr/>
          <p:nvPr/>
        </p:nvSpPr>
        <p:spPr>
          <a:xfrm>
            <a:off x="1153899" y="245642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8" name="Google Shape;58;p15"/>
          <p:cNvSpPr/>
          <p:nvPr/>
        </p:nvSpPr>
        <p:spPr>
          <a:xfrm>
            <a:off x="1327090" y="245642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9" name="Google Shape;59;p15"/>
          <p:cNvSpPr/>
          <p:nvPr/>
        </p:nvSpPr>
        <p:spPr>
          <a:xfrm>
            <a:off x="1500278" y="245642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0" name="Google Shape;60;p15"/>
          <p:cNvSpPr/>
          <p:nvPr/>
        </p:nvSpPr>
        <p:spPr>
          <a:xfrm>
            <a:off x="1673467" y="2456428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1" name="Google Shape;61;p15"/>
          <p:cNvSpPr/>
          <p:nvPr/>
        </p:nvSpPr>
        <p:spPr>
          <a:xfrm>
            <a:off x="287955" y="2634182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2" name="Google Shape;62;p15"/>
          <p:cNvSpPr/>
          <p:nvPr/>
        </p:nvSpPr>
        <p:spPr>
          <a:xfrm>
            <a:off x="461144" y="263418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3" name="Google Shape;63;p15"/>
          <p:cNvSpPr/>
          <p:nvPr/>
        </p:nvSpPr>
        <p:spPr>
          <a:xfrm>
            <a:off x="634334" y="263418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4" name="Google Shape;64;p15"/>
          <p:cNvSpPr/>
          <p:nvPr/>
        </p:nvSpPr>
        <p:spPr>
          <a:xfrm>
            <a:off x="807522" y="263418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5" name="Google Shape;65;p15"/>
          <p:cNvSpPr/>
          <p:nvPr/>
        </p:nvSpPr>
        <p:spPr>
          <a:xfrm>
            <a:off x="980712" y="263418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6" name="Google Shape;66;p15"/>
          <p:cNvSpPr/>
          <p:nvPr/>
        </p:nvSpPr>
        <p:spPr>
          <a:xfrm>
            <a:off x="1153899" y="263418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7" name="Google Shape;67;p15"/>
          <p:cNvSpPr/>
          <p:nvPr/>
        </p:nvSpPr>
        <p:spPr>
          <a:xfrm>
            <a:off x="1327090" y="263418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8" name="Google Shape;68;p15"/>
          <p:cNvSpPr/>
          <p:nvPr/>
        </p:nvSpPr>
        <p:spPr>
          <a:xfrm>
            <a:off x="1500278" y="263418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69" name="Google Shape;69;p15"/>
          <p:cNvSpPr/>
          <p:nvPr/>
        </p:nvSpPr>
        <p:spPr>
          <a:xfrm>
            <a:off x="1673467" y="2634182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0" name="Google Shape;70;p15"/>
          <p:cNvSpPr/>
          <p:nvPr/>
        </p:nvSpPr>
        <p:spPr>
          <a:xfrm>
            <a:off x="287955" y="293184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1" name="Google Shape;71;p15"/>
          <p:cNvSpPr/>
          <p:nvPr/>
        </p:nvSpPr>
        <p:spPr>
          <a:xfrm>
            <a:off x="461144" y="29318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2" name="Google Shape;72;p15"/>
          <p:cNvSpPr/>
          <p:nvPr/>
        </p:nvSpPr>
        <p:spPr>
          <a:xfrm>
            <a:off x="634334" y="29318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3" name="Google Shape;73;p15"/>
          <p:cNvSpPr/>
          <p:nvPr/>
        </p:nvSpPr>
        <p:spPr>
          <a:xfrm>
            <a:off x="807522" y="29318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4" name="Google Shape;74;p15"/>
          <p:cNvSpPr/>
          <p:nvPr/>
        </p:nvSpPr>
        <p:spPr>
          <a:xfrm>
            <a:off x="980712" y="29318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5" name="Google Shape;75;p15"/>
          <p:cNvSpPr/>
          <p:nvPr/>
        </p:nvSpPr>
        <p:spPr>
          <a:xfrm>
            <a:off x="1153899" y="29318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6" name="Google Shape;76;p15"/>
          <p:cNvSpPr/>
          <p:nvPr/>
        </p:nvSpPr>
        <p:spPr>
          <a:xfrm>
            <a:off x="1327090" y="29318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7" name="Google Shape;77;p15"/>
          <p:cNvSpPr/>
          <p:nvPr/>
        </p:nvSpPr>
        <p:spPr>
          <a:xfrm>
            <a:off x="1500278" y="29318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8" name="Google Shape;78;p15"/>
          <p:cNvSpPr/>
          <p:nvPr/>
        </p:nvSpPr>
        <p:spPr>
          <a:xfrm>
            <a:off x="1673467" y="293182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2282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9" name="Google Shape;79;p15"/>
          <p:cNvSpPr/>
          <p:nvPr/>
        </p:nvSpPr>
        <p:spPr>
          <a:xfrm>
            <a:off x="287955" y="470940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0" name="Google Shape;80;p15"/>
          <p:cNvSpPr/>
          <p:nvPr/>
        </p:nvSpPr>
        <p:spPr>
          <a:xfrm>
            <a:off x="461144" y="47094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1" name="Google Shape;81;p15"/>
          <p:cNvSpPr/>
          <p:nvPr/>
        </p:nvSpPr>
        <p:spPr>
          <a:xfrm>
            <a:off x="634334" y="47094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2" name="Google Shape;82;p15"/>
          <p:cNvSpPr/>
          <p:nvPr/>
        </p:nvSpPr>
        <p:spPr>
          <a:xfrm>
            <a:off x="807522" y="47094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3" name="Google Shape;83;p15"/>
          <p:cNvSpPr/>
          <p:nvPr/>
        </p:nvSpPr>
        <p:spPr>
          <a:xfrm>
            <a:off x="980712" y="47094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4" name="Google Shape;84;p15"/>
          <p:cNvSpPr/>
          <p:nvPr/>
        </p:nvSpPr>
        <p:spPr>
          <a:xfrm>
            <a:off x="1153899" y="47094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5" name="Google Shape;85;p15"/>
          <p:cNvSpPr/>
          <p:nvPr/>
        </p:nvSpPr>
        <p:spPr>
          <a:xfrm>
            <a:off x="1327090" y="47094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6" name="Google Shape;86;p15"/>
          <p:cNvSpPr/>
          <p:nvPr/>
        </p:nvSpPr>
        <p:spPr>
          <a:xfrm>
            <a:off x="1500278" y="47094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7" name="Google Shape;87;p15"/>
          <p:cNvSpPr/>
          <p:nvPr/>
        </p:nvSpPr>
        <p:spPr>
          <a:xfrm>
            <a:off x="1673467" y="470940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8" name="Google Shape;88;p15"/>
          <p:cNvSpPr/>
          <p:nvPr/>
        </p:nvSpPr>
        <p:spPr>
          <a:xfrm>
            <a:off x="287955" y="648696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9" name="Google Shape;89;p15"/>
          <p:cNvSpPr/>
          <p:nvPr/>
        </p:nvSpPr>
        <p:spPr>
          <a:xfrm>
            <a:off x="461144" y="64869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0" name="Google Shape;90;p15"/>
          <p:cNvSpPr/>
          <p:nvPr/>
        </p:nvSpPr>
        <p:spPr>
          <a:xfrm>
            <a:off x="634334" y="64869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1" name="Google Shape;91;p15"/>
          <p:cNvSpPr/>
          <p:nvPr/>
        </p:nvSpPr>
        <p:spPr>
          <a:xfrm>
            <a:off x="807522" y="64869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2" name="Google Shape;92;p15"/>
          <p:cNvSpPr/>
          <p:nvPr/>
        </p:nvSpPr>
        <p:spPr>
          <a:xfrm>
            <a:off x="980712" y="64869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3" name="Google Shape;93;p15"/>
          <p:cNvSpPr/>
          <p:nvPr/>
        </p:nvSpPr>
        <p:spPr>
          <a:xfrm>
            <a:off x="1153899" y="64869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4" name="Google Shape;94;p15"/>
          <p:cNvSpPr/>
          <p:nvPr/>
        </p:nvSpPr>
        <p:spPr>
          <a:xfrm>
            <a:off x="1327090" y="64869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5" name="Google Shape;95;p15"/>
          <p:cNvSpPr/>
          <p:nvPr/>
        </p:nvSpPr>
        <p:spPr>
          <a:xfrm>
            <a:off x="1500278" y="64869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6" name="Google Shape;96;p15"/>
          <p:cNvSpPr/>
          <p:nvPr/>
        </p:nvSpPr>
        <p:spPr>
          <a:xfrm>
            <a:off x="1673467" y="648696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7" name="Google Shape;97;p15"/>
          <p:cNvSpPr/>
          <p:nvPr/>
        </p:nvSpPr>
        <p:spPr>
          <a:xfrm>
            <a:off x="287955" y="826452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8" name="Google Shape;98;p15"/>
          <p:cNvSpPr/>
          <p:nvPr/>
        </p:nvSpPr>
        <p:spPr>
          <a:xfrm>
            <a:off x="461144" y="82645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9" name="Google Shape;99;p15"/>
          <p:cNvSpPr/>
          <p:nvPr/>
        </p:nvSpPr>
        <p:spPr>
          <a:xfrm>
            <a:off x="634334" y="82645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0" name="Google Shape;100;p15"/>
          <p:cNvSpPr/>
          <p:nvPr/>
        </p:nvSpPr>
        <p:spPr>
          <a:xfrm>
            <a:off x="807522" y="82645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1" name="Google Shape;101;p15"/>
          <p:cNvSpPr/>
          <p:nvPr/>
        </p:nvSpPr>
        <p:spPr>
          <a:xfrm>
            <a:off x="980712" y="82645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2" name="Google Shape;102;p15"/>
          <p:cNvSpPr/>
          <p:nvPr/>
        </p:nvSpPr>
        <p:spPr>
          <a:xfrm>
            <a:off x="1153899" y="82645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3" name="Google Shape;103;p15"/>
          <p:cNvSpPr/>
          <p:nvPr/>
        </p:nvSpPr>
        <p:spPr>
          <a:xfrm>
            <a:off x="1327090" y="82645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4" name="Google Shape;104;p15"/>
          <p:cNvSpPr/>
          <p:nvPr/>
        </p:nvSpPr>
        <p:spPr>
          <a:xfrm>
            <a:off x="1500278" y="82645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5" name="Google Shape;105;p15"/>
          <p:cNvSpPr/>
          <p:nvPr/>
        </p:nvSpPr>
        <p:spPr>
          <a:xfrm>
            <a:off x="1673467" y="826452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6" name="Google Shape;106;p15"/>
          <p:cNvSpPr/>
          <p:nvPr/>
        </p:nvSpPr>
        <p:spPr>
          <a:xfrm>
            <a:off x="287955" y="1004208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7" name="Google Shape;107;p15"/>
          <p:cNvSpPr/>
          <p:nvPr/>
        </p:nvSpPr>
        <p:spPr>
          <a:xfrm>
            <a:off x="461144" y="100420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8" name="Google Shape;108;p15"/>
          <p:cNvSpPr/>
          <p:nvPr/>
        </p:nvSpPr>
        <p:spPr>
          <a:xfrm>
            <a:off x="634334" y="100420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9" name="Google Shape;109;p15"/>
          <p:cNvSpPr/>
          <p:nvPr/>
        </p:nvSpPr>
        <p:spPr>
          <a:xfrm>
            <a:off x="807522" y="100420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0" name="Google Shape;110;p15"/>
          <p:cNvSpPr/>
          <p:nvPr/>
        </p:nvSpPr>
        <p:spPr>
          <a:xfrm>
            <a:off x="980712" y="100420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1" name="Google Shape;111;p15"/>
          <p:cNvSpPr/>
          <p:nvPr/>
        </p:nvSpPr>
        <p:spPr>
          <a:xfrm>
            <a:off x="1153899" y="100420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2" name="Google Shape;112;p15"/>
          <p:cNvSpPr/>
          <p:nvPr/>
        </p:nvSpPr>
        <p:spPr>
          <a:xfrm>
            <a:off x="1327090" y="100420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3" name="Google Shape;113;p15"/>
          <p:cNvSpPr/>
          <p:nvPr/>
        </p:nvSpPr>
        <p:spPr>
          <a:xfrm>
            <a:off x="1500278" y="100420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4" name="Google Shape;114;p15"/>
          <p:cNvSpPr/>
          <p:nvPr/>
        </p:nvSpPr>
        <p:spPr>
          <a:xfrm>
            <a:off x="1673467" y="1004208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5" name="Google Shape;115;p15"/>
          <p:cNvSpPr/>
          <p:nvPr/>
        </p:nvSpPr>
        <p:spPr>
          <a:xfrm>
            <a:off x="287955" y="1181963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6" name="Google Shape;116;p15"/>
          <p:cNvSpPr/>
          <p:nvPr/>
        </p:nvSpPr>
        <p:spPr>
          <a:xfrm>
            <a:off x="461144" y="118196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7" name="Google Shape;117;p15"/>
          <p:cNvSpPr/>
          <p:nvPr/>
        </p:nvSpPr>
        <p:spPr>
          <a:xfrm>
            <a:off x="634334" y="118196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8" name="Google Shape;118;p15"/>
          <p:cNvSpPr/>
          <p:nvPr/>
        </p:nvSpPr>
        <p:spPr>
          <a:xfrm>
            <a:off x="807522" y="118196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9" name="Google Shape;119;p15"/>
          <p:cNvSpPr/>
          <p:nvPr/>
        </p:nvSpPr>
        <p:spPr>
          <a:xfrm>
            <a:off x="980712" y="118196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0" name="Google Shape;120;p15"/>
          <p:cNvSpPr/>
          <p:nvPr/>
        </p:nvSpPr>
        <p:spPr>
          <a:xfrm>
            <a:off x="1153899" y="118196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1" name="Google Shape;121;p15"/>
          <p:cNvSpPr/>
          <p:nvPr/>
        </p:nvSpPr>
        <p:spPr>
          <a:xfrm>
            <a:off x="1327090" y="118196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2" name="Google Shape;122;p15"/>
          <p:cNvSpPr/>
          <p:nvPr/>
        </p:nvSpPr>
        <p:spPr>
          <a:xfrm>
            <a:off x="1500278" y="118196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3" name="Google Shape;123;p15"/>
          <p:cNvSpPr/>
          <p:nvPr/>
        </p:nvSpPr>
        <p:spPr>
          <a:xfrm>
            <a:off x="1673467" y="1181963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4" name="Google Shape;124;p15"/>
          <p:cNvSpPr/>
          <p:nvPr/>
        </p:nvSpPr>
        <p:spPr>
          <a:xfrm>
            <a:off x="287955" y="1359718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5" name="Google Shape;125;p15"/>
          <p:cNvSpPr/>
          <p:nvPr/>
        </p:nvSpPr>
        <p:spPr>
          <a:xfrm>
            <a:off x="461144" y="135971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6" name="Google Shape;126;p15"/>
          <p:cNvSpPr/>
          <p:nvPr/>
        </p:nvSpPr>
        <p:spPr>
          <a:xfrm>
            <a:off x="634334" y="135971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7" name="Google Shape;127;p15"/>
          <p:cNvSpPr/>
          <p:nvPr/>
        </p:nvSpPr>
        <p:spPr>
          <a:xfrm>
            <a:off x="807522" y="135971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8" name="Google Shape;128;p15"/>
          <p:cNvSpPr/>
          <p:nvPr/>
        </p:nvSpPr>
        <p:spPr>
          <a:xfrm>
            <a:off x="980712" y="135971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29" name="Google Shape;129;p15"/>
          <p:cNvSpPr/>
          <p:nvPr/>
        </p:nvSpPr>
        <p:spPr>
          <a:xfrm>
            <a:off x="1153899" y="135971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0" name="Google Shape;130;p15"/>
          <p:cNvSpPr/>
          <p:nvPr/>
        </p:nvSpPr>
        <p:spPr>
          <a:xfrm>
            <a:off x="1327090" y="135971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1" name="Google Shape;131;p15"/>
          <p:cNvSpPr/>
          <p:nvPr/>
        </p:nvSpPr>
        <p:spPr>
          <a:xfrm>
            <a:off x="1500278" y="135971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2" name="Google Shape;132;p15"/>
          <p:cNvSpPr/>
          <p:nvPr/>
        </p:nvSpPr>
        <p:spPr>
          <a:xfrm>
            <a:off x="1673467" y="1359718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3" name="Google Shape;133;p15"/>
          <p:cNvSpPr/>
          <p:nvPr/>
        </p:nvSpPr>
        <p:spPr>
          <a:xfrm>
            <a:off x="287955" y="2811940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4" name="Google Shape;134;p15"/>
          <p:cNvSpPr/>
          <p:nvPr/>
        </p:nvSpPr>
        <p:spPr>
          <a:xfrm>
            <a:off x="461144" y="281194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5" name="Google Shape;135;p15"/>
          <p:cNvSpPr/>
          <p:nvPr/>
        </p:nvSpPr>
        <p:spPr>
          <a:xfrm>
            <a:off x="634334" y="281194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6" name="Google Shape;136;p15"/>
          <p:cNvSpPr/>
          <p:nvPr/>
        </p:nvSpPr>
        <p:spPr>
          <a:xfrm>
            <a:off x="807522" y="281194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7" name="Google Shape;137;p15"/>
          <p:cNvSpPr/>
          <p:nvPr/>
        </p:nvSpPr>
        <p:spPr>
          <a:xfrm>
            <a:off x="980712" y="281194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8" name="Google Shape;138;p15"/>
          <p:cNvSpPr/>
          <p:nvPr/>
        </p:nvSpPr>
        <p:spPr>
          <a:xfrm>
            <a:off x="1153899" y="281194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39" name="Google Shape;139;p15"/>
          <p:cNvSpPr/>
          <p:nvPr/>
        </p:nvSpPr>
        <p:spPr>
          <a:xfrm>
            <a:off x="1327090" y="281194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0" name="Google Shape;140;p15"/>
          <p:cNvSpPr/>
          <p:nvPr/>
        </p:nvSpPr>
        <p:spPr>
          <a:xfrm>
            <a:off x="1500278" y="281194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1" name="Google Shape;141;p15"/>
          <p:cNvSpPr/>
          <p:nvPr/>
        </p:nvSpPr>
        <p:spPr>
          <a:xfrm>
            <a:off x="1673467" y="2811940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2" name="Google Shape;142;p15"/>
          <p:cNvSpPr/>
          <p:nvPr/>
        </p:nvSpPr>
        <p:spPr>
          <a:xfrm>
            <a:off x="287955" y="2989696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3" name="Google Shape;143;p15"/>
          <p:cNvSpPr/>
          <p:nvPr/>
        </p:nvSpPr>
        <p:spPr>
          <a:xfrm>
            <a:off x="461144" y="298969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4" name="Google Shape;144;p15"/>
          <p:cNvSpPr/>
          <p:nvPr/>
        </p:nvSpPr>
        <p:spPr>
          <a:xfrm>
            <a:off x="634334" y="298969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5" name="Google Shape;145;p15"/>
          <p:cNvSpPr/>
          <p:nvPr/>
        </p:nvSpPr>
        <p:spPr>
          <a:xfrm>
            <a:off x="807522" y="298969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6" name="Google Shape;146;p15"/>
          <p:cNvSpPr/>
          <p:nvPr/>
        </p:nvSpPr>
        <p:spPr>
          <a:xfrm>
            <a:off x="980712" y="298969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7" name="Google Shape;147;p15"/>
          <p:cNvSpPr/>
          <p:nvPr/>
        </p:nvSpPr>
        <p:spPr>
          <a:xfrm>
            <a:off x="1153899" y="298969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8" name="Google Shape;148;p15"/>
          <p:cNvSpPr/>
          <p:nvPr/>
        </p:nvSpPr>
        <p:spPr>
          <a:xfrm>
            <a:off x="1327090" y="298969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49" name="Google Shape;149;p15"/>
          <p:cNvSpPr/>
          <p:nvPr/>
        </p:nvSpPr>
        <p:spPr>
          <a:xfrm>
            <a:off x="1500278" y="298969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0" name="Google Shape;150;p15"/>
          <p:cNvSpPr/>
          <p:nvPr/>
        </p:nvSpPr>
        <p:spPr>
          <a:xfrm>
            <a:off x="1673467" y="2989696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1" name="Google Shape;151;p15"/>
          <p:cNvSpPr/>
          <p:nvPr/>
        </p:nvSpPr>
        <p:spPr>
          <a:xfrm>
            <a:off x="287955" y="3167452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2" name="Google Shape;152;p15"/>
          <p:cNvSpPr/>
          <p:nvPr/>
        </p:nvSpPr>
        <p:spPr>
          <a:xfrm>
            <a:off x="461144" y="316745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3" name="Google Shape;153;p15"/>
          <p:cNvSpPr/>
          <p:nvPr/>
        </p:nvSpPr>
        <p:spPr>
          <a:xfrm>
            <a:off x="634334" y="316745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4" name="Google Shape;154;p15"/>
          <p:cNvSpPr/>
          <p:nvPr/>
        </p:nvSpPr>
        <p:spPr>
          <a:xfrm>
            <a:off x="807522" y="316745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5" name="Google Shape;155;p15"/>
          <p:cNvSpPr/>
          <p:nvPr/>
        </p:nvSpPr>
        <p:spPr>
          <a:xfrm>
            <a:off x="980712" y="316745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6" name="Google Shape;156;p15"/>
          <p:cNvSpPr/>
          <p:nvPr/>
        </p:nvSpPr>
        <p:spPr>
          <a:xfrm>
            <a:off x="1153899" y="316745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7" name="Google Shape;157;p15"/>
          <p:cNvSpPr/>
          <p:nvPr/>
        </p:nvSpPr>
        <p:spPr>
          <a:xfrm>
            <a:off x="1327090" y="316745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8" name="Google Shape;158;p15"/>
          <p:cNvSpPr/>
          <p:nvPr/>
        </p:nvSpPr>
        <p:spPr>
          <a:xfrm>
            <a:off x="1500278" y="3167452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59" name="Google Shape;159;p15"/>
          <p:cNvSpPr/>
          <p:nvPr/>
        </p:nvSpPr>
        <p:spPr>
          <a:xfrm>
            <a:off x="1673467" y="3167452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0" name="Google Shape;160;p15"/>
          <p:cNvSpPr/>
          <p:nvPr/>
        </p:nvSpPr>
        <p:spPr>
          <a:xfrm>
            <a:off x="287955" y="3345208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1" name="Google Shape;161;p15"/>
          <p:cNvSpPr/>
          <p:nvPr/>
        </p:nvSpPr>
        <p:spPr>
          <a:xfrm>
            <a:off x="461144" y="334520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2" name="Google Shape;162;p15"/>
          <p:cNvSpPr/>
          <p:nvPr/>
        </p:nvSpPr>
        <p:spPr>
          <a:xfrm>
            <a:off x="634334" y="334520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3" name="Google Shape;163;p15"/>
          <p:cNvSpPr/>
          <p:nvPr/>
        </p:nvSpPr>
        <p:spPr>
          <a:xfrm>
            <a:off x="807522" y="334520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4" name="Google Shape;164;p15"/>
          <p:cNvSpPr/>
          <p:nvPr/>
        </p:nvSpPr>
        <p:spPr>
          <a:xfrm>
            <a:off x="980712" y="334520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5" name="Google Shape;165;p15"/>
          <p:cNvSpPr/>
          <p:nvPr/>
        </p:nvSpPr>
        <p:spPr>
          <a:xfrm>
            <a:off x="1153899" y="334520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6" name="Google Shape;166;p15"/>
          <p:cNvSpPr/>
          <p:nvPr/>
        </p:nvSpPr>
        <p:spPr>
          <a:xfrm>
            <a:off x="1327090" y="334520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7" name="Google Shape;167;p15"/>
          <p:cNvSpPr/>
          <p:nvPr/>
        </p:nvSpPr>
        <p:spPr>
          <a:xfrm>
            <a:off x="1500278" y="334520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8" name="Google Shape;168;p15"/>
          <p:cNvSpPr/>
          <p:nvPr/>
        </p:nvSpPr>
        <p:spPr>
          <a:xfrm>
            <a:off x="1673467" y="3345208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69" name="Google Shape;169;p15"/>
          <p:cNvSpPr/>
          <p:nvPr/>
        </p:nvSpPr>
        <p:spPr>
          <a:xfrm>
            <a:off x="287955" y="3522961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0" name="Google Shape;170;p15"/>
          <p:cNvSpPr/>
          <p:nvPr/>
        </p:nvSpPr>
        <p:spPr>
          <a:xfrm>
            <a:off x="461144" y="35229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1" name="Google Shape;171;p15"/>
          <p:cNvSpPr/>
          <p:nvPr/>
        </p:nvSpPr>
        <p:spPr>
          <a:xfrm>
            <a:off x="634334" y="35229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2" name="Google Shape;172;p15"/>
          <p:cNvSpPr/>
          <p:nvPr/>
        </p:nvSpPr>
        <p:spPr>
          <a:xfrm>
            <a:off x="807522" y="35229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3" name="Google Shape;173;p15"/>
          <p:cNvSpPr/>
          <p:nvPr/>
        </p:nvSpPr>
        <p:spPr>
          <a:xfrm>
            <a:off x="980712" y="35229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4" name="Google Shape;174;p15"/>
          <p:cNvSpPr/>
          <p:nvPr/>
        </p:nvSpPr>
        <p:spPr>
          <a:xfrm>
            <a:off x="1153899" y="35229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5" name="Google Shape;175;p15"/>
          <p:cNvSpPr/>
          <p:nvPr/>
        </p:nvSpPr>
        <p:spPr>
          <a:xfrm>
            <a:off x="1327090" y="35229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6" name="Google Shape;176;p15"/>
          <p:cNvSpPr/>
          <p:nvPr/>
        </p:nvSpPr>
        <p:spPr>
          <a:xfrm>
            <a:off x="1500278" y="352296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7" name="Google Shape;177;p15"/>
          <p:cNvSpPr/>
          <p:nvPr/>
        </p:nvSpPr>
        <p:spPr>
          <a:xfrm>
            <a:off x="1673467" y="3522961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8" name="Google Shape;178;p15"/>
          <p:cNvSpPr/>
          <p:nvPr/>
        </p:nvSpPr>
        <p:spPr>
          <a:xfrm>
            <a:off x="287955" y="3700717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79" name="Google Shape;179;p15"/>
          <p:cNvSpPr/>
          <p:nvPr/>
        </p:nvSpPr>
        <p:spPr>
          <a:xfrm>
            <a:off x="461144" y="37007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0" name="Google Shape;180;p15"/>
          <p:cNvSpPr/>
          <p:nvPr/>
        </p:nvSpPr>
        <p:spPr>
          <a:xfrm>
            <a:off x="634334" y="37007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1" name="Google Shape;181;p15"/>
          <p:cNvSpPr/>
          <p:nvPr/>
        </p:nvSpPr>
        <p:spPr>
          <a:xfrm>
            <a:off x="807522" y="37007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2" name="Google Shape;182;p15"/>
          <p:cNvSpPr/>
          <p:nvPr/>
        </p:nvSpPr>
        <p:spPr>
          <a:xfrm>
            <a:off x="980712" y="37007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3" name="Google Shape;183;p15"/>
          <p:cNvSpPr/>
          <p:nvPr/>
        </p:nvSpPr>
        <p:spPr>
          <a:xfrm>
            <a:off x="1153899" y="37007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4" name="Google Shape;184;p15"/>
          <p:cNvSpPr/>
          <p:nvPr/>
        </p:nvSpPr>
        <p:spPr>
          <a:xfrm>
            <a:off x="1327090" y="37007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5" name="Google Shape;185;p15"/>
          <p:cNvSpPr/>
          <p:nvPr/>
        </p:nvSpPr>
        <p:spPr>
          <a:xfrm>
            <a:off x="1500278" y="3700717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6" name="Google Shape;186;p15"/>
          <p:cNvSpPr/>
          <p:nvPr/>
        </p:nvSpPr>
        <p:spPr>
          <a:xfrm>
            <a:off x="1673467" y="3700717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7" name="Google Shape;187;p15"/>
          <p:cNvSpPr/>
          <p:nvPr/>
        </p:nvSpPr>
        <p:spPr>
          <a:xfrm>
            <a:off x="287955" y="3878474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8" name="Google Shape;188;p15"/>
          <p:cNvSpPr/>
          <p:nvPr/>
        </p:nvSpPr>
        <p:spPr>
          <a:xfrm>
            <a:off x="461144" y="387847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89" name="Google Shape;189;p15"/>
          <p:cNvSpPr/>
          <p:nvPr/>
        </p:nvSpPr>
        <p:spPr>
          <a:xfrm>
            <a:off x="634334" y="387847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0" name="Google Shape;190;p15"/>
          <p:cNvSpPr/>
          <p:nvPr/>
        </p:nvSpPr>
        <p:spPr>
          <a:xfrm>
            <a:off x="807522" y="387847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1" name="Google Shape;191;p15"/>
          <p:cNvSpPr/>
          <p:nvPr/>
        </p:nvSpPr>
        <p:spPr>
          <a:xfrm>
            <a:off x="980712" y="387847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2" name="Google Shape;192;p15"/>
          <p:cNvSpPr/>
          <p:nvPr/>
        </p:nvSpPr>
        <p:spPr>
          <a:xfrm>
            <a:off x="1153899" y="387847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3" name="Google Shape;193;p15"/>
          <p:cNvSpPr/>
          <p:nvPr/>
        </p:nvSpPr>
        <p:spPr>
          <a:xfrm>
            <a:off x="1327090" y="387847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4" name="Google Shape;194;p15"/>
          <p:cNvSpPr/>
          <p:nvPr/>
        </p:nvSpPr>
        <p:spPr>
          <a:xfrm>
            <a:off x="1500278" y="3878474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5" name="Google Shape;195;p15"/>
          <p:cNvSpPr/>
          <p:nvPr/>
        </p:nvSpPr>
        <p:spPr>
          <a:xfrm>
            <a:off x="1673467" y="3878474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6" name="Google Shape;196;p15"/>
          <p:cNvSpPr/>
          <p:nvPr/>
        </p:nvSpPr>
        <p:spPr>
          <a:xfrm>
            <a:off x="287955" y="4056230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7" name="Google Shape;197;p15"/>
          <p:cNvSpPr/>
          <p:nvPr/>
        </p:nvSpPr>
        <p:spPr>
          <a:xfrm>
            <a:off x="461144" y="405623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8" name="Google Shape;198;p15"/>
          <p:cNvSpPr/>
          <p:nvPr/>
        </p:nvSpPr>
        <p:spPr>
          <a:xfrm>
            <a:off x="634334" y="405623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99" name="Google Shape;199;p15"/>
          <p:cNvSpPr/>
          <p:nvPr/>
        </p:nvSpPr>
        <p:spPr>
          <a:xfrm>
            <a:off x="807522" y="405623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0" name="Google Shape;200;p15"/>
          <p:cNvSpPr/>
          <p:nvPr/>
        </p:nvSpPr>
        <p:spPr>
          <a:xfrm>
            <a:off x="980712" y="405623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1" name="Google Shape;201;p15"/>
          <p:cNvSpPr/>
          <p:nvPr/>
        </p:nvSpPr>
        <p:spPr>
          <a:xfrm>
            <a:off x="1153899" y="405623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2" name="Google Shape;202;p15"/>
          <p:cNvSpPr/>
          <p:nvPr/>
        </p:nvSpPr>
        <p:spPr>
          <a:xfrm>
            <a:off x="1327090" y="405623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3" name="Google Shape;203;p15"/>
          <p:cNvSpPr/>
          <p:nvPr/>
        </p:nvSpPr>
        <p:spPr>
          <a:xfrm>
            <a:off x="1500278" y="4056230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4" name="Google Shape;204;p15"/>
          <p:cNvSpPr/>
          <p:nvPr/>
        </p:nvSpPr>
        <p:spPr>
          <a:xfrm>
            <a:off x="1673467" y="4056230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5" name="Google Shape;205;p15"/>
          <p:cNvSpPr/>
          <p:nvPr/>
        </p:nvSpPr>
        <p:spPr>
          <a:xfrm>
            <a:off x="287955" y="4233986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6" name="Google Shape;206;p15"/>
          <p:cNvSpPr/>
          <p:nvPr/>
        </p:nvSpPr>
        <p:spPr>
          <a:xfrm>
            <a:off x="461144" y="423398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7" name="Google Shape;207;p15"/>
          <p:cNvSpPr/>
          <p:nvPr/>
        </p:nvSpPr>
        <p:spPr>
          <a:xfrm>
            <a:off x="634334" y="423398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8" name="Google Shape;208;p15"/>
          <p:cNvSpPr/>
          <p:nvPr/>
        </p:nvSpPr>
        <p:spPr>
          <a:xfrm>
            <a:off x="807522" y="423398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9" name="Google Shape;209;p15"/>
          <p:cNvSpPr/>
          <p:nvPr/>
        </p:nvSpPr>
        <p:spPr>
          <a:xfrm>
            <a:off x="980712" y="423398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0" name="Google Shape;210;p15"/>
          <p:cNvSpPr/>
          <p:nvPr/>
        </p:nvSpPr>
        <p:spPr>
          <a:xfrm>
            <a:off x="1153899" y="423398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1" name="Google Shape;211;p15"/>
          <p:cNvSpPr/>
          <p:nvPr/>
        </p:nvSpPr>
        <p:spPr>
          <a:xfrm>
            <a:off x="1327090" y="423398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2" name="Google Shape;212;p15"/>
          <p:cNvSpPr/>
          <p:nvPr/>
        </p:nvSpPr>
        <p:spPr>
          <a:xfrm>
            <a:off x="1500278" y="423398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3" name="Google Shape;213;p15"/>
          <p:cNvSpPr/>
          <p:nvPr/>
        </p:nvSpPr>
        <p:spPr>
          <a:xfrm>
            <a:off x="1673467" y="4233986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4" name="Google Shape;214;p15"/>
          <p:cNvSpPr/>
          <p:nvPr/>
        </p:nvSpPr>
        <p:spPr>
          <a:xfrm>
            <a:off x="287955" y="4411741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5" name="Google Shape;215;p15"/>
          <p:cNvSpPr/>
          <p:nvPr/>
        </p:nvSpPr>
        <p:spPr>
          <a:xfrm>
            <a:off x="461144" y="441174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6" name="Google Shape;216;p15"/>
          <p:cNvSpPr/>
          <p:nvPr/>
        </p:nvSpPr>
        <p:spPr>
          <a:xfrm>
            <a:off x="634334" y="441174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7" name="Google Shape;217;p15"/>
          <p:cNvSpPr/>
          <p:nvPr/>
        </p:nvSpPr>
        <p:spPr>
          <a:xfrm>
            <a:off x="807522" y="441174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8" name="Google Shape;218;p15"/>
          <p:cNvSpPr/>
          <p:nvPr/>
        </p:nvSpPr>
        <p:spPr>
          <a:xfrm>
            <a:off x="980712" y="441174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9" name="Google Shape;219;p15"/>
          <p:cNvSpPr/>
          <p:nvPr/>
        </p:nvSpPr>
        <p:spPr>
          <a:xfrm>
            <a:off x="1153899" y="441174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20" name="Google Shape;220;p15"/>
          <p:cNvSpPr/>
          <p:nvPr/>
        </p:nvSpPr>
        <p:spPr>
          <a:xfrm>
            <a:off x="1327090" y="441174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21" name="Google Shape;221;p15"/>
          <p:cNvSpPr/>
          <p:nvPr/>
        </p:nvSpPr>
        <p:spPr>
          <a:xfrm>
            <a:off x="1500278" y="4411741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22" name="Google Shape;222;p15"/>
          <p:cNvSpPr/>
          <p:nvPr/>
        </p:nvSpPr>
        <p:spPr>
          <a:xfrm>
            <a:off x="1673467" y="4411741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23" name="Google Shape;223;p15"/>
          <p:cNvSpPr/>
          <p:nvPr/>
        </p:nvSpPr>
        <p:spPr>
          <a:xfrm>
            <a:off x="287955" y="4589498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24" name="Google Shape;224;p15"/>
          <p:cNvSpPr/>
          <p:nvPr/>
        </p:nvSpPr>
        <p:spPr>
          <a:xfrm>
            <a:off x="461144" y="458949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25" name="Google Shape;225;p15"/>
          <p:cNvSpPr/>
          <p:nvPr/>
        </p:nvSpPr>
        <p:spPr>
          <a:xfrm>
            <a:off x="634334" y="458949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26" name="Google Shape;226;p15"/>
          <p:cNvSpPr/>
          <p:nvPr/>
        </p:nvSpPr>
        <p:spPr>
          <a:xfrm>
            <a:off x="807522" y="458949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27" name="Google Shape;227;p15"/>
          <p:cNvSpPr/>
          <p:nvPr/>
        </p:nvSpPr>
        <p:spPr>
          <a:xfrm>
            <a:off x="980712" y="458949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28" name="Google Shape;228;p15"/>
          <p:cNvSpPr/>
          <p:nvPr/>
        </p:nvSpPr>
        <p:spPr>
          <a:xfrm>
            <a:off x="1153899" y="458949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29" name="Google Shape;229;p15"/>
          <p:cNvSpPr/>
          <p:nvPr/>
        </p:nvSpPr>
        <p:spPr>
          <a:xfrm>
            <a:off x="1327090" y="458949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30" name="Google Shape;230;p15"/>
          <p:cNvSpPr/>
          <p:nvPr/>
        </p:nvSpPr>
        <p:spPr>
          <a:xfrm>
            <a:off x="1500278" y="4589498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31" name="Google Shape;231;p15"/>
          <p:cNvSpPr/>
          <p:nvPr/>
        </p:nvSpPr>
        <p:spPr>
          <a:xfrm>
            <a:off x="1673467" y="4589498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32" name="Google Shape;232;p15"/>
          <p:cNvSpPr/>
          <p:nvPr/>
        </p:nvSpPr>
        <p:spPr>
          <a:xfrm>
            <a:off x="287955" y="4767253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33" name="Google Shape;233;p15"/>
          <p:cNvSpPr/>
          <p:nvPr/>
        </p:nvSpPr>
        <p:spPr>
          <a:xfrm>
            <a:off x="461144" y="476725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34" name="Google Shape;234;p15"/>
          <p:cNvSpPr/>
          <p:nvPr/>
        </p:nvSpPr>
        <p:spPr>
          <a:xfrm>
            <a:off x="634334" y="476725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35" name="Google Shape;235;p15"/>
          <p:cNvSpPr/>
          <p:nvPr/>
        </p:nvSpPr>
        <p:spPr>
          <a:xfrm>
            <a:off x="807522" y="476725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36" name="Google Shape;236;p15"/>
          <p:cNvSpPr/>
          <p:nvPr/>
        </p:nvSpPr>
        <p:spPr>
          <a:xfrm>
            <a:off x="980712" y="476725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37" name="Google Shape;237;p15"/>
          <p:cNvSpPr/>
          <p:nvPr/>
        </p:nvSpPr>
        <p:spPr>
          <a:xfrm>
            <a:off x="1153899" y="476725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38" name="Google Shape;238;p15"/>
          <p:cNvSpPr/>
          <p:nvPr/>
        </p:nvSpPr>
        <p:spPr>
          <a:xfrm>
            <a:off x="1327090" y="476725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39" name="Google Shape;239;p15"/>
          <p:cNvSpPr/>
          <p:nvPr/>
        </p:nvSpPr>
        <p:spPr>
          <a:xfrm>
            <a:off x="1500278" y="4767253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40" name="Google Shape;240;p15"/>
          <p:cNvSpPr/>
          <p:nvPr/>
        </p:nvSpPr>
        <p:spPr>
          <a:xfrm>
            <a:off x="1673467" y="4767253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41" name="Google Shape;241;p15"/>
          <p:cNvSpPr/>
          <p:nvPr/>
        </p:nvSpPr>
        <p:spPr>
          <a:xfrm>
            <a:off x="287955" y="4945009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42" name="Google Shape;242;p15"/>
          <p:cNvSpPr/>
          <p:nvPr/>
        </p:nvSpPr>
        <p:spPr>
          <a:xfrm>
            <a:off x="461144" y="494500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43" name="Google Shape;243;p15"/>
          <p:cNvSpPr/>
          <p:nvPr/>
        </p:nvSpPr>
        <p:spPr>
          <a:xfrm>
            <a:off x="634334" y="494500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44" name="Google Shape;244;p15"/>
          <p:cNvSpPr/>
          <p:nvPr/>
        </p:nvSpPr>
        <p:spPr>
          <a:xfrm>
            <a:off x="807522" y="494500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45" name="Google Shape;245;p15"/>
          <p:cNvSpPr/>
          <p:nvPr/>
        </p:nvSpPr>
        <p:spPr>
          <a:xfrm>
            <a:off x="980712" y="494500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46" name="Google Shape;246;p15"/>
          <p:cNvSpPr/>
          <p:nvPr/>
        </p:nvSpPr>
        <p:spPr>
          <a:xfrm>
            <a:off x="1153899" y="494500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47" name="Google Shape;247;p15"/>
          <p:cNvSpPr/>
          <p:nvPr/>
        </p:nvSpPr>
        <p:spPr>
          <a:xfrm>
            <a:off x="1327090" y="494500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48" name="Google Shape;248;p15"/>
          <p:cNvSpPr/>
          <p:nvPr/>
        </p:nvSpPr>
        <p:spPr>
          <a:xfrm>
            <a:off x="1500278" y="494500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49" name="Google Shape;249;p15"/>
          <p:cNvSpPr/>
          <p:nvPr/>
        </p:nvSpPr>
        <p:spPr>
          <a:xfrm>
            <a:off x="1673467" y="4945009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50" name="Google Shape;250;p15"/>
          <p:cNvSpPr/>
          <p:nvPr/>
        </p:nvSpPr>
        <p:spPr>
          <a:xfrm>
            <a:off x="287955" y="5122765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51" name="Google Shape;251;p15"/>
          <p:cNvSpPr/>
          <p:nvPr/>
        </p:nvSpPr>
        <p:spPr>
          <a:xfrm>
            <a:off x="461144" y="512276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52" name="Google Shape;252;p15"/>
          <p:cNvSpPr/>
          <p:nvPr/>
        </p:nvSpPr>
        <p:spPr>
          <a:xfrm>
            <a:off x="634334" y="512276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53" name="Google Shape;253;p15"/>
          <p:cNvSpPr/>
          <p:nvPr/>
        </p:nvSpPr>
        <p:spPr>
          <a:xfrm>
            <a:off x="807522" y="512276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54" name="Google Shape;254;p15"/>
          <p:cNvSpPr/>
          <p:nvPr/>
        </p:nvSpPr>
        <p:spPr>
          <a:xfrm>
            <a:off x="980712" y="512276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55" name="Google Shape;255;p15"/>
          <p:cNvSpPr/>
          <p:nvPr/>
        </p:nvSpPr>
        <p:spPr>
          <a:xfrm>
            <a:off x="1153899" y="512276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56" name="Google Shape;256;p15"/>
          <p:cNvSpPr/>
          <p:nvPr/>
        </p:nvSpPr>
        <p:spPr>
          <a:xfrm>
            <a:off x="1327090" y="512276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57" name="Google Shape;257;p15"/>
          <p:cNvSpPr/>
          <p:nvPr/>
        </p:nvSpPr>
        <p:spPr>
          <a:xfrm>
            <a:off x="1500278" y="5122765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58" name="Google Shape;258;p15"/>
          <p:cNvSpPr/>
          <p:nvPr/>
        </p:nvSpPr>
        <p:spPr>
          <a:xfrm>
            <a:off x="1673467" y="5122765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59" name="Google Shape;259;p15"/>
          <p:cNvSpPr/>
          <p:nvPr/>
        </p:nvSpPr>
        <p:spPr>
          <a:xfrm>
            <a:off x="287955" y="6189299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60" name="Google Shape;260;p15"/>
          <p:cNvSpPr/>
          <p:nvPr/>
        </p:nvSpPr>
        <p:spPr>
          <a:xfrm>
            <a:off x="461144" y="618929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61" name="Google Shape;261;p15"/>
          <p:cNvSpPr/>
          <p:nvPr/>
        </p:nvSpPr>
        <p:spPr>
          <a:xfrm>
            <a:off x="634334" y="618929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62" name="Google Shape;262;p15"/>
          <p:cNvSpPr/>
          <p:nvPr/>
        </p:nvSpPr>
        <p:spPr>
          <a:xfrm>
            <a:off x="807522" y="618929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63" name="Google Shape;263;p15"/>
          <p:cNvSpPr/>
          <p:nvPr/>
        </p:nvSpPr>
        <p:spPr>
          <a:xfrm>
            <a:off x="980712" y="618929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64" name="Google Shape;264;p15"/>
          <p:cNvSpPr/>
          <p:nvPr/>
        </p:nvSpPr>
        <p:spPr>
          <a:xfrm>
            <a:off x="1153899" y="618929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65" name="Google Shape;265;p15"/>
          <p:cNvSpPr/>
          <p:nvPr/>
        </p:nvSpPr>
        <p:spPr>
          <a:xfrm>
            <a:off x="1327090" y="618929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66" name="Google Shape;266;p15"/>
          <p:cNvSpPr/>
          <p:nvPr/>
        </p:nvSpPr>
        <p:spPr>
          <a:xfrm>
            <a:off x="1500278" y="6189299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67" name="Google Shape;267;p15"/>
          <p:cNvSpPr/>
          <p:nvPr/>
        </p:nvSpPr>
        <p:spPr>
          <a:xfrm>
            <a:off x="1673467" y="6189299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68" name="Google Shape;268;p15"/>
          <p:cNvSpPr/>
          <p:nvPr/>
        </p:nvSpPr>
        <p:spPr>
          <a:xfrm>
            <a:off x="287955" y="6367056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69" name="Google Shape;269;p15"/>
          <p:cNvSpPr/>
          <p:nvPr/>
        </p:nvSpPr>
        <p:spPr>
          <a:xfrm>
            <a:off x="461144" y="636705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70" name="Google Shape;270;p15"/>
          <p:cNvSpPr/>
          <p:nvPr/>
        </p:nvSpPr>
        <p:spPr>
          <a:xfrm>
            <a:off x="634334" y="636705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71" name="Google Shape;271;p15"/>
          <p:cNvSpPr/>
          <p:nvPr/>
        </p:nvSpPr>
        <p:spPr>
          <a:xfrm>
            <a:off x="807522" y="636705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72" name="Google Shape;272;p15"/>
          <p:cNvSpPr/>
          <p:nvPr/>
        </p:nvSpPr>
        <p:spPr>
          <a:xfrm>
            <a:off x="980712" y="636705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73" name="Google Shape;273;p15"/>
          <p:cNvSpPr/>
          <p:nvPr/>
        </p:nvSpPr>
        <p:spPr>
          <a:xfrm>
            <a:off x="1153899" y="636705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74" name="Google Shape;274;p15"/>
          <p:cNvSpPr/>
          <p:nvPr/>
        </p:nvSpPr>
        <p:spPr>
          <a:xfrm>
            <a:off x="1327090" y="636705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75" name="Google Shape;275;p15"/>
          <p:cNvSpPr/>
          <p:nvPr/>
        </p:nvSpPr>
        <p:spPr>
          <a:xfrm>
            <a:off x="1500278" y="6367056"/>
            <a:ext cx="24765" cy="24765"/>
          </a:xfrm>
          <a:custGeom>
            <a:rect b="b" l="l" r="r" t="t"/>
            <a:pathLst>
              <a:path extrusionOk="0" h="24764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76" name="Google Shape;276;p15"/>
          <p:cNvSpPr/>
          <p:nvPr/>
        </p:nvSpPr>
        <p:spPr>
          <a:xfrm>
            <a:off x="1673467" y="6367056"/>
            <a:ext cx="24765" cy="24765"/>
          </a:xfrm>
          <a:custGeom>
            <a:rect b="b" l="l" r="r" t="t"/>
            <a:pathLst>
              <a:path extrusionOk="0" h="24764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77" name="Google Shape;277;p15"/>
          <p:cNvSpPr/>
          <p:nvPr/>
        </p:nvSpPr>
        <p:spPr>
          <a:xfrm>
            <a:off x="287955" y="6544812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78" name="Google Shape;278;p15"/>
          <p:cNvSpPr/>
          <p:nvPr/>
        </p:nvSpPr>
        <p:spPr>
          <a:xfrm>
            <a:off x="461144" y="654481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79" name="Google Shape;279;p15"/>
          <p:cNvSpPr/>
          <p:nvPr/>
        </p:nvSpPr>
        <p:spPr>
          <a:xfrm>
            <a:off x="634334" y="654481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80" name="Google Shape;280;p15"/>
          <p:cNvSpPr/>
          <p:nvPr/>
        </p:nvSpPr>
        <p:spPr>
          <a:xfrm>
            <a:off x="807522" y="654481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81" name="Google Shape;281;p15"/>
          <p:cNvSpPr/>
          <p:nvPr/>
        </p:nvSpPr>
        <p:spPr>
          <a:xfrm>
            <a:off x="980712" y="654481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82" name="Google Shape;282;p15"/>
          <p:cNvSpPr/>
          <p:nvPr/>
        </p:nvSpPr>
        <p:spPr>
          <a:xfrm>
            <a:off x="1153899" y="654481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83" name="Google Shape;283;p15"/>
          <p:cNvSpPr/>
          <p:nvPr/>
        </p:nvSpPr>
        <p:spPr>
          <a:xfrm>
            <a:off x="1327090" y="654481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84" name="Google Shape;284;p15"/>
          <p:cNvSpPr/>
          <p:nvPr/>
        </p:nvSpPr>
        <p:spPr>
          <a:xfrm>
            <a:off x="1500278" y="654481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85" name="Google Shape;285;p15"/>
          <p:cNvSpPr/>
          <p:nvPr/>
        </p:nvSpPr>
        <p:spPr>
          <a:xfrm>
            <a:off x="1673467" y="6544812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86" name="Google Shape;286;p15"/>
          <p:cNvSpPr/>
          <p:nvPr/>
        </p:nvSpPr>
        <p:spPr>
          <a:xfrm>
            <a:off x="287955" y="6722567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87" name="Google Shape;287;p15"/>
          <p:cNvSpPr/>
          <p:nvPr/>
        </p:nvSpPr>
        <p:spPr>
          <a:xfrm>
            <a:off x="461144" y="672256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88" name="Google Shape;288;p15"/>
          <p:cNvSpPr/>
          <p:nvPr/>
        </p:nvSpPr>
        <p:spPr>
          <a:xfrm>
            <a:off x="634334" y="672256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89" name="Google Shape;289;p15"/>
          <p:cNvSpPr/>
          <p:nvPr/>
        </p:nvSpPr>
        <p:spPr>
          <a:xfrm>
            <a:off x="807522" y="672256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90" name="Google Shape;290;p15"/>
          <p:cNvSpPr/>
          <p:nvPr/>
        </p:nvSpPr>
        <p:spPr>
          <a:xfrm>
            <a:off x="980712" y="672256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91" name="Google Shape;291;p15"/>
          <p:cNvSpPr/>
          <p:nvPr/>
        </p:nvSpPr>
        <p:spPr>
          <a:xfrm>
            <a:off x="1153899" y="672256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92" name="Google Shape;292;p15"/>
          <p:cNvSpPr/>
          <p:nvPr/>
        </p:nvSpPr>
        <p:spPr>
          <a:xfrm>
            <a:off x="1327090" y="672256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93" name="Google Shape;293;p15"/>
          <p:cNvSpPr/>
          <p:nvPr/>
        </p:nvSpPr>
        <p:spPr>
          <a:xfrm>
            <a:off x="1500278" y="672256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94" name="Google Shape;294;p15"/>
          <p:cNvSpPr/>
          <p:nvPr/>
        </p:nvSpPr>
        <p:spPr>
          <a:xfrm>
            <a:off x="1673467" y="6722567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95" name="Google Shape;295;p15"/>
          <p:cNvSpPr/>
          <p:nvPr/>
        </p:nvSpPr>
        <p:spPr>
          <a:xfrm>
            <a:off x="287955" y="6900322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96" name="Google Shape;296;p15"/>
          <p:cNvSpPr/>
          <p:nvPr/>
        </p:nvSpPr>
        <p:spPr>
          <a:xfrm>
            <a:off x="461144" y="690032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97" name="Google Shape;297;p15"/>
          <p:cNvSpPr/>
          <p:nvPr/>
        </p:nvSpPr>
        <p:spPr>
          <a:xfrm>
            <a:off x="634334" y="690032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98" name="Google Shape;298;p15"/>
          <p:cNvSpPr/>
          <p:nvPr/>
        </p:nvSpPr>
        <p:spPr>
          <a:xfrm>
            <a:off x="807522" y="690032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99" name="Google Shape;299;p15"/>
          <p:cNvSpPr/>
          <p:nvPr/>
        </p:nvSpPr>
        <p:spPr>
          <a:xfrm>
            <a:off x="980712" y="690032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00" name="Google Shape;300;p15"/>
          <p:cNvSpPr/>
          <p:nvPr/>
        </p:nvSpPr>
        <p:spPr>
          <a:xfrm>
            <a:off x="1153899" y="690032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01" name="Google Shape;301;p15"/>
          <p:cNvSpPr/>
          <p:nvPr/>
        </p:nvSpPr>
        <p:spPr>
          <a:xfrm>
            <a:off x="1327090" y="690032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02" name="Google Shape;302;p15"/>
          <p:cNvSpPr/>
          <p:nvPr/>
        </p:nvSpPr>
        <p:spPr>
          <a:xfrm>
            <a:off x="1500278" y="690032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03" name="Google Shape;303;p15"/>
          <p:cNvSpPr/>
          <p:nvPr/>
        </p:nvSpPr>
        <p:spPr>
          <a:xfrm>
            <a:off x="1673467" y="6900322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04" name="Google Shape;304;p15"/>
          <p:cNvSpPr/>
          <p:nvPr/>
        </p:nvSpPr>
        <p:spPr>
          <a:xfrm>
            <a:off x="287955" y="7078078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05" name="Google Shape;305;p15"/>
          <p:cNvSpPr/>
          <p:nvPr/>
        </p:nvSpPr>
        <p:spPr>
          <a:xfrm>
            <a:off x="461144" y="707807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06" name="Google Shape;306;p15"/>
          <p:cNvSpPr/>
          <p:nvPr/>
        </p:nvSpPr>
        <p:spPr>
          <a:xfrm>
            <a:off x="634334" y="707807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07" name="Google Shape;307;p15"/>
          <p:cNvSpPr/>
          <p:nvPr/>
        </p:nvSpPr>
        <p:spPr>
          <a:xfrm>
            <a:off x="807522" y="707807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08" name="Google Shape;308;p15"/>
          <p:cNvSpPr/>
          <p:nvPr/>
        </p:nvSpPr>
        <p:spPr>
          <a:xfrm>
            <a:off x="980712" y="707807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09" name="Google Shape;309;p15"/>
          <p:cNvSpPr/>
          <p:nvPr/>
        </p:nvSpPr>
        <p:spPr>
          <a:xfrm>
            <a:off x="1153899" y="707807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10" name="Google Shape;310;p15"/>
          <p:cNvSpPr/>
          <p:nvPr/>
        </p:nvSpPr>
        <p:spPr>
          <a:xfrm>
            <a:off x="1327090" y="707807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11" name="Google Shape;311;p15"/>
          <p:cNvSpPr/>
          <p:nvPr/>
        </p:nvSpPr>
        <p:spPr>
          <a:xfrm>
            <a:off x="1500278" y="707807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12" name="Google Shape;312;p15"/>
          <p:cNvSpPr/>
          <p:nvPr/>
        </p:nvSpPr>
        <p:spPr>
          <a:xfrm>
            <a:off x="1673467" y="7078078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13" name="Google Shape;313;p15"/>
          <p:cNvSpPr/>
          <p:nvPr/>
        </p:nvSpPr>
        <p:spPr>
          <a:xfrm>
            <a:off x="287955" y="7255834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14" name="Google Shape;314;p15"/>
          <p:cNvSpPr/>
          <p:nvPr/>
        </p:nvSpPr>
        <p:spPr>
          <a:xfrm>
            <a:off x="461144" y="725583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15" name="Google Shape;315;p15"/>
          <p:cNvSpPr/>
          <p:nvPr/>
        </p:nvSpPr>
        <p:spPr>
          <a:xfrm>
            <a:off x="634334" y="725583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16" name="Google Shape;316;p15"/>
          <p:cNvSpPr/>
          <p:nvPr/>
        </p:nvSpPr>
        <p:spPr>
          <a:xfrm>
            <a:off x="807522" y="725583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17" name="Google Shape;317;p15"/>
          <p:cNvSpPr/>
          <p:nvPr/>
        </p:nvSpPr>
        <p:spPr>
          <a:xfrm>
            <a:off x="980712" y="725583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18" name="Google Shape;318;p15"/>
          <p:cNvSpPr/>
          <p:nvPr/>
        </p:nvSpPr>
        <p:spPr>
          <a:xfrm>
            <a:off x="1153899" y="725583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19" name="Google Shape;319;p15"/>
          <p:cNvSpPr/>
          <p:nvPr/>
        </p:nvSpPr>
        <p:spPr>
          <a:xfrm>
            <a:off x="1327090" y="725583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20" name="Google Shape;320;p15"/>
          <p:cNvSpPr/>
          <p:nvPr/>
        </p:nvSpPr>
        <p:spPr>
          <a:xfrm>
            <a:off x="1500278" y="725583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21" name="Google Shape;321;p15"/>
          <p:cNvSpPr/>
          <p:nvPr/>
        </p:nvSpPr>
        <p:spPr>
          <a:xfrm>
            <a:off x="1673467" y="7255834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22" name="Google Shape;322;p15"/>
          <p:cNvSpPr/>
          <p:nvPr/>
        </p:nvSpPr>
        <p:spPr>
          <a:xfrm>
            <a:off x="287955" y="7433590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23" name="Google Shape;323;p15"/>
          <p:cNvSpPr/>
          <p:nvPr/>
        </p:nvSpPr>
        <p:spPr>
          <a:xfrm>
            <a:off x="461144" y="743359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24" name="Google Shape;324;p15"/>
          <p:cNvSpPr/>
          <p:nvPr/>
        </p:nvSpPr>
        <p:spPr>
          <a:xfrm>
            <a:off x="634334" y="743359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25" name="Google Shape;325;p15"/>
          <p:cNvSpPr/>
          <p:nvPr/>
        </p:nvSpPr>
        <p:spPr>
          <a:xfrm>
            <a:off x="807522" y="743359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26" name="Google Shape;326;p15"/>
          <p:cNvSpPr/>
          <p:nvPr/>
        </p:nvSpPr>
        <p:spPr>
          <a:xfrm>
            <a:off x="980712" y="743359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27" name="Google Shape;327;p15"/>
          <p:cNvSpPr/>
          <p:nvPr/>
        </p:nvSpPr>
        <p:spPr>
          <a:xfrm>
            <a:off x="1153899" y="743359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28" name="Google Shape;328;p15"/>
          <p:cNvSpPr/>
          <p:nvPr/>
        </p:nvSpPr>
        <p:spPr>
          <a:xfrm>
            <a:off x="1327090" y="743359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29" name="Google Shape;329;p15"/>
          <p:cNvSpPr/>
          <p:nvPr/>
        </p:nvSpPr>
        <p:spPr>
          <a:xfrm>
            <a:off x="1500278" y="743359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30" name="Google Shape;330;p15"/>
          <p:cNvSpPr/>
          <p:nvPr/>
        </p:nvSpPr>
        <p:spPr>
          <a:xfrm>
            <a:off x="1673467" y="7433590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31" name="Google Shape;331;p15"/>
          <p:cNvSpPr/>
          <p:nvPr/>
        </p:nvSpPr>
        <p:spPr>
          <a:xfrm>
            <a:off x="287955" y="7611346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32" name="Google Shape;332;p15"/>
          <p:cNvSpPr/>
          <p:nvPr/>
        </p:nvSpPr>
        <p:spPr>
          <a:xfrm>
            <a:off x="461144" y="761134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33" name="Google Shape;333;p15"/>
          <p:cNvSpPr/>
          <p:nvPr/>
        </p:nvSpPr>
        <p:spPr>
          <a:xfrm>
            <a:off x="634334" y="761134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34" name="Google Shape;334;p15"/>
          <p:cNvSpPr/>
          <p:nvPr/>
        </p:nvSpPr>
        <p:spPr>
          <a:xfrm>
            <a:off x="807522" y="761134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35" name="Google Shape;335;p15"/>
          <p:cNvSpPr/>
          <p:nvPr/>
        </p:nvSpPr>
        <p:spPr>
          <a:xfrm>
            <a:off x="980712" y="761134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36" name="Google Shape;336;p15"/>
          <p:cNvSpPr/>
          <p:nvPr/>
        </p:nvSpPr>
        <p:spPr>
          <a:xfrm>
            <a:off x="1153899" y="761134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37" name="Google Shape;337;p15"/>
          <p:cNvSpPr/>
          <p:nvPr/>
        </p:nvSpPr>
        <p:spPr>
          <a:xfrm>
            <a:off x="1327090" y="761134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38" name="Google Shape;338;p15"/>
          <p:cNvSpPr/>
          <p:nvPr/>
        </p:nvSpPr>
        <p:spPr>
          <a:xfrm>
            <a:off x="1500278" y="761134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39" name="Google Shape;339;p15"/>
          <p:cNvSpPr/>
          <p:nvPr/>
        </p:nvSpPr>
        <p:spPr>
          <a:xfrm>
            <a:off x="1673467" y="7611346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40" name="Google Shape;340;p15"/>
          <p:cNvSpPr/>
          <p:nvPr/>
        </p:nvSpPr>
        <p:spPr>
          <a:xfrm>
            <a:off x="287955" y="7789102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5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5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41" name="Google Shape;341;p15"/>
          <p:cNvSpPr/>
          <p:nvPr/>
        </p:nvSpPr>
        <p:spPr>
          <a:xfrm>
            <a:off x="461144" y="778910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5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5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42" name="Google Shape;342;p15"/>
          <p:cNvSpPr/>
          <p:nvPr/>
        </p:nvSpPr>
        <p:spPr>
          <a:xfrm>
            <a:off x="634334" y="778910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5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5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43" name="Google Shape;343;p15"/>
          <p:cNvSpPr/>
          <p:nvPr/>
        </p:nvSpPr>
        <p:spPr>
          <a:xfrm>
            <a:off x="807522" y="778910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5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5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44" name="Google Shape;344;p15"/>
          <p:cNvSpPr/>
          <p:nvPr/>
        </p:nvSpPr>
        <p:spPr>
          <a:xfrm>
            <a:off x="980712" y="778910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5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5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45" name="Google Shape;345;p15"/>
          <p:cNvSpPr/>
          <p:nvPr/>
        </p:nvSpPr>
        <p:spPr>
          <a:xfrm>
            <a:off x="1153899" y="778910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5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5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46" name="Google Shape;346;p15"/>
          <p:cNvSpPr/>
          <p:nvPr/>
        </p:nvSpPr>
        <p:spPr>
          <a:xfrm>
            <a:off x="1327090" y="778910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5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5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47" name="Google Shape;347;p15"/>
          <p:cNvSpPr/>
          <p:nvPr/>
        </p:nvSpPr>
        <p:spPr>
          <a:xfrm>
            <a:off x="1500278" y="778910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5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5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48" name="Google Shape;348;p15"/>
          <p:cNvSpPr/>
          <p:nvPr/>
        </p:nvSpPr>
        <p:spPr>
          <a:xfrm>
            <a:off x="1673467" y="7789102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5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5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49" name="Google Shape;349;p15"/>
          <p:cNvSpPr/>
          <p:nvPr/>
        </p:nvSpPr>
        <p:spPr>
          <a:xfrm>
            <a:off x="287955" y="7966857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0" name="Google Shape;350;p15"/>
          <p:cNvSpPr/>
          <p:nvPr/>
        </p:nvSpPr>
        <p:spPr>
          <a:xfrm>
            <a:off x="461144" y="796685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1" name="Google Shape;351;p15"/>
          <p:cNvSpPr/>
          <p:nvPr/>
        </p:nvSpPr>
        <p:spPr>
          <a:xfrm>
            <a:off x="634334" y="796685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2" name="Google Shape;352;p15"/>
          <p:cNvSpPr/>
          <p:nvPr/>
        </p:nvSpPr>
        <p:spPr>
          <a:xfrm>
            <a:off x="807522" y="796685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3" name="Google Shape;353;p15"/>
          <p:cNvSpPr/>
          <p:nvPr/>
        </p:nvSpPr>
        <p:spPr>
          <a:xfrm>
            <a:off x="980712" y="796685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4" name="Google Shape;354;p15"/>
          <p:cNvSpPr/>
          <p:nvPr/>
        </p:nvSpPr>
        <p:spPr>
          <a:xfrm>
            <a:off x="1153899" y="796685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5" name="Google Shape;355;p15"/>
          <p:cNvSpPr/>
          <p:nvPr/>
        </p:nvSpPr>
        <p:spPr>
          <a:xfrm>
            <a:off x="1327090" y="796685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6" name="Google Shape;356;p15"/>
          <p:cNvSpPr/>
          <p:nvPr/>
        </p:nvSpPr>
        <p:spPr>
          <a:xfrm>
            <a:off x="1500278" y="796685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7" name="Google Shape;357;p15"/>
          <p:cNvSpPr/>
          <p:nvPr/>
        </p:nvSpPr>
        <p:spPr>
          <a:xfrm>
            <a:off x="1673467" y="7966857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8" name="Google Shape;358;p15"/>
          <p:cNvSpPr/>
          <p:nvPr/>
        </p:nvSpPr>
        <p:spPr>
          <a:xfrm>
            <a:off x="287955" y="8144614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59" name="Google Shape;359;p15"/>
          <p:cNvSpPr/>
          <p:nvPr/>
        </p:nvSpPr>
        <p:spPr>
          <a:xfrm>
            <a:off x="461144" y="814461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0" name="Google Shape;360;p15"/>
          <p:cNvSpPr/>
          <p:nvPr/>
        </p:nvSpPr>
        <p:spPr>
          <a:xfrm>
            <a:off x="634334" y="814461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1" name="Google Shape;361;p15"/>
          <p:cNvSpPr/>
          <p:nvPr/>
        </p:nvSpPr>
        <p:spPr>
          <a:xfrm>
            <a:off x="807522" y="814461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2" name="Google Shape;362;p15"/>
          <p:cNvSpPr/>
          <p:nvPr/>
        </p:nvSpPr>
        <p:spPr>
          <a:xfrm>
            <a:off x="980712" y="814461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3" name="Google Shape;363;p15"/>
          <p:cNvSpPr/>
          <p:nvPr/>
        </p:nvSpPr>
        <p:spPr>
          <a:xfrm>
            <a:off x="1153899" y="814461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4" name="Google Shape;364;p15"/>
          <p:cNvSpPr/>
          <p:nvPr/>
        </p:nvSpPr>
        <p:spPr>
          <a:xfrm>
            <a:off x="1327090" y="814461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5" name="Google Shape;365;p15"/>
          <p:cNvSpPr/>
          <p:nvPr/>
        </p:nvSpPr>
        <p:spPr>
          <a:xfrm>
            <a:off x="1500278" y="8144614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6" name="Google Shape;366;p15"/>
          <p:cNvSpPr/>
          <p:nvPr/>
        </p:nvSpPr>
        <p:spPr>
          <a:xfrm>
            <a:off x="1673467" y="8144614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7" name="Google Shape;367;p15"/>
          <p:cNvSpPr/>
          <p:nvPr/>
        </p:nvSpPr>
        <p:spPr>
          <a:xfrm>
            <a:off x="287955" y="8322371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8" name="Google Shape;368;p15"/>
          <p:cNvSpPr/>
          <p:nvPr/>
        </p:nvSpPr>
        <p:spPr>
          <a:xfrm>
            <a:off x="461144" y="8322371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69" name="Google Shape;369;p15"/>
          <p:cNvSpPr/>
          <p:nvPr/>
        </p:nvSpPr>
        <p:spPr>
          <a:xfrm>
            <a:off x="634334" y="8322371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0" name="Google Shape;370;p15"/>
          <p:cNvSpPr/>
          <p:nvPr/>
        </p:nvSpPr>
        <p:spPr>
          <a:xfrm>
            <a:off x="807522" y="8322371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1" name="Google Shape;371;p15"/>
          <p:cNvSpPr/>
          <p:nvPr/>
        </p:nvSpPr>
        <p:spPr>
          <a:xfrm>
            <a:off x="980712" y="8322371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2" name="Google Shape;372;p15"/>
          <p:cNvSpPr/>
          <p:nvPr/>
        </p:nvSpPr>
        <p:spPr>
          <a:xfrm>
            <a:off x="1153899" y="8322371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3" name="Google Shape;373;p15"/>
          <p:cNvSpPr/>
          <p:nvPr/>
        </p:nvSpPr>
        <p:spPr>
          <a:xfrm>
            <a:off x="1327090" y="8322371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4" name="Google Shape;374;p15"/>
          <p:cNvSpPr/>
          <p:nvPr/>
        </p:nvSpPr>
        <p:spPr>
          <a:xfrm>
            <a:off x="1500278" y="8322371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5" name="Google Shape;375;p15"/>
          <p:cNvSpPr/>
          <p:nvPr/>
        </p:nvSpPr>
        <p:spPr>
          <a:xfrm>
            <a:off x="1673467" y="8322371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6" name="Google Shape;376;p15"/>
          <p:cNvSpPr/>
          <p:nvPr/>
        </p:nvSpPr>
        <p:spPr>
          <a:xfrm>
            <a:off x="287955" y="8500125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7" name="Google Shape;377;p15"/>
          <p:cNvSpPr/>
          <p:nvPr/>
        </p:nvSpPr>
        <p:spPr>
          <a:xfrm>
            <a:off x="461144" y="850012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8" name="Google Shape;378;p15"/>
          <p:cNvSpPr/>
          <p:nvPr/>
        </p:nvSpPr>
        <p:spPr>
          <a:xfrm>
            <a:off x="634334" y="850012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79" name="Google Shape;379;p15"/>
          <p:cNvSpPr/>
          <p:nvPr/>
        </p:nvSpPr>
        <p:spPr>
          <a:xfrm>
            <a:off x="807522" y="850012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0" name="Google Shape;380;p15"/>
          <p:cNvSpPr/>
          <p:nvPr/>
        </p:nvSpPr>
        <p:spPr>
          <a:xfrm>
            <a:off x="980712" y="850012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1" name="Google Shape;381;p15"/>
          <p:cNvSpPr/>
          <p:nvPr/>
        </p:nvSpPr>
        <p:spPr>
          <a:xfrm>
            <a:off x="1153899" y="850012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2" name="Google Shape;382;p15"/>
          <p:cNvSpPr/>
          <p:nvPr/>
        </p:nvSpPr>
        <p:spPr>
          <a:xfrm>
            <a:off x="1327090" y="850012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3" name="Google Shape;383;p15"/>
          <p:cNvSpPr/>
          <p:nvPr/>
        </p:nvSpPr>
        <p:spPr>
          <a:xfrm>
            <a:off x="1500278" y="850012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4" name="Google Shape;384;p15"/>
          <p:cNvSpPr/>
          <p:nvPr/>
        </p:nvSpPr>
        <p:spPr>
          <a:xfrm>
            <a:off x="1673467" y="8500125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5" name="Google Shape;385;p15"/>
          <p:cNvSpPr/>
          <p:nvPr/>
        </p:nvSpPr>
        <p:spPr>
          <a:xfrm>
            <a:off x="287955" y="8677880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6" name="Google Shape;386;p15"/>
          <p:cNvSpPr/>
          <p:nvPr/>
        </p:nvSpPr>
        <p:spPr>
          <a:xfrm>
            <a:off x="461144" y="867788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7" name="Google Shape;387;p15"/>
          <p:cNvSpPr/>
          <p:nvPr/>
        </p:nvSpPr>
        <p:spPr>
          <a:xfrm>
            <a:off x="634334" y="867788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8" name="Google Shape;388;p15"/>
          <p:cNvSpPr/>
          <p:nvPr/>
        </p:nvSpPr>
        <p:spPr>
          <a:xfrm>
            <a:off x="807522" y="867788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89" name="Google Shape;389;p15"/>
          <p:cNvSpPr/>
          <p:nvPr/>
        </p:nvSpPr>
        <p:spPr>
          <a:xfrm>
            <a:off x="980712" y="867788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0" name="Google Shape;390;p15"/>
          <p:cNvSpPr/>
          <p:nvPr/>
        </p:nvSpPr>
        <p:spPr>
          <a:xfrm>
            <a:off x="1153899" y="867788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1" name="Google Shape;391;p15"/>
          <p:cNvSpPr/>
          <p:nvPr/>
        </p:nvSpPr>
        <p:spPr>
          <a:xfrm>
            <a:off x="1327090" y="867788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2" name="Google Shape;392;p15"/>
          <p:cNvSpPr/>
          <p:nvPr/>
        </p:nvSpPr>
        <p:spPr>
          <a:xfrm>
            <a:off x="1500278" y="867788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3" name="Google Shape;393;p15"/>
          <p:cNvSpPr/>
          <p:nvPr/>
        </p:nvSpPr>
        <p:spPr>
          <a:xfrm>
            <a:off x="1673467" y="8677880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4" name="Google Shape;394;p15"/>
          <p:cNvSpPr/>
          <p:nvPr/>
        </p:nvSpPr>
        <p:spPr>
          <a:xfrm>
            <a:off x="287955" y="8855636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5" name="Google Shape;395;p15"/>
          <p:cNvSpPr/>
          <p:nvPr/>
        </p:nvSpPr>
        <p:spPr>
          <a:xfrm>
            <a:off x="461144" y="885563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6" name="Google Shape;396;p15"/>
          <p:cNvSpPr/>
          <p:nvPr/>
        </p:nvSpPr>
        <p:spPr>
          <a:xfrm>
            <a:off x="634334" y="885563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7" name="Google Shape;397;p15"/>
          <p:cNvSpPr/>
          <p:nvPr/>
        </p:nvSpPr>
        <p:spPr>
          <a:xfrm>
            <a:off x="807522" y="885563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8" name="Google Shape;398;p15"/>
          <p:cNvSpPr/>
          <p:nvPr/>
        </p:nvSpPr>
        <p:spPr>
          <a:xfrm>
            <a:off x="980712" y="885563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399" name="Google Shape;399;p15"/>
          <p:cNvSpPr/>
          <p:nvPr/>
        </p:nvSpPr>
        <p:spPr>
          <a:xfrm>
            <a:off x="1153899" y="885563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00" name="Google Shape;400;p15"/>
          <p:cNvSpPr/>
          <p:nvPr/>
        </p:nvSpPr>
        <p:spPr>
          <a:xfrm>
            <a:off x="1327090" y="885563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01" name="Google Shape;401;p15"/>
          <p:cNvSpPr/>
          <p:nvPr/>
        </p:nvSpPr>
        <p:spPr>
          <a:xfrm>
            <a:off x="1500278" y="885563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02" name="Google Shape;402;p15"/>
          <p:cNvSpPr/>
          <p:nvPr/>
        </p:nvSpPr>
        <p:spPr>
          <a:xfrm>
            <a:off x="1673467" y="8855636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03" name="Google Shape;403;p15"/>
          <p:cNvSpPr/>
          <p:nvPr/>
        </p:nvSpPr>
        <p:spPr>
          <a:xfrm>
            <a:off x="287955" y="9033392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04" name="Google Shape;404;p15"/>
          <p:cNvSpPr/>
          <p:nvPr/>
        </p:nvSpPr>
        <p:spPr>
          <a:xfrm>
            <a:off x="461144" y="903339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05" name="Google Shape;405;p15"/>
          <p:cNvSpPr/>
          <p:nvPr/>
        </p:nvSpPr>
        <p:spPr>
          <a:xfrm>
            <a:off x="634334" y="903339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06" name="Google Shape;406;p15"/>
          <p:cNvSpPr/>
          <p:nvPr/>
        </p:nvSpPr>
        <p:spPr>
          <a:xfrm>
            <a:off x="807522" y="903339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07" name="Google Shape;407;p15"/>
          <p:cNvSpPr/>
          <p:nvPr/>
        </p:nvSpPr>
        <p:spPr>
          <a:xfrm>
            <a:off x="980712" y="903339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08" name="Google Shape;408;p15"/>
          <p:cNvSpPr/>
          <p:nvPr/>
        </p:nvSpPr>
        <p:spPr>
          <a:xfrm>
            <a:off x="1153899" y="903339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09" name="Google Shape;409;p15"/>
          <p:cNvSpPr/>
          <p:nvPr/>
        </p:nvSpPr>
        <p:spPr>
          <a:xfrm>
            <a:off x="1327090" y="903339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0" name="Google Shape;410;p15"/>
          <p:cNvSpPr/>
          <p:nvPr/>
        </p:nvSpPr>
        <p:spPr>
          <a:xfrm>
            <a:off x="1500278" y="903339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1" name="Google Shape;411;p15"/>
          <p:cNvSpPr/>
          <p:nvPr/>
        </p:nvSpPr>
        <p:spPr>
          <a:xfrm>
            <a:off x="1673467" y="9033392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2" name="Google Shape;412;p15"/>
          <p:cNvSpPr/>
          <p:nvPr/>
        </p:nvSpPr>
        <p:spPr>
          <a:xfrm>
            <a:off x="287955" y="9211148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3" name="Google Shape;413;p15"/>
          <p:cNvSpPr/>
          <p:nvPr/>
        </p:nvSpPr>
        <p:spPr>
          <a:xfrm>
            <a:off x="461144" y="921114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4" name="Google Shape;414;p15"/>
          <p:cNvSpPr/>
          <p:nvPr/>
        </p:nvSpPr>
        <p:spPr>
          <a:xfrm>
            <a:off x="634334" y="921114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5" name="Google Shape;415;p15"/>
          <p:cNvSpPr/>
          <p:nvPr/>
        </p:nvSpPr>
        <p:spPr>
          <a:xfrm>
            <a:off x="807522" y="921114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6" name="Google Shape;416;p15"/>
          <p:cNvSpPr/>
          <p:nvPr/>
        </p:nvSpPr>
        <p:spPr>
          <a:xfrm>
            <a:off x="980712" y="921114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7" name="Google Shape;417;p15"/>
          <p:cNvSpPr/>
          <p:nvPr/>
        </p:nvSpPr>
        <p:spPr>
          <a:xfrm>
            <a:off x="1153899" y="921114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8" name="Google Shape;418;p15"/>
          <p:cNvSpPr/>
          <p:nvPr/>
        </p:nvSpPr>
        <p:spPr>
          <a:xfrm>
            <a:off x="1327090" y="921114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19" name="Google Shape;419;p15"/>
          <p:cNvSpPr/>
          <p:nvPr/>
        </p:nvSpPr>
        <p:spPr>
          <a:xfrm>
            <a:off x="1500278" y="9211148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20" name="Google Shape;420;p15"/>
          <p:cNvSpPr/>
          <p:nvPr/>
        </p:nvSpPr>
        <p:spPr>
          <a:xfrm>
            <a:off x="1673467" y="9211148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21" name="Google Shape;421;p15"/>
          <p:cNvSpPr/>
          <p:nvPr/>
        </p:nvSpPr>
        <p:spPr>
          <a:xfrm>
            <a:off x="287955" y="9388903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22" name="Google Shape;422;p15"/>
          <p:cNvSpPr/>
          <p:nvPr/>
        </p:nvSpPr>
        <p:spPr>
          <a:xfrm>
            <a:off x="461144" y="938890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23" name="Google Shape;423;p15"/>
          <p:cNvSpPr/>
          <p:nvPr/>
        </p:nvSpPr>
        <p:spPr>
          <a:xfrm>
            <a:off x="634334" y="938890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24" name="Google Shape;424;p15"/>
          <p:cNvSpPr/>
          <p:nvPr/>
        </p:nvSpPr>
        <p:spPr>
          <a:xfrm>
            <a:off x="807522" y="938890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25" name="Google Shape;425;p15"/>
          <p:cNvSpPr/>
          <p:nvPr/>
        </p:nvSpPr>
        <p:spPr>
          <a:xfrm>
            <a:off x="980712" y="938890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26" name="Google Shape;426;p15"/>
          <p:cNvSpPr/>
          <p:nvPr/>
        </p:nvSpPr>
        <p:spPr>
          <a:xfrm>
            <a:off x="1153899" y="938890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27" name="Google Shape;427;p15"/>
          <p:cNvSpPr/>
          <p:nvPr/>
        </p:nvSpPr>
        <p:spPr>
          <a:xfrm>
            <a:off x="1327090" y="938890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28" name="Google Shape;428;p15"/>
          <p:cNvSpPr/>
          <p:nvPr/>
        </p:nvSpPr>
        <p:spPr>
          <a:xfrm>
            <a:off x="1500278" y="938890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29" name="Google Shape;429;p15"/>
          <p:cNvSpPr/>
          <p:nvPr/>
        </p:nvSpPr>
        <p:spPr>
          <a:xfrm>
            <a:off x="1673467" y="9388903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30" name="Google Shape;430;p15"/>
          <p:cNvSpPr/>
          <p:nvPr/>
        </p:nvSpPr>
        <p:spPr>
          <a:xfrm>
            <a:off x="287955" y="9566659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31" name="Google Shape;431;p15"/>
          <p:cNvSpPr/>
          <p:nvPr/>
        </p:nvSpPr>
        <p:spPr>
          <a:xfrm>
            <a:off x="461144" y="956665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32" name="Google Shape;432;p15"/>
          <p:cNvSpPr/>
          <p:nvPr/>
        </p:nvSpPr>
        <p:spPr>
          <a:xfrm>
            <a:off x="634334" y="956665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33" name="Google Shape;433;p15"/>
          <p:cNvSpPr/>
          <p:nvPr/>
        </p:nvSpPr>
        <p:spPr>
          <a:xfrm>
            <a:off x="807522" y="956665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34" name="Google Shape;434;p15"/>
          <p:cNvSpPr/>
          <p:nvPr/>
        </p:nvSpPr>
        <p:spPr>
          <a:xfrm>
            <a:off x="980712" y="956665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35" name="Google Shape;435;p15"/>
          <p:cNvSpPr/>
          <p:nvPr/>
        </p:nvSpPr>
        <p:spPr>
          <a:xfrm>
            <a:off x="1153899" y="956665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36" name="Google Shape;436;p15"/>
          <p:cNvSpPr/>
          <p:nvPr/>
        </p:nvSpPr>
        <p:spPr>
          <a:xfrm>
            <a:off x="1327090" y="956665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37" name="Google Shape;437;p15"/>
          <p:cNvSpPr/>
          <p:nvPr/>
        </p:nvSpPr>
        <p:spPr>
          <a:xfrm>
            <a:off x="1500278" y="956665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38" name="Google Shape;438;p15"/>
          <p:cNvSpPr/>
          <p:nvPr/>
        </p:nvSpPr>
        <p:spPr>
          <a:xfrm>
            <a:off x="1673467" y="9566659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39" name="Google Shape;439;p15"/>
          <p:cNvSpPr/>
          <p:nvPr/>
        </p:nvSpPr>
        <p:spPr>
          <a:xfrm>
            <a:off x="287955" y="9744415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40" name="Google Shape;440;p15"/>
          <p:cNvSpPr/>
          <p:nvPr/>
        </p:nvSpPr>
        <p:spPr>
          <a:xfrm>
            <a:off x="461144" y="974441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41" name="Google Shape;441;p15"/>
          <p:cNvSpPr/>
          <p:nvPr/>
        </p:nvSpPr>
        <p:spPr>
          <a:xfrm>
            <a:off x="634334" y="974441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42" name="Google Shape;442;p15"/>
          <p:cNvSpPr/>
          <p:nvPr/>
        </p:nvSpPr>
        <p:spPr>
          <a:xfrm>
            <a:off x="807522" y="974441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43" name="Google Shape;443;p15"/>
          <p:cNvSpPr/>
          <p:nvPr/>
        </p:nvSpPr>
        <p:spPr>
          <a:xfrm>
            <a:off x="980712" y="974441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44" name="Google Shape;444;p15"/>
          <p:cNvSpPr/>
          <p:nvPr/>
        </p:nvSpPr>
        <p:spPr>
          <a:xfrm>
            <a:off x="1153899" y="974441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45" name="Google Shape;445;p15"/>
          <p:cNvSpPr/>
          <p:nvPr/>
        </p:nvSpPr>
        <p:spPr>
          <a:xfrm>
            <a:off x="1327090" y="974441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46" name="Google Shape;446;p15"/>
          <p:cNvSpPr/>
          <p:nvPr/>
        </p:nvSpPr>
        <p:spPr>
          <a:xfrm>
            <a:off x="1500278" y="9744415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47" name="Google Shape;447;p15"/>
          <p:cNvSpPr/>
          <p:nvPr/>
        </p:nvSpPr>
        <p:spPr>
          <a:xfrm>
            <a:off x="1673467" y="9744415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48" name="Google Shape;448;p15"/>
          <p:cNvSpPr/>
          <p:nvPr/>
        </p:nvSpPr>
        <p:spPr>
          <a:xfrm>
            <a:off x="287955" y="9922172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49" name="Google Shape;449;p15"/>
          <p:cNvSpPr/>
          <p:nvPr/>
        </p:nvSpPr>
        <p:spPr>
          <a:xfrm>
            <a:off x="461144" y="992217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50" name="Google Shape;450;p15"/>
          <p:cNvSpPr/>
          <p:nvPr/>
        </p:nvSpPr>
        <p:spPr>
          <a:xfrm>
            <a:off x="634334" y="992217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51" name="Google Shape;451;p15"/>
          <p:cNvSpPr/>
          <p:nvPr/>
        </p:nvSpPr>
        <p:spPr>
          <a:xfrm>
            <a:off x="807522" y="992217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52" name="Google Shape;452;p15"/>
          <p:cNvSpPr/>
          <p:nvPr/>
        </p:nvSpPr>
        <p:spPr>
          <a:xfrm>
            <a:off x="980712" y="992217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53" name="Google Shape;453;p15"/>
          <p:cNvSpPr/>
          <p:nvPr/>
        </p:nvSpPr>
        <p:spPr>
          <a:xfrm>
            <a:off x="1153899" y="992217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54" name="Google Shape;454;p15"/>
          <p:cNvSpPr/>
          <p:nvPr/>
        </p:nvSpPr>
        <p:spPr>
          <a:xfrm>
            <a:off x="1327090" y="992217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55" name="Google Shape;455;p15"/>
          <p:cNvSpPr/>
          <p:nvPr/>
        </p:nvSpPr>
        <p:spPr>
          <a:xfrm>
            <a:off x="1500278" y="9922172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56" name="Google Shape;456;p15"/>
          <p:cNvSpPr/>
          <p:nvPr/>
        </p:nvSpPr>
        <p:spPr>
          <a:xfrm>
            <a:off x="1673467" y="9922172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57" name="Google Shape;457;p15"/>
          <p:cNvSpPr/>
          <p:nvPr/>
        </p:nvSpPr>
        <p:spPr>
          <a:xfrm>
            <a:off x="287955" y="10099926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58" name="Google Shape;458;p15"/>
          <p:cNvSpPr/>
          <p:nvPr/>
        </p:nvSpPr>
        <p:spPr>
          <a:xfrm>
            <a:off x="461144" y="1009992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59" name="Google Shape;459;p15"/>
          <p:cNvSpPr/>
          <p:nvPr/>
        </p:nvSpPr>
        <p:spPr>
          <a:xfrm>
            <a:off x="634334" y="1009992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60" name="Google Shape;460;p15"/>
          <p:cNvSpPr/>
          <p:nvPr/>
        </p:nvSpPr>
        <p:spPr>
          <a:xfrm>
            <a:off x="807522" y="1009992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61" name="Google Shape;461;p15"/>
          <p:cNvSpPr/>
          <p:nvPr/>
        </p:nvSpPr>
        <p:spPr>
          <a:xfrm>
            <a:off x="980712" y="1009992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62" name="Google Shape;462;p15"/>
          <p:cNvSpPr/>
          <p:nvPr/>
        </p:nvSpPr>
        <p:spPr>
          <a:xfrm>
            <a:off x="1153899" y="1009992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63" name="Google Shape;463;p15"/>
          <p:cNvSpPr/>
          <p:nvPr/>
        </p:nvSpPr>
        <p:spPr>
          <a:xfrm>
            <a:off x="1327090" y="1009992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64" name="Google Shape;464;p15"/>
          <p:cNvSpPr/>
          <p:nvPr/>
        </p:nvSpPr>
        <p:spPr>
          <a:xfrm>
            <a:off x="1500278" y="1009992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65" name="Google Shape;465;p15"/>
          <p:cNvSpPr/>
          <p:nvPr/>
        </p:nvSpPr>
        <p:spPr>
          <a:xfrm>
            <a:off x="1673467" y="10099926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66" name="Google Shape;466;p15"/>
          <p:cNvSpPr/>
          <p:nvPr/>
        </p:nvSpPr>
        <p:spPr>
          <a:xfrm>
            <a:off x="287955" y="10278837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67" name="Google Shape;467;p15"/>
          <p:cNvSpPr/>
          <p:nvPr/>
        </p:nvSpPr>
        <p:spPr>
          <a:xfrm>
            <a:off x="461144" y="1027883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68" name="Google Shape;468;p15"/>
          <p:cNvSpPr/>
          <p:nvPr/>
        </p:nvSpPr>
        <p:spPr>
          <a:xfrm>
            <a:off x="634334" y="1027883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69" name="Google Shape;469;p15"/>
          <p:cNvSpPr/>
          <p:nvPr/>
        </p:nvSpPr>
        <p:spPr>
          <a:xfrm>
            <a:off x="807522" y="1027883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70" name="Google Shape;470;p15"/>
          <p:cNvSpPr/>
          <p:nvPr/>
        </p:nvSpPr>
        <p:spPr>
          <a:xfrm>
            <a:off x="980712" y="1027883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71" name="Google Shape;471;p15"/>
          <p:cNvSpPr/>
          <p:nvPr/>
        </p:nvSpPr>
        <p:spPr>
          <a:xfrm>
            <a:off x="1153899" y="1027883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72" name="Google Shape;472;p15"/>
          <p:cNvSpPr/>
          <p:nvPr/>
        </p:nvSpPr>
        <p:spPr>
          <a:xfrm>
            <a:off x="1327090" y="1027883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73" name="Google Shape;473;p15"/>
          <p:cNvSpPr/>
          <p:nvPr/>
        </p:nvSpPr>
        <p:spPr>
          <a:xfrm>
            <a:off x="1500278" y="10278837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74" name="Google Shape;474;p15"/>
          <p:cNvSpPr/>
          <p:nvPr/>
        </p:nvSpPr>
        <p:spPr>
          <a:xfrm>
            <a:off x="1673467" y="10278837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75" name="Google Shape;475;p15"/>
          <p:cNvSpPr/>
          <p:nvPr/>
        </p:nvSpPr>
        <p:spPr>
          <a:xfrm>
            <a:off x="287955" y="10456593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76" name="Google Shape;476;p15"/>
          <p:cNvSpPr/>
          <p:nvPr/>
        </p:nvSpPr>
        <p:spPr>
          <a:xfrm>
            <a:off x="461144" y="1045659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77" name="Google Shape;477;p15"/>
          <p:cNvSpPr/>
          <p:nvPr/>
        </p:nvSpPr>
        <p:spPr>
          <a:xfrm>
            <a:off x="634334" y="1045659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78" name="Google Shape;478;p15"/>
          <p:cNvSpPr/>
          <p:nvPr/>
        </p:nvSpPr>
        <p:spPr>
          <a:xfrm>
            <a:off x="807522" y="1045659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79" name="Google Shape;479;p15"/>
          <p:cNvSpPr/>
          <p:nvPr/>
        </p:nvSpPr>
        <p:spPr>
          <a:xfrm>
            <a:off x="980712" y="1045659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80" name="Google Shape;480;p15"/>
          <p:cNvSpPr/>
          <p:nvPr/>
        </p:nvSpPr>
        <p:spPr>
          <a:xfrm>
            <a:off x="1153899" y="1045659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81" name="Google Shape;481;p15"/>
          <p:cNvSpPr/>
          <p:nvPr/>
        </p:nvSpPr>
        <p:spPr>
          <a:xfrm>
            <a:off x="1327090" y="1045659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82" name="Google Shape;482;p15"/>
          <p:cNvSpPr/>
          <p:nvPr/>
        </p:nvSpPr>
        <p:spPr>
          <a:xfrm>
            <a:off x="1500278" y="10456593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83" name="Google Shape;483;p15"/>
          <p:cNvSpPr/>
          <p:nvPr/>
        </p:nvSpPr>
        <p:spPr>
          <a:xfrm>
            <a:off x="1673467" y="10456593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84" name="Google Shape;484;p15"/>
          <p:cNvSpPr/>
          <p:nvPr/>
        </p:nvSpPr>
        <p:spPr>
          <a:xfrm>
            <a:off x="287955" y="10634349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85" name="Google Shape;485;p15"/>
          <p:cNvSpPr/>
          <p:nvPr/>
        </p:nvSpPr>
        <p:spPr>
          <a:xfrm>
            <a:off x="461144" y="106343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86" name="Google Shape;486;p15"/>
          <p:cNvSpPr/>
          <p:nvPr/>
        </p:nvSpPr>
        <p:spPr>
          <a:xfrm>
            <a:off x="634334" y="106343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87" name="Google Shape;487;p15"/>
          <p:cNvSpPr/>
          <p:nvPr/>
        </p:nvSpPr>
        <p:spPr>
          <a:xfrm>
            <a:off x="807522" y="106343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88" name="Google Shape;488;p15"/>
          <p:cNvSpPr/>
          <p:nvPr/>
        </p:nvSpPr>
        <p:spPr>
          <a:xfrm>
            <a:off x="980712" y="106343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89" name="Google Shape;489;p15"/>
          <p:cNvSpPr/>
          <p:nvPr/>
        </p:nvSpPr>
        <p:spPr>
          <a:xfrm>
            <a:off x="1153899" y="106343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90" name="Google Shape;490;p15"/>
          <p:cNvSpPr/>
          <p:nvPr/>
        </p:nvSpPr>
        <p:spPr>
          <a:xfrm>
            <a:off x="1327090" y="106343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91" name="Google Shape;491;p15"/>
          <p:cNvSpPr/>
          <p:nvPr/>
        </p:nvSpPr>
        <p:spPr>
          <a:xfrm>
            <a:off x="1500278" y="10634349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92" name="Google Shape;492;p15"/>
          <p:cNvSpPr/>
          <p:nvPr/>
        </p:nvSpPr>
        <p:spPr>
          <a:xfrm>
            <a:off x="1673467" y="10634349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93" name="Google Shape;493;p15"/>
          <p:cNvSpPr/>
          <p:nvPr/>
        </p:nvSpPr>
        <p:spPr>
          <a:xfrm>
            <a:off x="287955" y="10812106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94" name="Google Shape;494;p15"/>
          <p:cNvSpPr/>
          <p:nvPr/>
        </p:nvSpPr>
        <p:spPr>
          <a:xfrm>
            <a:off x="461144" y="1081210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95" name="Google Shape;495;p15"/>
          <p:cNvSpPr/>
          <p:nvPr/>
        </p:nvSpPr>
        <p:spPr>
          <a:xfrm>
            <a:off x="634334" y="1081210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96" name="Google Shape;496;p15"/>
          <p:cNvSpPr/>
          <p:nvPr/>
        </p:nvSpPr>
        <p:spPr>
          <a:xfrm>
            <a:off x="807522" y="1081210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97" name="Google Shape;497;p15"/>
          <p:cNvSpPr/>
          <p:nvPr/>
        </p:nvSpPr>
        <p:spPr>
          <a:xfrm>
            <a:off x="980712" y="1081210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98" name="Google Shape;498;p15"/>
          <p:cNvSpPr/>
          <p:nvPr/>
        </p:nvSpPr>
        <p:spPr>
          <a:xfrm>
            <a:off x="1153899" y="1081210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499" name="Google Shape;499;p15"/>
          <p:cNvSpPr/>
          <p:nvPr/>
        </p:nvSpPr>
        <p:spPr>
          <a:xfrm>
            <a:off x="1327090" y="1081210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00" name="Google Shape;500;p15"/>
          <p:cNvSpPr/>
          <p:nvPr/>
        </p:nvSpPr>
        <p:spPr>
          <a:xfrm>
            <a:off x="1500278" y="10812106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01" name="Google Shape;501;p15"/>
          <p:cNvSpPr/>
          <p:nvPr/>
        </p:nvSpPr>
        <p:spPr>
          <a:xfrm>
            <a:off x="1673467" y="10812106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02" name="Google Shape;502;p15"/>
          <p:cNvSpPr/>
          <p:nvPr/>
        </p:nvSpPr>
        <p:spPr>
          <a:xfrm>
            <a:off x="287955" y="10989860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03" name="Google Shape;503;p15"/>
          <p:cNvSpPr/>
          <p:nvPr/>
        </p:nvSpPr>
        <p:spPr>
          <a:xfrm>
            <a:off x="461144" y="1098986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04" name="Google Shape;504;p15"/>
          <p:cNvSpPr/>
          <p:nvPr/>
        </p:nvSpPr>
        <p:spPr>
          <a:xfrm>
            <a:off x="634334" y="1098986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05" name="Google Shape;505;p15"/>
          <p:cNvSpPr/>
          <p:nvPr/>
        </p:nvSpPr>
        <p:spPr>
          <a:xfrm>
            <a:off x="807522" y="1098986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06" name="Google Shape;506;p15"/>
          <p:cNvSpPr/>
          <p:nvPr/>
        </p:nvSpPr>
        <p:spPr>
          <a:xfrm>
            <a:off x="980712" y="1098986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07" name="Google Shape;507;p15"/>
          <p:cNvSpPr/>
          <p:nvPr/>
        </p:nvSpPr>
        <p:spPr>
          <a:xfrm>
            <a:off x="1153899" y="1098986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08" name="Google Shape;508;p15"/>
          <p:cNvSpPr/>
          <p:nvPr/>
        </p:nvSpPr>
        <p:spPr>
          <a:xfrm>
            <a:off x="1327090" y="1098986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09" name="Google Shape;509;p15"/>
          <p:cNvSpPr/>
          <p:nvPr/>
        </p:nvSpPr>
        <p:spPr>
          <a:xfrm>
            <a:off x="1500278" y="10989860"/>
            <a:ext cx="24765" cy="24765"/>
          </a:xfrm>
          <a:custGeom>
            <a:rect b="b" l="l" r="r" t="t"/>
            <a:pathLst>
              <a:path extrusionOk="0" h="24765" w="24765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10" name="Google Shape;510;p15"/>
          <p:cNvSpPr/>
          <p:nvPr/>
        </p:nvSpPr>
        <p:spPr>
          <a:xfrm>
            <a:off x="1673467" y="10989860"/>
            <a:ext cx="24765" cy="24765"/>
          </a:xfrm>
          <a:custGeom>
            <a:rect b="b" l="l" r="r" t="t"/>
            <a:pathLst>
              <a:path extrusionOk="0" h="24765" w="24764">
                <a:moveTo>
                  <a:pt x="19067" y="0"/>
                </a:moveTo>
                <a:lnTo>
                  <a:pt x="12282" y="0"/>
                </a:lnTo>
                <a:lnTo>
                  <a:pt x="5497" y="0"/>
                </a:lnTo>
                <a:lnTo>
                  <a:pt x="0" y="5497"/>
                </a:lnTo>
                <a:lnTo>
                  <a:pt x="0" y="19067"/>
                </a:lnTo>
                <a:lnTo>
                  <a:pt x="5497" y="24564"/>
                </a:lnTo>
                <a:lnTo>
                  <a:pt x="19067" y="24564"/>
                </a:lnTo>
                <a:lnTo>
                  <a:pt x="24564" y="19067"/>
                </a:lnTo>
                <a:lnTo>
                  <a:pt x="24564" y="5497"/>
                </a:lnTo>
                <a:lnTo>
                  <a:pt x="19067" y="0"/>
                </a:lnTo>
                <a:close/>
              </a:path>
            </a:pathLst>
          </a:custGeom>
          <a:solidFill>
            <a:srgbClr val="939598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11" name="Google Shape;511;p15"/>
          <p:cNvSpPr/>
          <p:nvPr/>
        </p:nvSpPr>
        <p:spPr>
          <a:xfrm>
            <a:off x="287947" y="5359418"/>
            <a:ext cx="584200" cy="330835"/>
          </a:xfrm>
          <a:custGeom>
            <a:rect b="b" l="l" r="r" t="t"/>
            <a:pathLst>
              <a:path extrusionOk="0" h="330835" w="584200">
                <a:moveTo>
                  <a:pt x="214261" y="236550"/>
                </a:moveTo>
                <a:lnTo>
                  <a:pt x="201828" y="196494"/>
                </a:lnTo>
                <a:lnTo>
                  <a:pt x="172745" y="166141"/>
                </a:lnTo>
                <a:lnTo>
                  <a:pt x="135445" y="141541"/>
                </a:lnTo>
                <a:lnTo>
                  <a:pt x="98386" y="118732"/>
                </a:lnTo>
                <a:lnTo>
                  <a:pt x="70027" y="93764"/>
                </a:lnTo>
                <a:lnTo>
                  <a:pt x="58826" y="62712"/>
                </a:lnTo>
                <a:lnTo>
                  <a:pt x="62458" y="43700"/>
                </a:lnTo>
                <a:lnTo>
                  <a:pt x="72885" y="29019"/>
                </a:lnTo>
                <a:lnTo>
                  <a:pt x="89687" y="19570"/>
                </a:lnTo>
                <a:lnTo>
                  <a:pt x="112445" y="16217"/>
                </a:lnTo>
                <a:lnTo>
                  <a:pt x="126961" y="17005"/>
                </a:lnTo>
                <a:lnTo>
                  <a:pt x="141160" y="19405"/>
                </a:lnTo>
                <a:lnTo>
                  <a:pt x="155168" y="23456"/>
                </a:lnTo>
                <a:lnTo>
                  <a:pt x="169100" y="29210"/>
                </a:lnTo>
                <a:lnTo>
                  <a:pt x="178066" y="31356"/>
                </a:lnTo>
                <a:lnTo>
                  <a:pt x="185127" y="29032"/>
                </a:lnTo>
                <a:lnTo>
                  <a:pt x="190512" y="23507"/>
                </a:lnTo>
                <a:lnTo>
                  <a:pt x="194487" y="16027"/>
                </a:lnTo>
                <a:lnTo>
                  <a:pt x="174840" y="9017"/>
                </a:lnTo>
                <a:lnTo>
                  <a:pt x="155028" y="4013"/>
                </a:lnTo>
                <a:lnTo>
                  <a:pt x="135039" y="1003"/>
                </a:lnTo>
                <a:lnTo>
                  <a:pt x="114858" y="0"/>
                </a:lnTo>
                <a:lnTo>
                  <a:pt x="73329" y="3949"/>
                </a:lnTo>
                <a:lnTo>
                  <a:pt x="36563" y="17576"/>
                </a:lnTo>
                <a:lnTo>
                  <a:pt x="10223" y="43522"/>
                </a:lnTo>
                <a:lnTo>
                  <a:pt x="0" y="84455"/>
                </a:lnTo>
                <a:lnTo>
                  <a:pt x="11010" y="123126"/>
                </a:lnTo>
                <a:lnTo>
                  <a:pt x="38925" y="152742"/>
                </a:lnTo>
                <a:lnTo>
                  <a:pt x="75476" y="177215"/>
                </a:lnTo>
                <a:lnTo>
                  <a:pt x="112356" y="200444"/>
                </a:lnTo>
                <a:lnTo>
                  <a:pt x="141274" y="226339"/>
                </a:lnTo>
                <a:lnTo>
                  <a:pt x="153936" y="258800"/>
                </a:lnTo>
                <a:lnTo>
                  <a:pt x="150456" y="282295"/>
                </a:lnTo>
                <a:lnTo>
                  <a:pt x="138506" y="299529"/>
                </a:lnTo>
                <a:lnTo>
                  <a:pt x="119722" y="310121"/>
                </a:lnTo>
                <a:lnTo>
                  <a:pt x="95732" y="313740"/>
                </a:lnTo>
                <a:lnTo>
                  <a:pt x="78003" y="312762"/>
                </a:lnTo>
                <a:lnTo>
                  <a:pt x="60972" y="309753"/>
                </a:lnTo>
                <a:lnTo>
                  <a:pt x="44424" y="304609"/>
                </a:lnTo>
                <a:lnTo>
                  <a:pt x="28143" y="297218"/>
                </a:lnTo>
                <a:lnTo>
                  <a:pt x="19735" y="294830"/>
                </a:lnTo>
                <a:lnTo>
                  <a:pt x="12712" y="296621"/>
                </a:lnTo>
                <a:lnTo>
                  <a:pt x="7124" y="301548"/>
                </a:lnTo>
                <a:lnTo>
                  <a:pt x="2984" y="308584"/>
                </a:lnTo>
                <a:lnTo>
                  <a:pt x="23520" y="317881"/>
                </a:lnTo>
                <a:lnTo>
                  <a:pt x="47345" y="324662"/>
                </a:lnTo>
                <a:lnTo>
                  <a:pt x="71716" y="328803"/>
                </a:lnTo>
                <a:lnTo>
                  <a:pt x="93929" y="330212"/>
                </a:lnTo>
                <a:lnTo>
                  <a:pt x="141135" y="324954"/>
                </a:lnTo>
                <a:lnTo>
                  <a:pt x="179806" y="308381"/>
                </a:lnTo>
                <a:lnTo>
                  <a:pt x="205625" y="279311"/>
                </a:lnTo>
                <a:lnTo>
                  <a:pt x="214261" y="236550"/>
                </a:lnTo>
                <a:close/>
              </a:path>
              <a:path extrusionOk="0" h="330835" w="584200">
                <a:moveTo>
                  <a:pt x="583615" y="325488"/>
                </a:moveTo>
                <a:lnTo>
                  <a:pt x="581444" y="299072"/>
                </a:lnTo>
                <a:lnTo>
                  <a:pt x="581444" y="164630"/>
                </a:lnTo>
                <a:lnTo>
                  <a:pt x="578027" y="133515"/>
                </a:lnTo>
                <a:lnTo>
                  <a:pt x="567169" y="110312"/>
                </a:lnTo>
                <a:lnTo>
                  <a:pt x="547979" y="95808"/>
                </a:lnTo>
                <a:lnTo>
                  <a:pt x="519569" y="90805"/>
                </a:lnTo>
                <a:lnTo>
                  <a:pt x="493585" y="94145"/>
                </a:lnTo>
                <a:lnTo>
                  <a:pt x="471538" y="103111"/>
                </a:lnTo>
                <a:lnTo>
                  <a:pt x="452780" y="116128"/>
                </a:lnTo>
                <a:lnTo>
                  <a:pt x="436651" y="131635"/>
                </a:lnTo>
                <a:lnTo>
                  <a:pt x="429120" y="114376"/>
                </a:lnTo>
                <a:lnTo>
                  <a:pt x="417233" y="101549"/>
                </a:lnTo>
                <a:lnTo>
                  <a:pt x="400354" y="93548"/>
                </a:lnTo>
                <a:lnTo>
                  <a:pt x="377875" y="90805"/>
                </a:lnTo>
                <a:lnTo>
                  <a:pt x="355142" y="93522"/>
                </a:lnTo>
                <a:lnTo>
                  <a:pt x="334479" y="101219"/>
                </a:lnTo>
                <a:lnTo>
                  <a:pt x="315836" y="113169"/>
                </a:lnTo>
                <a:lnTo>
                  <a:pt x="299135" y="128676"/>
                </a:lnTo>
                <a:lnTo>
                  <a:pt x="298399" y="115747"/>
                </a:lnTo>
                <a:lnTo>
                  <a:pt x="295529" y="105397"/>
                </a:lnTo>
                <a:lnTo>
                  <a:pt x="289445" y="98361"/>
                </a:lnTo>
                <a:lnTo>
                  <a:pt x="279044" y="95770"/>
                </a:lnTo>
                <a:lnTo>
                  <a:pt x="242824" y="95770"/>
                </a:lnTo>
                <a:lnTo>
                  <a:pt x="244995" y="122008"/>
                </a:lnTo>
                <a:lnTo>
                  <a:pt x="244995" y="299072"/>
                </a:lnTo>
                <a:lnTo>
                  <a:pt x="242824" y="325488"/>
                </a:lnTo>
                <a:lnTo>
                  <a:pt x="301713" y="325488"/>
                </a:lnTo>
                <a:lnTo>
                  <a:pt x="299542" y="299072"/>
                </a:lnTo>
                <a:lnTo>
                  <a:pt x="299542" y="141008"/>
                </a:lnTo>
                <a:lnTo>
                  <a:pt x="312331" y="132054"/>
                </a:lnTo>
                <a:lnTo>
                  <a:pt x="325716" y="125945"/>
                </a:lnTo>
                <a:lnTo>
                  <a:pt x="339051" y="122428"/>
                </a:lnTo>
                <a:lnTo>
                  <a:pt x="351663" y="121310"/>
                </a:lnTo>
                <a:lnTo>
                  <a:pt x="370027" y="126758"/>
                </a:lnTo>
                <a:lnTo>
                  <a:pt x="380326" y="140550"/>
                </a:lnTo>
                <a:lnTo>
                  <a:pt x="384835" y="158915"/>
                </a:lnTo>
                <a:lnTo>
                  <a:pt x="385826" y="178066"/>
                </a:lnTo>
                <a:lnTo>
                  <a:pt x="385826" y="299072"/>
                </a:lnTo>
                <a:lnTo>
                  <a:pt x="383717" y="325488"/>
                </a:lnTo>
                <a:lnTo>
                  <a:pt x="442556" y="325488"/>
                </a:lnTo>
                <a:lnTo>
                  <a:pt x="440372" y="299072"/>
                </a:lnTo>
                <a:lnTo>
                  <a:pt x="440372" y="141020"/>
                </a:lnTo>
                <a:lnTo>
                  <a:pt x="451929" y="132689"/>
                </a:lnTo>
                <a:lnTo>
                  <a:pt x="464947" y="126504"/>
                </a:lnTo>
                <a:lnTo>
                  <a:pt x="478764" y="122643"/>
                </a:lnTo>
                <a:lnTo>
                  <a:pt x="492734" y="121310"/>
                </a:lnTo>
                <a:lnTo>
                  <a:pt x="511644" y="127165"/>
                </a:lnTo>
                <a:lnTo>
                  <a:pt x="521893" y="141643"/>
                </a:lnTo>
                <a:lnTo>
                  <a:pt x="526084" y="160147"/>
                </a:lnTo>
                <a:lnTo>
                  <a:pt x="526910" y="178066"/>
                </a:lnTo>
                <a:lnTo>
                  <a:pt x="526910" y="294411"/>
                </a:lnTo>
                <a:lnTo>
                  <a:pt x="528104" y="308521"/>
                </a:lnTo>
                <a:lnTo>
                  <a:pt x="531799" y="318173"/>
                </a:lnTo>
                <a:lnTo>
                  <a:pt x="538175" y="323710"/>
                </a:lnTo>
                <a:lnTo>
                  <a:pt x="547408" y="325488"/>
                </a:lnTo>
                <a:lnTo>
                  <a:pt x="583615" y="32548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512" name="Google Shape;512;p1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275222" y="5450213"/>
            <a:ext cx="422804" cy="239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Google Shape;513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39110" y="5450216"/>
            <a:ext cx="202831" cy="234683"/>
          </a:xfrm>
          <a:prstGeom prst="rect">
            <a:avLst/>
          </a:prstGeom>
          <a:noFill/>
          <a:ln>
            <a:noFill/>
          </a:ln>
        </p:spPr>
      </p:pic>
      <p:sp>
        <p:nvSpPr>
          <p:cNvPr id="514" name="Google Shape;514;p15"/>
          <p:cNvSpPr/>
          <p:nvPr/>
        </p:nvSpPr>
        <p:spPr>
          <a:xfrm>
            <a:off x="922870" y="5359418"/>
            <a:ext cx="60960" cy="325755"/>
          </a:xfrm>
          <a:custGeom>
            <a:rect b="b" l="l" r="r" t="t"/>
            <a:pathLst>
              <a:path extrusionOk="0" h="325754" w="60959">
                <a:moveTo>
                  <a:pt x="58775" y="29400"/>
                </a:moveTo>
                <a:lnTo>
                  <a:pt x="56464" y="17957"/>
                </a:lnTo>
                <a:lnTo>
                  <a:pt x="50165" y="8623"/>
                </a:lnTo>
                <a:lnTo>
                  <a:pt x="40817" y="2311"/>
                </a:lnTo>
                <a:lnTo>
                  <a:pt x="29387" y="0"/>
                </a:lnTo>
                <a:lnTo>
                  <a:pt x="17957" y="2311"/>
                </a:lnTo>
                <a:lnTo>
                  <a:pt x="8610" y="8623"/>
                </a:lnTo>
                <a:lnTo>
                  <a:pt x="2311" y="17957"/>
                </a:lnTo>
                <a:lnTo>
                  <a:pt x="0" y="29400"/>
                </a:lnTo>
                <a:lnTo>
                  <a:pt x="2311" y="40830"/>
                </a:lnTo>
                <a:lnTo>
                  <a:pt x="8610" y="50177"/>
                </a:lnTo>
                <a:lnTo>
                  <a:pt x="17957" y="56476"/>
                </a:lnTo>
                <a:lnTo>
                  <a:pt x="29387" y="58788"/>
                </a:lnTo>
                <a:lnTo>
                  <a:pt x="40817" y="56476"/>
                </a:lnTo>
                <a:lnTo>
                  <a:pt x="50165" y="50177"/>
                </a:lnTo>
                <a:lnTo>
                  <a:pt x="56464" y="40830"/>
                </a:lnTo>
                <a:lnTo>
                  <a:pt x="58775" y="29400"/>
                </a:lnTo>
                <a:close/>
              </a:path>
              <a:path extrusionOk="0" h="325754" w="60959">
                <a:moveTo>
                  <a:pt x="60883" y="325488"/>
                </a:moveTo>
                <a:lnTo>
                  <a:pt x="58712" y="299072"/>
                </a:lnTo>
                <a:lnTo>
                  <a:pt x="58712" y="126784"/>
                </a:lnTo>
                <a:lnTo>
                  <a:pt x="57937" y="114465"/>
                </a:lnTo>
                <a:lnTo>
                  <a:pt x="54940" y="104635"/>
                </a:lnTo>
                <a:lnTo>
                  <a:pt x="48729" y="98132"/>
                </a:lnTo>
                <a:lnTo>
                  <a:pt x="38277" y="95770"/>
                </a:lnTo>
                <a:lnTo>
                  <a:pt x="2057" y="95770"/>
                </a:lnTo>
                <a:lnTo>
                  <a:pt x="4241" y="122008"/>
                </a:lnTo>
                <a:lnTo>
                  <a:pt x="4241" y="299072"/>
                </a:lnTo>
                <a:lnTo>
                  <a:pt x="2057" y="325488"/>
                </a:lnTo>
                <a:lnTo>
                  <a:pt x="60883" y="32548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515" name="Google Shape;515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1959" y="5779233"/>
            <a:ext cx="922069" cy="211791"/>
          </a:xfrm>
          <a:prstGeom prst="rect">
            <a:avLst/>
          </a:prstGeom>
          <a:noFill/>
          <a:ln>
            <a:noFill/>
          </a:ln>
        </p:spPr>
      </p:pic>
      <p:sp>
        <p:nvSpPr>
          <p:cNvPr id="516" name="Google Shape;516;p15"/>
          <p:cNvSpPr txBox="1"/>
          <p:nvPr>
            <p:ph type="title"/>
          </p:nvPr>
        </p:nvSpPr>
        <p:spPr>
          <a:xfrm>
            <a:off x="2498246" y="805528"/>
            <a:ext cx="16583025" cy="7644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750" u="none" cap="none" strike="noStrike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7" name="Google Shape;517;p15"/>
          <p:cNvSpPr txBox="1"/>
          <p:nvPr>
            <p:ph idx="1" type="body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8" name="Google Shape;518;p15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9" name="Google Shape;519;p15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20" name="Google Shape;520;p15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  <p:sldLayoutId id="2147483650" r:id="rId5"/>
    <p:sldLayoutId id="2147483651" r:id="rId6"/>
    <p:sldLayoutId id="2147483652" r:id="rId7"/>
    <p:sldLayoutId id="2147483653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2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5" Type="http://schemas.openxmlformats.org/officeDocument/2006/relationships/image" Target="../media/image16.png"/><Relationship Id="rId14" Type="http://schemas.openxmlformats.org/officeDocument/2006/relationships/image" Target="../media/image7.png"/><Relationship Id="rId17" Type="http://schemas.openxmlformats.org/officeDocument/2006/relationships/image" Target="../media/image21.png"/><Relationship Id="rId16" Type="http://schemas.openxmlformats.org/officeDocument/2006/relationships/image" Target="../media/image9.png"/><Relationship Id="rId5" Type="http://schemas.openxmlformats.org/officeDocument/2006/relationships/image" Target="../media/image14.png"/><Relationship Id="rId19" Type="http://schemas.openxmlformats.org/officeDocument/2006/relationships/image" Target="../media/image37.png"/><Relationship Id="rId6" Type="http://schemas.openxmlformats.org/officeDocument/2006/relationships/image" Target="../media/image17.png"/><Relationship Id="rId18" Type="http://schemas.openxmlformats.org/officeDocument/2006/relationships/image" Target="../media/image28.png"/><Relationship Id="rId7" Type="http://schemas.openxmlformats.org/officeDocument/2006/relationships/image" Target="../media/image13.png"/><Relationship Id="rId8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2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5" Type="http://schemas.openxmlformats.org/officeDocument/2006/relationships/image" Target="../media/image16.png"/><Relationship Id="rId14" Type="http://schemas.openxmlformats.org/officeDocument/2006/relationships/image" Target="../media/image7.png"/><Relationship Id="rId17" Type="http://schemas.openxmlformats.org/officeDocument/2006/relationships/image" Target="../media/image21.png"/><Relationship Id="rId16" Type="http://schemas.openxmlformats.org/officeDocument/2006/relationships/image" Target="../media/image9.png"/><Relationship Id="rId5" Type="http://schemas.openxmlformats.org/officeDocument/2006/relationships/image" Target="../media/image14.png"/><Relationship Id="rId19" Type="http://schemas.openxmlformats.org/officeDocument/2006/relationships/image" Target="../media/image37.png"/><Relationship Id="rId6" Type="http://schemas.openxmlformats.org/officeDocument/2006/relationships/image" Target="../media/image17.png"/><Relationship Id="rId18" Type="http://schemas.openxmlformats.org/officeDocument/2006/relationships/image" Target="../media/image28.png"/><Relationship Id="rId7" Type="http://schemas.openxmlformats.org/officeDocument/2006/relationships/image" Target="../media/image13.png"/><Relationship Id="rId8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2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5" Type="http://schemas.openxmlformats.org/officeDocument/2006/relationships/image" Target="../media/image16.png"/><Relationship Id="rId14" Type="http://schemas.openxmlformats.org/officeDocument/2006/relationships/image" Target="../media/image7.png"/><Relationship Id="rId17" Type="http://schemas.openxmlformats.org/officeDocument/2006/relationships/image" Target="../media/image21.png"/><Relationship Id="rId16" Type="http://schemas.openxmlformats.org/officeDocument/2006/relationships/image" Target="../media/image9.png"/><Relationship Id="rId5" Type="http://schemas.openxmlformats.org/officeDocument/2006/relationships/image" Target="../media/image14.png"/><Relationship Id="rId19" Type="http://schemas.openxmlformats.org/officeDocument/2006/relationships/image" Target="../media/image37.png"/><Relationship Id="rId6" Type="http://schemas.openxmlformats.org/officeDocument/2006/relationships/image" Target="../media/image17.png"/><Relationship Id="rId18" Type="http://schemas.openxmlformats.org/officeDocument/2006/relationships/image" Target="../media/image28.png"/><Relationship Id="rId7" Type="http://schemas.openxmlformats.org/officeDocument/2006/relationships/image" Target="../media/image13.png"/><Relationship Id="rId8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2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5" Type="http://schemas.openxmlformats.org/officeDocument/2006/relationships/image" Target="../media/image16.png"/><Relationship Id="rId14" Type="http://schemas.openxmlformats.org/officeDocument/2006/relationships/image" Target="../media/image7.png"/><Relationship Id="rId17" Type="http://schemas.openxmlformats.org/officeDocument/2006/relationships/image" Target="../media/image21.png"/><Relationship Id="rId16" Type="http://schemas.openxmlformats.org/officeDocument/2006/relationships/image" Target="../media/image9.png"/><Relationship Id="rId5" Type="http://schemas.openxmlformats.org/officeDocument/2006/relationships/image" Target="../media/image14.png"/><Relationship Id="rId19" Type="http://schemas.openxmlformats.org/officeDocument/2006/relationships/image" Target="../media/image37.png"/><Relationship Id="rId6" Type="http://schemas.openxmlformats.org/officeDocument/2006/relationships/image" Target="../media/image17.png"/><Relationship Id="rId18" Type="http://schemas.openxmlformats.org/officeDocument/2006/relationships/image" Target="../media/image28.png"/><Relationship Id="rId7" Type="http://schemas.openxmlformats.org/officeDocument/2006/relationships/image" Target="../media/image13.png"/><Relationship Id="rId8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2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5" Type="http://schemas.openxmlformats.org/officeDocument/2006/relationships/image" Target="../media/image16.png"/><Relationship Id="rId14" Type="http://schemas.openxmlformats.org/officeDocument/2006/relationships/image" Target="../media/image7.png"/><Relationship Id="rId17" Type="http://schemas.openxmlformats.org/officeDocument/2006/relationships/image" Target="../media/image21.png"/><Relationship Id="rId16" Type="http://schemas.openxmlformats.org/officeDocument/2006/relationships/image" Target="../media/image9.png"/><Relationship Id="rId5" Type="http://schemas.openxmlformats.org/officeDocument/2006/relationships/image" Target="../media/image14.png"/><Relationship Id="rId19" Type="http://schemas.openxmlformats.org/officeDocument/2006/relationships/image" Target="../media/image37.png"/><Relationship Id="rId6" Type="http://schemas.openxmlformats.org/officeDocument/2006/relationships/image" Target="../media/image17.png"/><Relationship Id="rId18" Type="http://schemas.openxmlformats.org/officeDocument/2006/relationships/image" Target="../media/image28.png"/><Relationship Id="rId7" Type="http://schemas.openxmlformats.org/officeDocument/2006/relationships/image" Target="../media/image13.png"/><Relationship Id="rId8" Type="http://schemas.openxmlformats.org/officeDocument/2006/relationships/image" Target="../media/image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0.jpg"/><Relationship Id="rId4" Type="http://schemas.openxmlformats.org/officeDocument/2006/relationships/image" Target="../media/image38.png"/><Relationship Id="rId5" Type="http://schemas.openxmlformats.org/officeDocument/2006/relationships/image" Target="../media/image36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2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5" Type="http://schemas.openxmlformats.org/officeDocument/2006/relationships/image" Target="../media/image16.png"/><Relationship Id="rId14" Type="http://schemas.openxmlformats.org/officeDocument/2006/relationships/image" Target="../media/image7.png"/><Relationship Id="rId17" Type="http://schemas.openxmlformats.org/officeDocument/2006/relationships/image" Target="../media/image21.png"/><Relationship Id="rId16" Type="http://schemas.openxmlformats.org/officeDocument/2006/relationships/image" Target="../media/image9.png"/><Relationship Id="rId5" Type="http://schemas.openxmlformats.org/officeDocument/2006/relationships/image" Target="../media/image14.png"/><Relationship Id="rId19" Type="http://schemas.openxmlformats.org/officeDocument/2006/relationships/image" Target="../media/image37.png"/><Relationship Id="rId6" Type="http://schemas.openxmlformats.org/officeDocument/2006/relationships/image" Target="../media/image17.png"/><Relationship Id="rId18" Type="http://schemas.openxmlformats.org/officeDocument/2006/relationships/image" Target="../media/image28.png"/><Relationship Id="rId7" Type="http://schemas.openxmlformats.org/officeDocument/2006/relationships/image" Target="../media/image13.png"/><Relationship Id="rId8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2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5" Type="http://schemas.openxmlformats.org/officeDocument/2006/relationships/image" Target="../media/image16.png"/><Relationship Id="rId14" Type="http://schemas.openxmlformats.org/officeDocument/2006/relationships/image" Target="../media/image7.png"/><Relationship Id="rId17" Type="http://schemas.openxmlformats.org/officeDocument/2006/relationships/image" Target="../media/image21.png"/><Relationship Id="rId16" Type="http://schemas.openxmlformats.org/officeDocument/2006/relationships/image" Target="../media/image9.png"/><Relationship Id="rId5" Type="http://schemas.openxmlformats.org/officeDocument/2006/relationships/image" Target="../media/image14.png"/><Relationship Id="rId19" Type="http://schemas.openxmlformats.org/officeDocument/2006/relationships/image" Target="../media/image37.png"/><Relationship Id="rId6" Type="http://schemas.openxmlformats.org/officeDocument/2006/relationships/image" Target="../media/image17.png"/><Relationship Id="rId18" Type="http://schemas.openxmlformats.org/officeDocument/2006/relationships/image" Target="../media/image28.png"/><Relationship Id="rId7" Type="http://schemas.openxmlformats.org/officeDocument/2006/relationships/image" Target="../media/image13.png"/><Relationship Id="rId8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2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5" Type="http://schemas.openxmlformats.org/officeDocument/2006/relationships/image" Target="../media/image16.png"/><Relationship Id="rId14" Type="http://schemas.openxmlformats.org/officeDocument/2006/relationships/image" Target="../media/image7.png"/><Relationship Id="rId17" Type="http://schemas.openxmlformats.org/officeDocument/2006/relationships/image" Target="../media/image21.png"/><Relationship Id="rId16" Type="http://schemas.openxmlformats.org/officeDocument/2006/relationships/image" Target="../media/image9.png"/><Relationship Id="rId5" Type="http://schemas.openxmlformats.org/officeDocument/2006/relationships/image" Target="../media/image14.png"/><Relationship Id="rId19" Type="http://schemas.openxmlformats.org/officeDocument/2006/relationships/image" Target="../media/image37.png"/><Relationship Id="rId6" Type="http://schemas.openxmlformats.org/officeDocument/2006/relationships/image" Target="../media/image17.png"/><Relationship Id="rId18" Type="http://schemas.openxmlformats.org/officeDocument/2006/relationships/image" Target="../media/image28.png"/><Relationship Id="rId7" Type="http://schemas.openxmlformats.org/officeDocument/2006/relationships/image" Target="../media/image13.png"/><Relationship Id="rId8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2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5" Type="http://schemas.openxmlformats.org/officeDocument/2006/relationships/image" Target="../media/image16.png"/><Relationship Id="rId14" Type="http://schemas.openxmlformats.org/officeDocument/2006/relationships/image" Target="../media/image7.png"/><Relationship Id="rId17" Type="http://schemas.openxmlformats.org/officeDocument/2006/relationships/image" Target="../media/image21.png"/><Relationship Id="rId16" Type="http://schemas.openxmlformats.org/officeDocument/2006/relationships/image" Target="../media/image9.png"/><Relationship Id="rId5" Type="http://schemas.openxmlformats.org/officeDocument/2006/relationships/image" Target="../media/image14.png"/><Relationship Id="rId19" Type="http://schemas.openxmlformats.org/officeDocument/2006/relationships/image" Target="../media/image37.png"/><Relationship Id="rId6" Type="http://schemas.openxmlformats.org/officeDocument/2006/relationships/image" Target="../media/image17.png"/><Relationship Id="rId18" Type="http://schemas.openxmlformats.org/officeDocument/2006/relationships/image" Target="../media/image28.png"/><Relationship Id="rId7" Type="http://schemas.openxmlformats.org/officeDocument/2006/relationships/image" Target="../media/image13.png"/><Relationship Id="rId8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2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5" Type="http://schemas.openxmlformats.org/officeDocument/2006/relationships/image" Target="../media/image16.png"/><Relationship Id="rId14" Type="http://schemas.openxmlformats.org/officeDocument/2006/relationships/image" Target="../media/image7.png"/><Relationship Id="rId17" Type="http://schemas.openxmlformats.org/officeDocument/2006/relationships/image" Target="../media/image21.png"/><Relationship Id="rId16" Type="http://schemas.openxmlformats.org/officeDocument/2006/relationships/image" Target="../media/image9.png"/><Relationship Id="rId5" Type="http://schemas.openxmlformats.org/officeDocument/2006/relationships/image" Target="../media/image14.png"/><Relationship Id="rId19" Type="http://schemas.openxmlformats.org/officeDocument/2006/relationships/image" Target="../media/image37.png"/><Relationship Id="rId6" Type="http://schemas.openxmlformats.org/officeDocument/2006/relationships/image" Target="../media/image17.png"/><Relationship Id="rId18" Type="http://schemas.openxmlformats.org/officeDocument/2006/relationships/image" Target="../media/image28.png"/><Relationship Id="rId7" Type="http://schemas.openxmlformats.org/officeDocument/2006/relationships/image" Target="../media/image13.png"/><Relationship Id="rId8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2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5" Type="http://schemas.openxmlformats.org/officeDocument/2006/relationships/image" Target="../media/image16.png"/><Relationship Id="rId14" Type="http://schemas.openxmlformats.org/officeDocument/2006/relationships/image" Target="../media/image7.png"/><Relationship Id="rId17" Type="http://schemas.openxmlformats.org/officeDocument/2006/relationships/image" Target="../media/image21.png"/><Relationship Id="rId16" Type="http://schemas.openxmlformats.org/officeDocument/2006/relationships/image" Target="../media/image9.png"/><Relationship Id="rId5" Type="http://schemas.openxmlformats.org/officeDocument/2006/relationships/image" Target="../media/image14.png"/><Relationship Id="rId19" Type="http://schemas.openxmlformats.org/officeDocument/2006/relationships/image" Target="../media/image37.png"/><Relationship Id="rId6" Type="http://schemas.openxmlformats.org/officeDocument/2006/relationships/image" Target="../media/image17.png"/><Relationship Id="rId18" Type="http://schemas.openxmlformats.org/officeDocument/2006/relationships/image" Target="../media/image28.png"/><Relationship Id="rId7" Type="http://schemas.openxmlformats.org/officeDocument/2006/relationships/image" Target="../media/image13.png"/><Relationship Id="rId8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image" Target="../media/image18.png"/><Relationship Id="rId10" Type="http://schemas.openxmlformats.org/officeDocument/2006/relationships/image" Target="../media/image12.png"/><Relationship Id="rId13" Type="http://schemas.openxmlformats.org/officeDocument/2006/relationships/image" Target="../media/image6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Relationship Id="rId15" Type="http://schemas.openxmlformats.org/officeDocument/2006/relationships/image" Target="../media/image16.png"/><Relationship Id="rId14" Type="http://schemas.openxmlformats.org/officeDocument/2006/relationships/image" Target="../media/image7.png"/><Relationship Id="rId17" Type="http://schemas.openxmlformats.org/officeDocument/2006/relationships/image" Target="../media/image21.png"/><Relationship Id="rId16" Type="http://schemas.openxmlformats.org/officeDocument/2006/relationships/image" Target="../media/image9.png"/><Relationship Id="rId5" Type="http://schemas.openxmlformats.org/officeDocument/2006/relationships/image" Target="../media/image14.png"/><Relationship Id="rId19" Type="http://schemas.openxmlformats.org/officeDocument/2006/relationships/image" Target="../media/image37.png"/><Relationship Id="rId6" Type="http://schemas.openxmlformats.org/officeDocument/2006/relationships/image" Target="../media/image17.png"/><Relationship Id="rId18" Type="http://schemas.openxmlformats.org/officeDocument/2006/relationships/image" Target="../media/image28.png"/><Relationship Id="rId7" Type="http://schemas.openxmlformats.org/officeDocument/2006/relationships/image" Target="../media/image13.png"/><Relationship Id="rId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1"/>
          <p:cNvSpPr txBox="1"/>
          <p:nvPr>
            <p:ph type="title"/>
          </p:nvPr>
        </p:nvSpPr>
        <p:spPr>
          <a:xfrm>
            <a:off x="1970126" y="3978275"/>
            <a:ext cx="15697200" cy="13780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1176655" lvl="0" marL="12700" marR="5080" rtl="0" algn="l">
              <a:lnSpc>
                <a:spcPct val="110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0"/>
              <a:t>ПОКУПАТЬ/ПРОДАВАТЬ?</a:t>
            </a:r>
            <a:endParaRPr sz="8000"/>
          </a:p>
        </p:txBody>
      </p:sp>
      <p:grpSp>
        <p:nvGrpSpPr>
          <p:cNvPr id="555" name="Google Shape;555;p1"/>
          <p:cNvGrpSpPr/>
          <p:nvPr/>
        </p:nvGrpSpPr>
        <p:grpSpPr>
          <a:xfrm>
            <a:off x="679451" y="549275"/>
            <a:ext cx="3810000" cy="1660262"/>
            <a:chOff x="8123520" y="1350745"/>
            <a:chExt cx="3857507" cy="1680964"/>
          </a:xfrm>
        </p:grpSpPr>
        <p:sp>
          <p:nvSpPr>
            <p:cNvPr id="556" name="Google Shape;556;p1"/>
            <p:cNvSpPr/>
            <p:nvPr/>
          </p:nvSpPr>
          <p:spPr>
            <a:xfrm>
              <a:off x="8123520" y="1350745"/>
              <a:ext cx="586105" cy="878840"/>
            </a:xfrm>
            <a:custGeom>
              <a:rect b="b" l="l" r="r" t="t"/>
              <a:pathLst>
                <a:path extrusionOk="0" h="878839" w="586104">
                  <a:moveTo>
                    <a:pt x="314178" y="0"/>
                  </a:moveTo>
                  <a:lnTo>
                    <a:pt x="268164" y="1568"/>
                  </a:lnTo>
                  <a:lnTo>
                    <a:pt x="222745" y="6576"/>
                  </a:lnTo>
                  <a:lnTo>
                    <a:pt x="178914" y="15477"/>
                  </a:lnTo>
                  <a:lnTo>
                    <a:pt x="137666" y="28722"/>
                  </a:lnTo>
                  <a:lnTo>
                    <a:pt x="99993" y="46764"/>
                  </a:lnTo>
                  <a:lnTo>
                    <a:pt x="66887" y="70056"/>
                  </a:lnTo>
                  <a:lnTo>
                    <a:pt x="39341" y="99051"/>
                  </a:lnTo>
                  <a:lnTo>
                    <a:pt x="18350" y="134201"/>
                  </a:lnTo>
                  <a:lnTo>
                    <a:pt x="4905" y="175959"/>
                  </a:lnTo>
                  <a:lnTo>
                    <a:pt x="0" y="224778"/>
                  </a:lnTo>
                  <a:lnTo>
                    <a:pt x="3918" y="264506"/>
                  </a:lnTo>
                  <a:lnTo>
                    <a:pt x="33534" y="332902"/>
                  </a:lnTo>
                  <a:lnTo>
                    <a:pt x="85544" y="389599"/>
                  </a:lnTo>
                  <a:lnTo>
                    <a:pt x="117452" y="414702"/>
                  </a:lnTo>
                  <a:lnTo>
                    <a:pt x="151967" y="438251"/>
                  </a:lnTo>
                  <a:lnTo>
                    <a:pt x="188091" y="460702"/>
                  </a:lnTo>
                  <a:lnTo>
                    <a:pt x="261177" y="504140"/>
                  </a:lnTo>
                  <a:lnTo>
                    <a:pt x="296145" y="526040"/>
                  </a:lnTo>
                  <a:lnTo>
                    <a:pt x="328732" y="548669"/>
                  </a:lnTo>
                  <a:lnTo>
                    <a:pt x="382778" y="597945"/>
                  </a:lnTo>
                  <a:lnTo>
                    <a:pt x="415337" y="655622"/>
                  </a:lnTo>
                  <a:lnTo>
                    <a:pt x="421065" y="688753"/>
                  </a:lnTo>
                  <a:lnTo>
                    <a:pt x="415450" y="740100"/>
                  </a:lnTo>
                  <a:lnTo>
                    <a:pt x="394428" y="780881"/>
                  </a:lnTo>
                  <a:lnTo>
                    <a:pt x="360292" y="810612"/>
                  </a:lnTo>
                  <a:lnTo>
                    <a:pt x="315333" y="828807"/>
                  </a:lnTo>
                  <a:lnTo>
                    <a:pt x="261845" y="834979"/>
                  </a:lnTo>
                  <a:lnTo>
                    <a:pt x="213367" y="832384"/>
                  </a:lnTo>
                  <a:lnTo>
                    <a:pt x="166773" y="824392"/>
                  </a:lnTo>
                  <a:lnTo>
                    <a:pt x="121497" y="810697"/>
                  </a:lnTo>
                  <a:lnTo>
                    <a:pt x="76971" y="790991"/>
                  </a:lnTo>
                  <a:lnTo>
                    <a:pt x="53975" y="784664"/>
                  </a:lnTo>
                  <a:lnTo>
                    <a:pt x="34776" y="789426"/>
                  </a:lnTo>
                  <a:lnTo>
                    <a:pt x="19468" y="802535"/>
                  </a:lnTo>
                  <a:lnTo>
                    <a:pt x="8146" y="821252"/>
                  </a:lnTo>
                  <a:lnTo>
                    <a:pt x="52121" y="841592"/>
                  </a:lnTo>
                  <a:lnTo>
                    <a:pt x="102806" y="857661"/>
                  </a:lnTo>
                  <a:lnTo>
                    <a:pt x="156380" y="869316"/>
                  </a:lnTo>
                  <a:lnTo>
                    <a:pt x="209022" y="876413"/>
                  </a:lnTo>
                  <a:lnTo>
                    <a:pt x="256913" y="878810"/>
                  </a:lnTo>
                  <a:lnTo>
                    <a:pt x="310611" y="876623"/>
                  </a:lnTo>
                  <a:lnTo>
                    <a:pt x="361707" y="869925"/>
                  </a:lnTo>
                  <a:lnTo>
                    <a:pt x="409446" y="858512"/>
                  </a:lnTo>
                  <a:lnTo>
                    <a:pt x="453070" y="842182"/>
                  </a:lnTo>
                  <a:lnTo>
                    <a:pt x="491824" y="820731"/>
                  </a:lnTo>
                  <a:lnTo>
                    <a:pt x="524949" y="793956"/>
                  </a:lnTo>
                  <a:lnTo>
                    <a:pt x="551691" y="761652"/>
                  </a:lnTo>
                  <a:lnTo>
                    <a:pt x="571292" y="723618"/>
                  </a:lnTo>
                  <a:lnTo>
                    <a:pt x="582995" y="679648"/>
                  </a:lnTo>
                  <a:lnTo>
                    <a:pt x="586044" y="629541"/>
                  </a:lnTo>
                  <a:lnTo>
                    <a:pt x="580707" y="588318"/>
                  </a:lnTo>
                  <a:lnTo>
                    <a:pt x="567827" y="551156"/>
                  </a:lnTo>
                  <a:lnTo>
                    <a:pt x="548422" y="517593"/>
                  </a:lnTo>
                  <a:lnTo>
                    <a:pt x="523507" y="487167"/>
                  </a:lnTo>
                  <a:lnTo>
                    <a:pt x="494099" y="459415"/>
                  </a:lnTo>
                  <a:lnTo>
                    <a:pt x="461216" y="433876"/>
                  </a:lnTo>
                  <a:lnTo>
                    <a:pt x="425874" y="410088"/>
                  </a:lnTo>
                  <a:lnTo>
                    <a:pt x="389090" y="387590"/>
                  </a:lnTo>
                  <a:lnTo>
                    <a:pt x="315263" y="344611"/>
                  </a:lnTo>
                  <a:lnTo>
                    <a:pt x="280253" y="323208"/>
                  </a:lnTo>
                  <a:lnTo>
                    <a:pt x="247868" y="301245"/>
                  </a:lnTo>
                  <a:lnTo>
                    <a:pt x="195041" y="253797"/>
                  </a:lnTo>
                  <a:lnTo>
                    <a:pt x="164914" y="198570"/>
                  </a:lnTo>
                  <a:lnTo>
                    <a:pt x="160906" y="166884"/>
                  </a:lnTo>
                  <a:lnTo>
                    <a:pt x="167326" y="125567"/>
                  </a:lnTo>
                  <a:lnTo>
                    <a:pt x="185798" y="91330"/>
                  </a:lnTo>
                  <a:lnTo>
                    <a:pt x="215723" y="65380"/>
                  </a:lnTo>
                  <a:lnTo>
                    <a:pt x="256504" y="48924"/>
                  </a:lnTo>
                  <a:lnTo>
                    <a:pt x="307540" y="43171"/>
                  </a:lnTo>
                  <a:lnTo>
                    <a:pt x="347261" y="45269"/>
                  </a:lnTo>
                  <a:lnTo>
                    <a:pt x="386107" y="51647"/>
                  </a:lnTo>
                  <a:lnTo>
                    <a:pt x="424417" y="62431"/>
                  </a:lnTo>
                  <a:lnTo>
                    <a:pt x="462530" y="77746"/>
                  </a:lnTo>
                  <a:lnTo>
                    <a:pt x="487072" y="83450"/>
                  </a:lnTo>
                  <a:lnTo>
                    <a:pt x="506372" y="77264"/>
                  </a:lnTo>
                  <a:lnTo>
                    <a:pt x="521116" y="62550"/>
                  </a:lnTo>
                  <a:lnTo>
                    <a:pt x="531994" y="42668"/>
                  </a:lnTo>
                  <a:lnTo>
                    <a:pt x="478241" y="23999"/>
                  </a:lnTo>
                  <a:lnTo>
                    <a:pt x="424036" y="10665"/>
                  </a:lnTo>
                  <a:lnTo>
                    <a:pt x="369357" y="2666"/>
                  </a:lnTo>
                  <a:lnTo>
                    <a:pt x="314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7" name="Google Shape;557;p1"/>
            <p:cNvSpPr/>
            <p:nvPr/>
          </p:nvSpPr>
          <p:spPr>
            <a:xfrm>
              <a:off x="10824057" y="1592395"/>
              <a:ext cx="1156970" cy="637540"/>
            </a:xfrm>
            <a:custGeom>
              <a:rect b="b" l="l" r="r" t="t"/>
              <a:pathLst>
                <a:path extrusionOk="0" h="637539" w="1156970">
                  <a:moveTo>
                    <a:pt x="556818" y="246621"/>
                  </a:moveTo>
                  <a:lnTo>
                    <a:pt x="552373" y="195897"/>
                  </a:lnTo>
                  <a:lnTo>
                    <a:pt x="540524" y="149872"/>
                  </a:lnTo>
                  <a:lnTo>
                    <a:pt x="521233" y="108445"/>
                  </a:lnTo>
                  <a:lnTo>
                    <a:pt x="494296" y="71958"/>
                  </a:lnTo>
                  <a:lnTo>
                    <a:pt x="458660" y="41770"/>
                  </a:lnTo>
                  <a:lnTo>
                    <a:pt x="413080" y="19024"/>
                  </a:lnTo>
                  <a:lnTo>
                    <a:pt x="411556" y="18554"/>
                  </a:lnTo>
                  <a:lnTo>
                    <a:pt x="411556" y="252907"/>
                  </a:lnTo>
                  <a:lnTo>
                    <a:pt x="160070" y="271272"/>
                  </a:lnTo>
                  <a:lnTo>
                    <a:pt x="162636" y="230606"/>
                  </a:lnTo>
                  <a:lnTo>
                    <a:pt x="168414" y="186093"/>
                  </a:lnTo>
                  <a:lnTo>
                    <a:pt x="178930" y="141389"/>
                  </a:lnTo>
                  <a:lnTo>
                    <a:pt x="195681" y="100203"/>
                  </a:lnTo>
                  <a:lnTo>
                    <a:pt x="220192" y="66217"/>
                  </a:lnTo>
                  <a:lnTo>
                    <a:pt x="253974" y="43116"/>
                  </a:lnTo>
                  <a:lnTo>
                    <a:pt x="298538" y="34594"/>
                  </a:lnTo>
                  <a:lnTo>
                    <a:pt x="345325" y="45097"/>
                  </a:lnTo>
                  <a:lnTo>
                    <a:pt x="377088" y="72961"/>
                  </a:lnTo>
                  <a:lnTo>
                    <a:pt x="396735" y="112928"/>
                  </a:lnTo>
                  <a:lnTo>
                    <a:pt x="407111" y="159740"/>
                  </a:lnTo>
                  <a:lnTo>
                    <a:pt x="411099" y="208140"/>
                  </a:lnTo>
                  <a:lnTo>
                    <a:pt x="411492" y="246621"/>
                  </a:lnTo>
                  <a:lnTo>
                    <a:pt x="411556" y="252907"/>
                  </a:lnTo>
                  <a:lnTo>
                    <a:pt x="411556" y="18554"/>
                  </a:lnTo>
                  <a:lnTo>
                    <a:pt x="386727" y="10680"/>
                  </a:lnTo>
                  <a:lnTo>
                    <a:pt x="358381" y="4737"/>
                  </a:lnTo>
                  <a:lnTo>
                    <a:pt x="328041" y="1181"/>
                  </a:lnTo>
                  <a:lnTo>
                    <a:pt x="295681" y="0"/>
                  </a:lnTo>
                  <a:lnTo>
                    <a:pt x="242404" y="3556"/>
                  </a:lnTo>
                  <a:lnTo>
                    <a:pt x="193903" y="14224"/>
                  </a:lnTo>
                  <a:lnTo>
                    <a:pt x="150190" y="32016"/>
                  </a:lnTo>
                  <a:lnTo>
                    <a:pt x="111277" y="56934"/>
                  </a:lnTo>
                  <a:lnTo>
                    <a:pt x="77177" y="89001"/>
                  </a:lnTo>
                  <a:lnTo>
                    <a:pt x="48641" y="127000"/>
                  </a:lnTo>
                  <a:lnTo>
                    <a:pt x="26657" y="169697"/>
                  </a:lnTo>
                  <a:lnTo>
                    <a:pt x="11226" y="217119"/>
                  </a:lnTo>
                  <a:lnTo>
                    <a:pt x="2349" y="269227"/>
                  </a:lnTo>
                  <a:lnTo>
                    <a:pt x="0" y="326047"/>
                  </a:lnTo>
                  <a:lnTo>
                    <a:pt x="3009" y="373164"/>
                  </a:lnTo>
                  <a:lnTo>
                    <a:pt x="11074" y="419404"/>
                  </a:lnTo>
                  <a:lnTo>
                    <a:pt x="24841" y="464058"/>
                  </a:lnTo>
                  <a:lnTo>
                    <a:pt x="45008" y="506437"/>
                  </a:lnTo>
                  <a:lnTo>
                    <a:pt x="72237" y="545858"/>
                  </a:lnTo>
                  <a:lnTo>
                    <a:pt x="105295" y="577583"/>
                  </a:lnTo>
                  <a:lnTo>
                    <a:pt x="151930" y="607009"/>
                  </a:lnTo>
                  <a:lnTo>
                    <a:pt x="199237" y="624370"/>
                  </a:lnTo>
                  <a:lnTo>
                    <a:pt x="249212" y="634111"/>
                  </a:lnTo>
                  <a:lnTo>
                    <a:pt x="300101" y="637171"/>
                  </a:lnTo>
                  <a:lnTo>
                    <a:pt x="351104" y="633844"/>
                  </a:lnTo>
                  <a:lnTo>
                    <a:pt x="402056" y="624370"/>
                  </a:lnTo>
                  <a:lnTo>
                    <a:pt x="450227" y="609409"/>
                  </a:lnTo>
                  <a:lnTo>
                    <a:pt x="492620" y="589673"/>
                  </a:lnTo>
                  <a:lnTo>
                    <a:pt x="504558" y="581266"/>
                  </a:lnTo>
                  <a:lnTo>
                    <a:pt x="526427" y="565873"/>
                  </a:lnTo>
                  <a:lnTo>
                    <a:pt x="535343" y="553021"/>
                  </a:lnTo>
                  <a:lnTo>
                    <a:pt x="536549" y="540181"/>
                  </a:lnTo>
                  <a:lnTo>
                    <a:pt x="532663" y="529031"/>
                  </a:lnTo>
                  <a:lnTo>
                    <a:pt x="526275" y="521208"/>
                  </a:lnTo>
                  <a:lnTo>
                    <a:pt x="486448" y="547687"/>
                  </a:lnTo>
                  <a:lnTo>
                    <a:pt x="444652" y="566432"/>
                  </a:lnTo>
                  <a:lnTo>
                    <a:pt x="399605" y="577583"/>
                  </a:lnTo>
                  <a:lnTo>
                    <a:pt x="350050" y="581266"/>
                  </a:lnTo>
                  <a:lnTo>
                    <a:pt x="303657" y="577100"/>
                  </a:lnTo>
                  <a:lnTo>
                    <a:pt x="264401" y="564629"/>
                  </a:lnTo>
                  <a:lnTo>
                    <a:pt x="232283" y="543852"/>
                  </a:lnTo>
                  <a:lnTo>
                    <a:pt x="207289" y="514769"/>
                  </a:lnTo>
                  <a:lnTo>
                    <a:pt x="188379" y="476465"/>
                  </a:lnTo>
                  <a:lnTo>
                    <a:pt x="174396" y="428028"/>
                  </a:lnTo>
                  <a:lnTo>
                    <a:pt x="165315" y="369455"/>
                  </a:lnTo>
                  <a:lnTo>
                    <a:pt x="161099" y="300736"/>
                  </a:lnTo>
                  <a:lnTo>
                    <a:pt x="550545" y="300736"/>
                  </a:lnTo>
                  <a:lnTo>
                    <a:pt x="551929" y="299567"/>
                  </a:lnTo>
                  <a:lnTo>
                    <a:pt x="556742" y="260172"/>
                  </a:lnTo>
                  <a:lnTo>
                    <a:pt x="556818" y="246621"/>
                  </a:lnTo>
                  <a:close/>
                </a:path>
                <a:path extrusionOk="0" h="637539" w="1156970">
                  <a:moveTo>
                    <a:pt x="1156525" y="624598"/>
                  </a:moveTo>
                  <a:lnTo>
                    <a:pt x="904011" y="271449"/>
                  </a:lnTo>
                  <a:lnTo>
                    <a:pt x="1122527" y="13246"/>
                  </a:lnTo>
                  <a:lnTo>
                    <a:pt x="1040803" y="13246"/>
                  </a:lnTo>
                  <a:lnTo>
                    <a:pt x="1033640" y="14909"/>
                  </a:lnTo>
                  <a:lnTo>
                    <a:pt x="883589" y="241668"/>
                  </a:lnTo>
                  <a:lnTo>
                    <a:pt x="846747" y="189407"/>
                  </a:lnTo>
                  <a:lnTo>
                    <a:pt x="794867" y="112839"/>
                  </a:lnTo>
                  <a:lnTo>
                    <a:pt x="761949" y="61874"/>
                  </a:lnTo>
                  <a:lnTo>
                    <a:pt x="738987" y="31559"/>
                  </a:lnTo>
                  <a:lnTo>
                    <a:pt x="717003" y="17005"/>
                  </a:lnTo>
                  <a:lnTo>
                    <a:pt x="686993" y="13246"/>
                  </a:lnTo>
                  <a:lnTo>
                    <a:pt x="561619" y="13246"/>
                  </a:lnTo>
                  <a:lnTo>
                    <a:pt x="793051" y="340258"/>
                  </a:lnTo>
                  <a:lnTo>
                    <a:pt x="552437" y="624598"/>
                  </a:lnTo>
                  <a:lnTo>
                    <a:pt x="637235" y="624598"/>
                  </a:lnTo>
                  <a:lnTo>
                    <a:pt x="644029" y="621957"/>
                  </a:lnTo>
                  <a:lnTo>
                    <a:pt x="814108" y="370039"/>
                  </a:lnTo>
                  <a:lnTo>
                    <a:pt x="871550" y="449935"/>
                  </a:lnTo>
                  <a:lnTo>
                    <a:pt x="914463" y="512851"/>
                  </a:lnTo>
                  <a:lnTo>
                    <a:pt x="943635" y="559320"/>
                  </a:lnTo>
                  <a:lnTo>
                    <a:pt x="964844" y="591540"/>
                  </a:lnTo>
                  <a:lnTo>
                    <a:pt x="983932" y="611695"/>
                  </a:lnTo>
                  <a:lnTo>
                    <a:pt x="1006678" y="621982"/>
                  </a:lnTo>
                  <a:lnTo>
                    <a:pt x="1038923" y="624598"/>
                  </a:lnTo>
                  <a:lnTo>
                    <a:pt x="1156525" y="6245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8" name="Google Shape;558;p1"/>
            <p:cNvSpPr/>
            <p:nvPr/>
          </p:nvSpPr>
          <p:spPr>
            <a:xfrm>
              <a:off x="8787720" y="1592410"/>
              <a:ext cx="932815" cy="624840"/>
            </a:xfrm>
            <a:custGeom>
              <a:rect b="b" l="l" r="r" t="t"/>
              <a:pathLst>
                <a:path extrusionOk="0" h="624839" w="932815">
                  <a:moveTo>
                    <a:pt x="757003" y="0"/>
                  </a:moveTo>
                  <a:lnTo>
                    <a:pt x="699204" y="5775"/>
                  </a:lnTo>
                  <a:lnTo>
                    <a:pt x="648551" y="21673"/>
                  </a:lnTo>
                  <a:lnTo>
                    <a:pt x="604112" y="45550"/>
                  </a:lnTo>
                  <a:lnTo>
                    <a:pt x="564956" y="75263"/>
                  </a:lnTo>
                  <a:lnTo>
                    <a:pt x="530151" y="108666"/>
                  </a:lnTo>
                  <a:lnTo>
                    <a:pt x="509581" y="62727"/>
                  </a:lnTo>
                  <a:lnTo>
                    <a:pt x="477058" y="28590"/>
                  </a:lnTo>
                  <a:lnTo>
                    <a:pt x="430895" y="7325"/>
                  </a:lnTo>
                  <a:lnTo>
                    <a:pt x="369402" y="0"/>
                  </a:lnTo>
                  <a:lnTo>
                    <a:pt x="319200" y="4675"/>
                  </a:lnTo>
                  <a:lnTo>
                    <a:pt x="272651" y="18057"/>
                  </a:lnTo>
                  <a:lnTo>
                    <a:pt x="229667" y="39179"/>
                  </a:lnTo>
                  <a:lnTo>
                    <a:pt x="190161" y="67076"/>
                  </a:lnTo>
                  <a:lnTo>
                    <a:pt x="154047" y="100782"/>
                  </a:lnTo>
                  <a:lnTo>
                    <a:pt x="151996" y="66397"/>
                  </a:lnTo>
                  <a:lnTo>
                    <a:pt x="144160" y="38822"/>
                  </a:lnTo>
                  <a:lnTo>
                    <a:pt x="127502" y="20115"/>
                  </a:lnTo>
                  <a:lnTo>
                    <a:pt x="99075" y="13224"/>
                  </a:lnTo>
                  <a:lnTo>
                    <a:pt x="0" y="13224"/>
                  </a:lnTo>
                  <a:lnTo>
                    <a:pt x="5947" y="83034"/>
                  </a:lnTo>
                  <a:lnTo>
                    <a:pt x="5947" y="554265"/>
                  </a:lnTo>
                  <a:lnTo>
                    <a:pt x="0" y="624577"/>
                  </a:lnTo>
                  <a:lnTo>
                    <a:pt x="161084" y="624577"/>
                  </a:lnTo>
                  <a:lnTo>
                    <a:pt x="155147" y="554265"/>
                  </a:lnTo>
                  <a:lnTo>
                    <a:pt x="155147" y="133618"/>
                  </a:lnTo>
                  <a:lnTo>
                    <a:pt x="190115" y="109798"/>
                  </a:lnTo>
                  <a:lnTo>
                    <a:pt x="226750" y="93512"/>
                  </a:lnTo>
                  <a:lnTo>
                    <a:pt x="263227" y="84173"/>
                  </a:lnTo>
                  <a:lnTo>
                    <a:pt x="297718" y="81191"/>
                  </a:lnTo>
                  <a:lnTo>
                    <a:pt x="339864" y="90674"/>
                  </a:lnTo>
                  <a:lnTo>
                    <a:pt x="367091" y="115681"/>
                  </a:lnTo>
                  <a:lnTo>
                    <a:pt x="382590" y="151050"/>
                  </a:lnTo>
                  <a:lnTo>
                    <a:pt x="389549" y="191619"/>
                  </a:lnTo>
                  <a:lnTo>
                    <a:pt x="391160" y="232223"/>
                  </a:lnTo>
                  <a:lnTo>
                    <a:pt x="391160" y="554265"/>
                  </a:lnTo>
                  <a:lnTo>
                    <a:pt x="385380" y="624577"/>
                  </a:lnTo>
                  <a:lnTo>
                    <a:pt x="546318" y="624577"/>
                  </a:lnTo>
                  <a:lnTo>
                    <a:pt x="540350" y="554265"/>
                  </a:lnTo>
                  <a:lnTo>
                    <a:pt x="540350" y="133629"/>
                  </a:lnTo>
                  <a:lnTo>
                    <a:pt x="571983" y="111476"/>
                  </a:lnTo>
                  <a:lnTo>
                    <a:pt x="607579" y="95002"/>
                  </a:lnTo>
                  <a:lnTo>
                    <a:pt x="645376" y="84731"/>
                  </a:lnTo>
                  <a:lnTo>
                    <a:pt x="683612" y="81191"/>
                  </a:lnTo>
                  <a:lnTo>
                    <a:pt x="727130" y="91419"/>
                  </a:lnTo>
                  <a:lnTo>
                    <a:pt x="754531" y="117916"/>
                  </a:lnTo>
                  <a:lnTo>
                    <a:pt x="769519" y="154402"/>
                  </a:lnTo>
                  <a:lnTo>
                    <a:pt x="775796" y="194598"/>
                  </a:lnTo>
                  <a:lnTo>
                    <a:pt x="777065" y="232223"/>
                  </a:lnTo>
                  <a:lnTo>
                    <a:pt x="777065" y="541868"/>
                  </a:lnTo>
                  <a:lnTo>
                    <a:pt x="780331" y="579423"/>
                  </a:lnTo>
                  <a:lnTo>
                    <a:pt x="790448" y="605117"/>
                  </a:lnTo>
                  <a:lnTo>
                    <a:pt x="807894" y="619864"/>
                  </a:lnTo>
                  <a:lnTo>
                    <a:pt x="833147" y="624577"/>
                  </a:lnTo>
                  <a:lnTo>
                    <a:pt x="932191" y="624577"/>
                  </a:lnTo>
                  <a:lnTo>
                    <a:pt x="926254" y="554265"/>
                  </a:lnTo>
                  <a:lnTo>
                    <a:pt x="926254" y="196496"/>
                  </a:lnTo>
                  <a:lnTo>
                    <a:pt x="923254" y="146704"/>
                  </a:lnTo>
                  <a:lnTo>
                    <a:pt x="913952" y="103503"/>
                  </a:lnTo>
                  <a:lnTo>
                    <a:pt x="897894" y="67281"/>
                  </a:lnTo>
                  <a:lnTo>
                    <a:pt x="843688" y="17340"/>
                  </a:lnTo>
                  <a:lnTo>
                    <a:pt x="804633" y="4400"/>
                  </a:lnTo>
                  <a:lnTo>
                    <a:pt x="7570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59" name="Google Shape;559;p1"/>
            <p:cNvSpPr/>
            <p:nvPr/>
          </p:nvSpPr>
          <p:spPr>
            <a:xfrm>
              <a:off x="10178200" y="1592395"/>
              <a:ext cx="554990" cy="624840"/>
            </a:xfrm>
            <a:custGeom>
              <a:rect b="b" l="l" r="r" t="t"/>
              <a:pathLst>
                <a:path extrusionOk="0" h="624839" w="554990">
                  <a:moveTo>
                    <a:pt x="379601" y="0"/>
                  </a:moveTo>
                  <a:lnTo>
                    <a:pt x="328586" y="4612"/>
                  </a:lnTo>
                  <a:lnTo>
                    <a:pt x="279675" y="17832"/>
                  </a:lnTo>
                  <a:lnTo>
                    <a:pt x="233707" y="38738"/>
                  </a:lnTo>
                  <a:lnTo>
                    <a:pt x="191524" y="66406"/>
                  </a:lnTo>
                  <a:lnTo>
                    <a:pt x="153963" y="99913"/>
                  </a:lnTo>
                  <a:lnTo>
                    <a:pt x="151972" y="66411"/>
                  </a:lnTo>
                  <a:lnTo>
                    <a:pt x="144097" y="38836"/>
                  </a:lnTo>
                  <a:lnTo>
                    <a:pt x="127431" y="20127"/>
                  </a:lnTo>
                  <a:lnTo>
                    <a:pt x="99075" y="13235"/>
                  </a:lnTo>
                  <a:lnTo>
                    <a:pt x="0" y="13235"/>
                  </a:lnTo>
                  <a:lnTo>
                    <a:pt x="5936" y="83044"/>
                  </a:lnTo>
                  <a:lnTo>
                    <a:pt x="5790" y="554286"/>
                  </a:lnTo>
                  <a:lnTo>
                    <a:pt x="0" y="624588"/>
                  </a:lnTo>
                  <a:lnTo>
                    <a:pt x="160916" y="624588"/>
                  </a:lnTo>
                  <a:lnTo>
                    <a:pt x="154969" y="554286"/>
                  </a:lnTo>
                  <a:lnTo>
                    <a:pt x="154969" y="133681"/>
                  </a:lnTo>
                  <a:lnTo>
                    <a:pt x="189285" y="111026"/>
                  </a:lnTo>
                  <a:lnTo>
                    <a:pt x="224533" y="94600"/>
                  </a:lnTo>
                  <a:lnTo>
                    <a:pt x="262806" y="84600"/>
                  </a:lnTo>
                  <a:lnTo>
                    <a:pt x="306189" y="81222"/>
                  </a:lnTo>
                  <a:lnTo>
                    <a:pt x="345922" y="89275"/>
                  </a:lnTo>
                  <a:lnTo>
                    <a:pt x="372855" y="111420"/>
                  </a:lnTo>
                  <a:lnTo>
                    <a:pt x="389269" y="144638"/>
                  </a:lnTo>
                  <a:lnTo>
                    <a:pt x="397444" y="185912"/>
                  </a:lnTo>
                  <a:lnTo>
                    <a:pt x="399663" y="232223"/>
                  </a:lnTo>
                  <a:lnTo>
                    <a:pt x="399663" y="541889"/>
                  </a:lnTo>
                  <a:lnTo>
                    <a:pt x="402284" y="576721"/>
                  </a:lnTo>
                  <a:lnTo>
                    <a:pt x="411325" y="602714"/>
                  </a:lnTo>
                  <a:lnTo>
                    <a:pt x="428553" y="618970"/>
                  </a:lnTo>
                  <a:lnTo>
                    <a:pt x="455734" y="624588"/>
                  </a:lnTo>
                  <a:lnTo>
                    <a:pt x="554799" y="624588"/>
                  </a:lnTo>
                  <a:lnTo>
                    <a:pt x="548852" y="554778"/>
                  </a:lnTo>
                  <a:lnTo>
                    <a:pt x="548852" y="196517"/>
                  </a:lnTo>
                  <a:lnTo>
                    <a:pt x="545861" y="147143"/>
                  </a:lnTo>
                  <a:lnTo>
                    <a:pt x="536580" y="104101"/>
                  </a:lnTo>
                  <a:lnTo>
                    <a:pt x="520544" y="67852"/>
                  </a:lnTo>
                  <a:lnTo>
                    <a:pt x="466359" y="17577"/>
                  </a:lnTo>
                  <a:lnTo>
                    <a:pt x="427283" y="4471"/>
                  </a:lnTo>
                  <a:lnTo>
                    <a:pt x="3796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560" name="Google Shape;560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0278" y="1350755"/>
              <a:ext cx="160738" cy="1564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61" name="Google Shape;561;p1"/>
            <p:cNvSpPr/>
            <p:nvPr/>
          </p:nvSpPr>
          <p:spPr>
            <a:xfrm>
              <a:off x="9865889" y="1605635"/>
              <a:ext cx="161290" cy="611505"/>
            </a:xfrm>
            <a:custGeom>
              <a:rect b="b" l="l" r="r" t="t"/>
              <a:pathLst>
                <a:path extrusionOk="0" h="611505" w="161290">
                  <a:moveTo>
                    <a:pt x="99065" y="0"/>
                  </a:moveTo>
                  <a:lnTo>
                    <a:pt x="0" y="0"/>
                  </a:lnTo>
                  <a:lnTo>
                    <a:pt x="5947" y="69809"/>
                  </a:lnTo>
                  <a:lnTo>
                    <a:pt x="5947" y="541041"/>
                  </a:lnTo>
                  <a:lnTo>
                    <a:pt x="0" y="611353"/>
                  </a:lnTo>
                  <a:lnTo>
                    <a:pt x="160895" y="611353"/>
                  </a:lnTo>
                  <a:lnTo>
                    <a:pt x="154948" y="541041"/>
                  </a:lnTo>
                  <a:lnTo>
                    <a:pt x="154948" y="82541"/>
                  </a:lnTo>
                  <a:lnTo>
                    <a:pt x="152835" y="49757"/>
                  </a:lnTo>
                  <a:lnTo>
                    <a:pt x="144656" y="23593"/>
                  </a:lnTo>
                  <a:lnTo>
                    <a:pt x="127653" y="6268"/>
                  </a:lnTo>
                  <a:lnTo>
                    <a:pt x="990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grpSp>
          <p:nvGrpSpPr>
            <p:cNvPr id="562" name="Google Shape;562;p1"/>
            <p:cNvGrpSpPr/>
            <p:nvPr/>
          </p:nvGrpSpPr>
          <p:grpSpPr>
            <a:xfrm>
              <a:off x="8792286" y="2468060"/>
              <a:ext cx="1814208" cy="243814"/>
              <a:chOff x="8792286" y="2468060"/>
              <a:chExt cx="1814208" cy="243814"/>
            </a:xfrm>
          </p:grpSpPr>
          <p:sp>
            <p:nvSpPr>
              <p:cNvPr id="563" name="Google Shape;563;p1"/>
              <p:cNvSpPr/>
              <p:nvPr/>
            </p:nvSpPr>
            <p:spPr>
              <a:xfrm>
                <a:off x="8792286" y="2479007"/>
                <a:ext cx="165735" cy="182880"/>
              </a:xfrm>
              <a:custGeom>
                <a:rect b="b" l="l" r="r" t="t"/>
                <a:pathLst>
                  <a:path extrusionOk="0" h="182880" w="165734">
                    <a:moveTo>
                      <a:pt x="165709" y="0"/>
                    </a:moveTo>
                    <a:lnTo>
                      <a:pt x="0" y="0"/>
                    </a:lnTo>
                    <a:lnTo>
                      <a:pt x="0" y="29210"/>
                    </a:lnTo>
                    <a:lnTo>
                      <a:pt x="0" y="182880"/>
                    </a:lnTo>
                    <a:lnTo>
                      <a:pt x="34264" y="182880"/>
                    </a:lnTo>
                    <a:lnTo>
                      <a:pt x="34264" y="29210"/>
                    </a:lnTo>
                    <a:lnTo>
                      <a:pt x="131445" y="29210"/>
                    </a:lnTo>
                    <a:lnTo>
                      <a:pt x="131445" y="182880"/>
                    </a:lnTo>
                    <a:lnTo>
                      <a:pt x="165709" y="182880"/>
                    </a:lnTo>
                    <a:lnTo>
                      <a:pt x="165709" y="29210"/>
                    </a:lnTo>
                    <a:lnTo>
                      <a:pt x="16570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564" name="Google Shape;564;p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8994686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65" name="Google Shape;565;p1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9177548" y="2520679"/>
                <a:ext cx="151796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66" name="Google Shape;566;p1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9349948" y="2468060"/>
                <a:ext cx="201595" cy="24381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67" name="Google Shape;567;p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9571639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68" name="Google Shape;568;p1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9754489" y="2522248"/>
                <a:ext cx="141890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69" name="Google Shape;569;p1"/>
              <p:cNvSpPr/>
              <p:nvPr/>
            </p:nvSpPr>
            <p:spPr>
              <a:xfrm>
                <a:off x="9919932" y="2521971"/>
                <a:ext cx="157480" cy="171450"/>
              </a:xfrm>
              <a:custGeom>
                <a:rect b="b" l="l" r="r" t="t"/>
                <a:pathLst>
                  <a:path extrusionOk="0" h="171450" w="157479">
                    <a:moveTo>
                      <a:pt x="156883" y="111760"/>
                    </a:moveTo>
                    <a:lnTo>
                      <a:pt x="135191" y="111760"/>
                    </a:lnTo>
                    <a:lnTo>
                      <a:pt x="135191" y="0"/>
                    </a:lnTo>
                    <a:lnTo>
                      <a:pt x="101727" y="0"/>
                    </a:lnTo>
                    <a:lnTo>
                      <a:pt x="101727" y="111760"/>
                    </a:lnTo>
                    <a:lnTo>
                      <a:pt x="33464" y="11176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111760"/>
                    </a:lnTo>
                    <a:lnTo>
                      <a:pt x="0" y="139700"/>
                    </a:lnTo>
                    <a:lnTo>
                      <a:pt x="125552" y="139700"/>
                    </a:lnTo>
                    <a:lnTo>
                      <a:pt x="125552" y="171450"/>
                    </a:lnTo>
                    <a:lnTo>
                      <a:pt x="156883" y="171450"/>
                    </a:lnTo>
                    <a:lnTo>
                      <a:pt x="156883" y="139700"/>
                    </a:lnTo>
                    <a:lnTo>
                      <a:pt x="156883" y="1117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570" name="Google Shape;570;p1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10653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71" name="Google Shape;571;p1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10282168" y="2520679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72" name="Google Shape;572;p1"/>
              <p:cNvSpPr/>
              <p:nvPr/>
            </p:nvSpPr>
            <p:spPr>
              <a:xfrm>
                <a:off x="10467429" y="2522251"/>
                <a:ext cx="139065" cy="139700"/>
              </a:xfrm>
              <a:custGeom>
                <a:rect b="b" l="l" r="r" t="t"/>
                <a:pathLst>
                  <a:path extrusionOk="0" h="139700" w="139065">
                    <a:moveTo>
                      <a:pt x="138950" y="0"/>
                    </a:moveTo>
                    <a:lnTo>
                      <a:pt x="105486" y="0"/>
                    </a:lnTo>
                    <a:lnTo>
                      <a:pt x="105486" y="57150"/>
                    </a:lnTo>
                    <a:lnTo>
                      <a:pt x="33464" y="5715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57150"/>
                    </a:lnTo>
                    <a:lnTo>
                      <a:pt x="0" y="83820"/>
                    </a:lnTo>
                    <a:lnTo>
                      <a:pt x="0" y="139700"/>
                    </a:lnTo>
                    <a:lnTo>
                      <a:pt x="33464" y="139700"/>
                    </a:lnTo>
                    <a:lnTo>
                      <a:pt x="33464" y="83820"/>
                    </a:lnTo>
                    <a:lnTo>
                      <a:pt x="105486" y="83820"/>
                    </a:lnTo>
                    <a:lnTo>
                      <a:pt x="105486" y="139700"/>
                    </a:lnTo>
                    <a:lnTo>
                      <a:pt x="138950" y="139700"/>
                    </a:lnTo>
                    <a:lnTo>
                      <a:pt x="138950" y="83820"/>
                    </a:lnTo>
                    <a:lnTo>
                      <a:pt x="138950" y="57150"/>
                    </a:lnTo>
                    <a:lnTo>
                      <a:pt x="1389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</p:grpSp>
        <p:grpSp>
          <p:nvGrpSpPr>
            <p:cNvPr id="573" name="Google Shape;573;p1"/>
            <p:cNvGrpSpPr/>
            <p:nvPr/>
          </p:nvGrpSpPr>
          <p:grpSpPr>
            <a:xfrm>
              <a:off x="10651369" y="2520679"/>
              <a:ext cx="657516" cy="142477"/>
              <a:chOff x="10651369" y="2520679"/>
              <a:chExt cx="657516" cy="142477"/>
            </a:xfrm>
          </p:grpSpPr>
          <p:pic>
            <p:nvPicPr>
              <p:cNvPr id="574" name="Google Shape;574;p1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65136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75" name="Google Shape;575;p1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10826998" y="2520679"/>
                <a:ext cx="279761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76" name="Google Shape;576;p1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11131121" y="2522239"/>
                <a:ext cx="177764" cy="13936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577" name="Google Shape;577;p1"/>
            <p:cNvGrpSpPr/>
            <p:nvPr/>
          </p:nvGrpSpPr>
          <p:grpSpPr>
            <a:xfrm>
              <a:off x="8790940" y="2780112"/>
              <a:ext cx="561156" cy="202891"/>
              <a:chOff x="8790940" y="2780112"/>
              <a:chExt cx="561156" cy="202891"/>
            </a:xfrm>
          </p:grpSpPr>
          <p:sp>
            <p:nvSpPr>
              <p:cNvPr id="578" name="Google Shape;578;p1"/>
              <p:cNvSpPr/>
              <p:nvPr/>
            </p:nvSpPr>
            <p:spPr>
              <a:xfrm>
                <a:off x="8790940" y="2780112"/>
                <a:ext cx="203200" cy="201295"/>
              </a:xfrm>
              <a:custGeom>
                <a:rect b="b" l="l" r="r" t="t"/>
                <a:pathLst>
                  <a:path extrusionOk="0" h="201294" w="203200">
                    <a:moveTo>
                      <a:pt x="136804" y="19189"/>
                    </a:moveTo>
                    <a:lnTo>
                      <a:pt x="0" y="19189"/>
                    </a:lnTo>
                    <a:lnTo>
                      <a:pt x="0" y="47129"/>
                    </a:lnTo>
                    <a:lnTo>
                      <a:pt x="0" y="103009"/>
                    </a:lnTo>
                    <a:lnTo>
                      <a:pt x="0" y="130949"/>
                    </a:lnTo>
                    <a:lnTo>
                      <a:pt x="0" y="200799"/>
                    </a:lnTo>
                    <a:lnTo>
                      <a:pt x="34810" y="200799"/>
                    </a:lnTo>
                    <a:lnTo>
                      <a:pt x="34810" y="130949"/>
                    </a:lnTo>
                    <a:lnTo>
                      <a:pt x="125298" y="130949"/>
                    </a:lnTo>
                    <a:lnTo>
                      <a:pt x="125298" y="103009"/>
                    </a:lnTo>
                    <a:lnTo>
                      <a:pt x="34810" y="103009"/>
                    </a:lnTo>
                    <a:lnTo>
                      <a:pt x="34810" y="47129"/>
                    </a:lnTo>
                    <a:lnTo>
                      <a:pt x="136804" y="47129"/>
                    </a:lnTo>
                    <a:lnTo>
                      <a:pt x="136804" y="19189"/>
                    </a:lnTo>
                    <a:close/>
                  </a:path>
                  <a:path extrusionOk="0" h="201294" w="203200">
                    <a:moveTo>
                      <a:pt x="198132" y="61976"/>
                    </a:moveTo>
                    <a:lnTo>
                      <a:pt x="164668" y="61976"/>
                    </a:lnTo>
                    <a:lnTo>
                      <a:pt x="164668" y="201079"/>
                    </a:lnTo>
                    <a:lnTo>
                      <a:pt x="198132" y="201079"/>
                    </a:lnTo>
                    <a:lnTo>
                      <a:pt x="198132" y="61976"/>
                    </a:lnTo>
                    <a:close/>
                  </a:path>
                  <a:path extrusionOk="0" h="201294" w="203200">
                    <a:moveTo>
                      <a:pt x="202946" y="18732"/>
                    </a:moveTo>
                    <a:lnTo>
                      <a:pt x="201447" y="11849"/>
                    </a:lnTo>
                    <a:lnTo>
                      <a:pt x="201333" y="11303"/>
                    </a:lnTo>
                    <a:lnTo>
                      <a:pt x="196850" y="5359"/>
                    </a:lnTo>
                    <a:lnTo>
                      <a:pt x="190207" y="1511"/>
                    </a:lnTo>
                    <a:lnTo>
                      <a:pt x="190576" y="1511"/>
                    </a:lnTo>
                    <a:lnTo>
                      <a:pt x="181521" y="0"/>
                    </a:lnTo>
                    <a:lnTo>
                      <a:pt x="172986" y="1511"/>
                    </a:lnTo>
                    <a:lnTo>
                      <a:pt x="166204" y="5651"/>
                    </a:lnTo>
                    <a:lnTo>
                      <a:pt x="161721" y="11849"/>
                    </a:lnTo>
                    <a:lnTo>
                      <a:pt x="160108" y="19519"/>
                    </a:lnTo>
                    <a:lnTo>
                      <a:pt x="161632" y="26758"/>
                    </a:lnTo>
                    <a:lnTo>
                      <a:pt x="161721" y="27190"/>
                    </a:lnTo>
                    <a:lnTo>
                      <a:pt x="166204" y="33401"/>
                    </a:lnTo>
                    <a:lnTo>
                      <a:pt x="172986" y="37541"/>
                    </a:lnTo>
                    <a:lnTo>
                      <a:pt x="181521" y="39065"/>
                    </a:lnTo>
                    <a:lnTo>
                      <a:pt x="189915" y="37541"/>
                    </a:lnTo>
                    <a:lnTo>
                      <a:pt x="190106" y="37541"/>
                    </a:lnTo>
                    <a:lnTo>
                      <a:pt x="196951" y="33197"/>
                    </a:lnTo>
                    <a:lnTo>
                      <a:pt x="201371" y="26758"/>
                    </a:lnTo>
                    <a:lnTo>
                      <a:pt x="202946" y="187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579" name="Google Shape;579;p1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9032976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80" name="Google Shape;580;p1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9205923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581" name="Google Shape;581;p1"/>
            <p:cNvGrpSpPr/>
            <p:nvPr/>
          </p:nvGrpSpPr>
          <p:grpSpPr>
            <a:xfrm>
              <a:off x="9461323" y="2787904"/>
              <a:ext cx="1851826" cy="243805"/>
              <a:chOff x="9461323" y="2787904"/>
              <a:chExt cx="1851826" cy="243805"/>
            </a:xfrm>
          </p:grpSpPr>
          <p:pic>
            <p:nvPicPr>
              <p:cNvPr id="582" name="Google Shape;582;p1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9461323" y="2798844"/>
                <a:ext cx="184182" cy="1823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83" name="Google Shape;583;p1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9667476" y="2840516"/>
                <a:ext cx="460748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584" name="Google Shape;584;p1"/>
              <p:cNvSpPr/>
              <p:nvPr/>
            </p:nvSpPr>
            <p:spPr>
              <a:xfrm>
                <a:off x="10160350" y="2787904"/>
                <a:ext cx="33655" cy="193675"/>
              </a:xfrm>
              <a:custGeom>
                <a:rect b="b" l="l" r="r" t="t"/>
                <a:pathLst>
                  <a:path extrusionOk="0" h="193675" w="33654">
                    <a:moveTo>
                      <a:pt x="33464" y="0"/>
                    </a:moveTo>
                    <a:lnTo>
                      <a:pt x="0" y="0"/>
                    </a:lnTo>
                    <a:lnTo>
                      <a:pt x="0" y="193282"/>
                    </a:lnTo>
                    <a:lnTo>
                      <a:pt x="33464" y="193282"/>
                    </a:lnTo>
                    <a:lnTo>
                      <a:pt x="334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585" name="Google Shape;585;p1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10225943" y="2840522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86" name="Google Shape;586;p1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10410403" y="2840522"/>
                <a:ext cx="151785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87" name="Google Shape;587;p1"/>
              <p:cNvPicPr preferRelativeResize="0"/>
              <p:nvPr/>
            </p:nvPicPr>
            <p:blipFill rotWithShape="1">
              <a:blip r:embed="rId18">
                <a:alphaModFix/>
              </a:blip>
              <a:srcRect b="0" l="0" r="0" t="0"/>
              <a:stretch/>
            </p:blipFill>
            <p:spPr>
              <a:xfrm>
                <a:off x="10594054" y="2840522"/>
                <a:ext cx="239071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88" name="Google Shape;588;p1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10865531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89" name="Google Shape;589;p1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11043832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590" name="Google Shape;590;p1"/>
              <p:cNvPicPr preferRelativeResize="0"/>
              <p:nvPr/>
            </p:nvPicPr>
            <p:blipFill rotWithShape="1">
              <a:blip r:embed="rId19">
                <a:alphaModFix/>
              </a:blip>
              <a:srcRect b="0" l="0" r="0" t="0"/>
              <a:stretch/>
            </p:blipFill>
            <p:spPr>
              <a:xfrm>
                <a:off x="11208210" y="2811354"/>
                <a:ext cx="104939" cy="1716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591" name="Google Shape;591;p1"/>
          <p:cNvSpPr txBox="1"/>
          <p:nvPr/>
        </p:nvSpPr>
        <p:spPr>
          <a:xfrm>
            <a:off x="10737850" y="6351217"/>
            <a:ext cx="7162801" cy="21544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91425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Medium"/>
              <a:buNone/>
            </a:pPr>
            <a:r>
              <a:rPr lang="ru-RU" sz="28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Николай Дмитриев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Medium"/>
              <a:buNone/>
            </a:pPr>
            <a:r>
              <a:rPr lang="ru-RU" sz="28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Директор по инвестициям Sminex, к.э.н.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 sz="2800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t/>
            </a:r>
            <a:endParaRPr sz="2800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 Medium"/>
              <a:buNone/>
            </a:pPr>
            <a:r>
              <a:rPr lang="ru-RU" sz="28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РСН 2025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9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0" name="Google Shape;940;p10"/>
          <p:cNvGrpSpPr/>
          <p:nvPr/>
        </p:nvGrpSpPr>
        <p:grpSpPr>
          <a:xfrm>
            <a:off x="679451" y="549275"/>
            <a:ext cx="3810000" cy="1660262"/>
            <a:chOff x="8123520" y="1350745"/>
            <a:chExt cx="3857507" cy="1680964"/>
          </a:xfrm>
        </p:grpSpPr>
        <p:sp>
          <p:nvSpPr>
            <p:cNvPr id="941" name="Google Shape;941;p10"/>
            <p:cNvSpPr/>
            <p:nvPr/>
          </p:nvSpPr>
          <p:spPr>
            <a:xfrm>
              <a:off x="8123520" y="1350745"/>
              <a:ext cx="586105" cy="878840"/>
            </a:xfrm>
            <a:custGeom>
              <a:rect b="b" l="l" r="r" t="t"/>
              <a:pathLst>
                <a:path extrusionOk="0" h="878839" w="586104">
                  <a:moveTo>
                    <a:pt x="314178" y="0"/>
                  </a:moveTo>
                  <a:lnTo>
                    <a:pt x="268164" y="1568"/>
                  </a:lnTo>
                  <a:lnTo>
                    <a:pt x="222745" y="6576"/>
                  </a:lnTo>
                  <a:lnTo>
                    <a:pt x="178914" y="15477"/>
                  </a:lnTo>
                  <a:lnTo>
                    <a:pt x="137666" y="28722"/>
                  </a:lnTo>
                  <a:lnTo>
                    <a:pt x="99993" y="46764"/>
                  </a:lnTo>
                  <a:lnTo>
                    <a:pt x="66887" y="70056"/>
                  </a:lnTo>
                  <a:lnTo>
                    <a:pt x="39341" y="99051"/>
                  </a:lnTo>
                  <a:lnTo>
                    <a:pt x="18350" y="134201"/>
                  </a:lnTo>
                  <a:lnTo>
                    <a:pt x="4905" y="175959"/>
                  </a:lnTo>
                  <a:lnTo>
                    <a:pt x="0" y="224778"/>
                  </a:lnTo>
                  <a:lnTo>
                    <a:pt x="3918" y="264506"/>
                  </a:lnTo>
                  <a:lnTo>
                    <a:pt x="33534" y="332902"/>
                  </a:lnTo>
                  <a:lnTo>
                    <a:pt x="85544" y="389599"/>
                  </a:lnTo>
                  <a:lnTo>
                    <a:pt x="117452" y="414702"/>
                  </a:lnTo>
                  <a:lnTo>
                    <a:pt x="151967" y="438251"/>
                  </a:lnTo>
                  <a:lnTo>
                    <a:pt x="188091" y="460702"/>
                  </a:lnTo>
                  <a:lnTo>
                    <a:pt x="261177" y="504140"/>
                  </a:lnTo>
                  <a:lnTo>
                    <a:pt x="296145" y="526040"/>
                  </a:lnTo>
                  <a:lnTo>
                    <a:pt x="328732" y="548669"/>
                  </a:lnTo>
                  <a:lnTo>
                    <a:pt x="382778" y="597945"/>
                  </a:lnTo>
                  <a:lnTo>
                    <a:pt x="415337" y="655622"/>
                  </a:lnTo>
                  <a:lnTo>
                    <a:pt x="421065" y="688753"/>
                  </a:lnTo>
                  <a:lnTo>
                    <a:pt x="415450" y="740100"/>
                  </a:lnTo>
                  <a:lnTo>
                    <a:pt x="394428" y="780881"/>
                  </a:lnTo>
                  <a:lnTo>
                    <a:pt x="360292" y="810612"/>
                  </a:lnTo>
                  <a:lnTo>
                    <a:pt x="315333" y="828807"/>
                  </a:lnTo>
                  <a:lnTo>
                    <a:pt x="261845" y="834979"/>
                  </a:lnTo>
                  <a:lnTo>
                    <a:pt x="213367" y="832384"/>
                  </a:lnTo>
                  <a:lnTo>
                    <a:pt x="166773" y="824392"/>
                  </a:lnTo>
                  <a:lnTo>
                    <a:pt x="121497" y="810697"/>
                  </a:lnTo>
                  <a:lnTo>
                    <a:pt x="76971" y="790991"/>
                  </a:lnTo>
                  <a:lnTo>
                    <a:pt x="53975" y="784664"/>
                  </a:lnTo>
                  <a:lnTo>
                    <a:pt x="34776" y="789426"/>
                  </a:lnTo>
                  <a:lnTo>
                    <a:pt x="19468" y="802535"/>
                  </a:lnTo>
                  <a:lnTo>
                    <a:pt x="8146" y="821252"/>
                  </a:lnTo>
                  <a:lnTo>
                    <a:pt x="52121" y="841592"/>
                  </a:lnTo>
                  <a:lnTo>
                    <a:pt x="102806" y="857661"/>
                  </a:lnTo>
                  <a:lnTo>
                    <a:pt x="156380" y="869316"/>
                  </a:lnTo>
                  <a:lnTo>
                    <a:pt x="209022" y="876413"/>
                  </a:lnTo>
                  <a:lnTo>
                    <a:pt x="256913" y="878810"/>
                  </a:lnTo>
                  <a:lnTo>
                    <a:pt x="310611" y="876623"/>
                  </a:lnTo>
                  <a:lnTo>
                    <a:pt x="361707" y="869925"/>
                  </a:lnTo>
                  <a:lnTo>
                    <a:pt x="409446" y="858512"/>
                  </a:lnTo>
                  <a:lnTo>
                    <a:pt x="453070" y="842182"/>
                  </a:lnTo>
                  <a:lnTo>
                    <a:pt x="491824" y="820731"/>
                  </a:lnTo>
                  <a:lnTo>
                    <a:pt x="524949" y="793956"/>
                  </a:lnTo>
                  <a:lnTo>
                    <a:pt x="551691" y="761652"/>
                  </a:lnTo>
                  <a:lnTo>
                    <a:pt x="571292" y="723618"/>
                  </a:lnTo>
                  <a:lnTo>
                    <a:pt x="582995" y="679648"/>
                  </a:lnTo>
                  <a:lnTo>
                    <a:pt x="586044" y="629541"/>
                  </a:lnTo>
                  <a:lnTo>
                    <a:pt x="580707" y="588318"/>
                  </a:lnTo>
                  <a:lnTo>
                    <a:pt x="567827" y="551156"/>
                  </a:lnTo>
                  <a:lnTo>
                    <a:pt x="548422" y="517593"/>
                  </a:lnTo>
                  <a:lnTo>
                    <a:pt x="523507" y="487167"/>
                  </a:lnTo>
                  <a:lnTo>
                    <a:pt x="494099" y="459415"/>
                  </a:lnTo>
                  <a:lnTo>
                    <a:pt x="461216" y="433876"/>
                  </a:lnTo>
                  <a:lnTo>
                    <a:pt x="425874" y="410088"/>
                  </a:lnTo>
                  <a:lnTo>
                    <a:pt x="389090" y="387590"/>
                  </a:lnTo>
                  <a:lnTo>
                    <a:pt x="315263" y="344611"/>
                  </a:lnTo>
                  <a:lnTo>
                    <a:pt x="280253" y="323208"/>
                  </a:lnTo>
                  <a:lnTo>
                    <a:pt x="247868" y="301245"/>
                  </a:lnTo>
                  <a:lnTo>
                    <a:pt x="195041" y="253797"/>
                  </a:lnTo>
                  <a:lnTo>
                    <a:pt x="164914" y="198570"/>
                  </a:lnTo>
                  <a:lnTo>
                    <a:pt x="160906" y="166884"/>
                  </a:lnTo>
                  <a:lnTo>
                    <a:pt x="167326" y="125567"/>
                  </a:lnTo>
                  <a:lnTo>
                    <a:pt x="185798" y="91330"/>
                  </a:lnTo>
                  <a:lnTo>
                    <a:pt x="215723" y="65380"/>
                  </a:lnTo>
                  <a:lnTo>
                    <a:pt x="256504" y="48924"/>
                  </a:lnTo>
                  <a:lnTo>
                    <a:pt x="307540" y="43171"/>
                  </a:lnTo>
                  <a:lnTo>
                    <a:pt x="347261" y="45269"/>
                  </a:lnTo>
                  <a:lnTo>
                    <a:pt x="386107" y="51647"/>
                  </a:lnTo>
                  <a:lnTo>
                    <a:pt x="424417" y="62431"/>
                  </a:lnTo>
                  <a:lnTo>
                    <a:pt x="462530" y="77746"/>
                  </a:lnTo>
                  <a:lnTo>
                    <a:pt x="487072" y="83450"/>
                  </a:lnTo>
                  <a:lnTo>
                    <a:pt x="506372" y="77264"/>
                  </a:lnTo>
                  <a:lnTo>
                    <a:pt x="521116" y="62550"/>
                  </a:lnTo>
                  <a:lnTo>
                    <a:pt x="531994" y="42668"/>
                  </a:lnTo>
                  <a:lnTo>
                    <a:pt x="478241" y="23999"/>
                  </a:lnTo>
                  <a:lnTo>
                    <a:pt x="424036" y="10665"/>
                  </a:lnTo>
                  <a:lnTo>
                    <a:pt x="369357" y="2666"/>
                  </a:lnTo>
                  <a:lnTo>
                    <a:pt x="314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2" name="Google Shape;942;p10"/>
            <p:cNvSpPr/>
            <p:nvPr/>
          </p:nvSpPr>
          <p:spPr>
            <a:xfrm>
              <a:off x="10824057" y="1592395"/>
              <a:ext cx="1156970" cy="637540"/>
            </a:xfrm>
            <a:custGeom>
              <a:rect b="b" l="l" r="r" t="t"/>
              <a:pathLst>
                <a:path extrusionOk="0" h="637539" w="1156970">
                  <a:moveTo>
                    <a:pt x="556818" y="246621"/>
                  </a:moveTo>
                  <a:lnTo>
                    <a:pt x="552373" y="195897"/>
                  </a:lnTo>
                  <a:lnTo>
                    <a:pt x="540524" y="149872"/>
                  </a:lnTo>
                  <a:lnTo>
                    <a:pt x="521233" y="108445"/>
                  </a:lnTo>
                  <a:lnTo>
                    <a:pt x="494296" y="71958"/>
                  </a:lnTo>
                  <a:lnTo>
                    <a:pt x="458660" y="41770"/>
                  </a:lnTo>
                  <a:lnTo>
                    <a:pt x="413080" y="19024"/>
                  </a:lnTo>
                  <a:lnTo>
                    <a:pt x="411556" y="18554"/>
                  </a:lnTo>
                  <a:lnTo>
                    <a:pt x="411556" y="252907"/>
                  </a:lnTo>
                  <a:lnTo>
                    <a:pt x="160070" y="271272"/>
                  </a:lnTo>
                  <a:lnTo>
                    <a:pt x="162636" y="230606"/>
                  </a:lnTo>
                  <a:lnTo>
                    <a:pt x="168414" y="186093"/>
                  </a:lnTo>
                  <a:lnTo>
                    <a:pt x="178930" y="141389"/>
                  </a:lnTo>
                  <a:lnTo>
                    <a:pt x="195681" y="100203"/>
                  </a:lnTo>
                  <a:lnTo>
                    <a:pt x="220192" y="66217"/>
                  </a:lnTo>
                  <a:lnTo>
                    <a:pt x="253974" y="43116"/>
                  </a:lnTo>
                  <a:lnTo>
                    <a:pt x="298538" y="34594"/>
                  </a:lnTo>
                  <a:lnTo>
                    <a:pt x="345325" y="45097"/>
                  </a:lnTo>
                  <a:lnTo>
                    <a:pt x="377088" y="72961"/>
                  </a:lnTo>
                  <a:lnTo>
                    <a:pt x="396735" y="112928"/>
                  </a:lnTo>
                  <a:lnTo>
                    <a:pt x="407111" y="159740"/>
                  </a:lnTo>
                  <a:lnTo>
                    <a:pt x="411099" y="208140"/>
                  </a:lnTo>
                  <a:lnTo>
                    <a:pt x="411492" y="246621"/>
                  </a:lnTo>
                  <a:lnTo>
                    <a:pt x="411556" y="252907"/>
                  </a:lnTo>
                  <a:lnTo>
                    <a:pt x="411556" y="18554"/>
                  </a:lnTo>
                  <a:lnTo>
                    <a:pt x="386727" y="10680"/>
                  </a:lnTo>
                  <a:lnTo>
                    <a:pt x="358381" y="4737"/>
                  </a:lnTo>
                  <a:lnTo>
                    <a:pt x="328041" y="1181"/>
                  </a:lnTo>
                  <a:lnTo>
                    <a:pt x="295681" y="0"/>
                  </a:lnTo>
                  <a:lnTo>
                    <a:pt x="242404" y="3556"/>
                  </a:lnTo>
                  <a:lnTo>
                    <a:pt x="193903" y="14224"/>
                  </a:lnTo>
                  <a:lnTo>
                    <a:pt x="150190" y="32016"/>
                  </a:lnTo>
                  <a:lnTo>
                    <a:pt x="111277" y="56934"/>
                  </a:lnTo>
                  <a:lnTo>
                    <a:pt x="77177" y="89001"/>
                  </a:lnTo>
                  <a:lnTo>
                    <a:pt x="48641" y="127000"/>
                  </a:lnTo>
                  <a:lnTo>
                    <a:pt x="26657" y="169697"/>
                  </a:lnTo>
                  <a:lnTo>
                    <a:pt x="11226" y="217119"/>
                  </a:lnTo>
                  <a:lnTo>
                    <a:pt x="2349" y="269227"/>
                  </a:lnTo>
                  <a:lnTo>
                    <a:pt x="0" y="326047"/>
                  </a:lnTo>
                  <a:lnTo>
                    <a:pt x="3009" y="373164"/>
                  </a:lnTo>
                  <a:lnTo>
                    <a:pt x="11074" y="419404"/>
                  </a:lnTo>
                  <a:lnTo>
                    <a:pt x="24841" y="464058"/>
                  </a:lnTo>
                  <a:lnTo>
                    <a:pt x="45008" y="506437"/>
                  </a:lnTo>
                  <a:lnTo>
                    <a:pt x="72237" y="545858"/>
                  </a:lnTo>
                  <a:lnTo>
                    <a:pt x="105295" y="577583"/>
                  </a:lnTo>
                  <a:lnTo>
                    <a:pt x="151930" y="607009"/>
                  </a:lnTo>
                  <a:lnTo>
                    <a:pt x="199237" y="624370"/>
                  </a:lnTo>
                  <a:lnTo>
                    <a:pt x="249212" y="634111"/>
                  </a:lnTo>
                  <a:lnTo>
                    <a:pt x="300101" y="637171"/>
                  </a:lnTo>
                  <a:lnTo>
                    <a:pt x="351104" y="633844"/>
                  </a:lnTo>
                  <a:lnTo>
                    <a:pt x="402056" y="624370"/>
                  </a:lnTo>
                  <a:lnTo>
                    <a:pt x="450227" y="609409"/>
                  </a:lnTo>
                  <a:lnTo>
                    <a:pt x="492620" y="589673"/>
                  </a:lnTo>
                  <a:lnTo>
                    <a:pt x="504558" y="581266"/>
                  </a:lnTo>
                  <a:lnTo>
                    <a:pt x="526427" y="565873"/>
                  </a:lnTo>
                  <a:lnTo>
                    <a:pt x="535343" y="553021"/>
                  </a:lnTo>
                  <a:lnTo>
                    <a:pt x="536549" y="540181"/>
                  </a:lnTo>
                  <a:lnTo>
                    <a:pt x="532663" y="529031"/>
                  </a:lnTo>
                  <a:lnTo>
                    <a:pt x="526275" y="521208"/>
                  </a:lnTo>
                  <a:lnTo>
                    <a:pt x="486448" y="547687"/>
                  </a:lnTo>
                  <a:lnTo>
                    <a:pt x="444652" y="566432"/>
                  </a:lnTo>
                  <a:lnTo>
                    <a:pt x="399605" y="577583"/>
                  </a:lnTo>
                  <a:lnTo>
                    <a:pt x="350050" y="581266"/>
                  </a:lnTo>
                  <a:lnTo>
                    <a:pt x="303657" y="577100"/>
                  </a:lnTo>
                  <a:lnTo>
                    <a:pt x="264401" y="564629"/>
                  </a:lnTo>
                  <a:lnTo>
                    <a:pt x="232283" y="543852"/>
                  </a:lnTo>
                  <a:lnTo>
                    <a:pt x="207289" y="514769"/>
                  </a:lnTo>
                  <a:lnTo>
                    <a:pt x="188379" y="476465"/>
                  </a:lnTo>
                  <a:lnTo>
                    <a:pt x="174396" y="428028"/>
                  </a:lnTo>
                  <a:lnTo>
                    <a:pt x="165315" y="369455"/>
                  </a:lnTo>
                  <a:lnTo>
                    <a:pt x="161099" y="300736"/>
                  </a:lnTo>
                  <a:lnTo>
                    <a:pt x="550545" y="300736"/>
                  </a:lnTo>
                  <a:lnTo>
                    <a:pt x="551929" y="299567"/>
                  </a:lnTo>
                  <a:lnTo>
                    <a:pt x="556742" y="260172"/>
                  </a:lnTo>
                  <a:lnTo>
                    <a:pt x="556818" y="246621"/>
                  </a:lnTo>
                  <a:close/>
                </a:path>
                <a:path extrusionOk="0" h="637539" w="1156970">
                  <a:moveTo>
                    <a:pt x="1156525" y="624598"/>
                  </a:moveTo>
                  <a:lnTo>
                    <a:pt x="904011" y="271449"/>
                  </a:lnTo>
                  <a:lnTo>
                    <a:pt x="1122527" y="13246"/>
                  </a:lnTo>
                  <a:lnTo>
                    <a:pt x="1040803" y="13246"/>
                  </a:lnTo>
                  <a:lnTo>
                    <a:pt x="1033640" y="14909"/>
                  </a:lnTo>
                  <a:lnTo>
                    <a:pt x="883589" y="241668"/>
                  </a:lnTo>
                  <a:lnTo>
                    <a:pt x="846747" y="189407"/>
                  </a:lnTo>
                  <a:lnTo>
                    <a:pt x="794867" y="112839"/>
                  </a:lnTo>
                  <a:lnTo>
                    <a:pt x="761949" y="61874"/>
                  </a:lnTo>
                  <a:lnTo>
                    <a:pt x="738987" y="31559"/>
                  </a:lnTo>
                  <a:lnTo>
                    <a:pt x="717003" y="17005"/>
                  </a:lnTo>
                  <a:lnTo>
                    <a:pt x="686993" y="13246"/>
                  </a:lnTo>
                  <a:lnTo>
                    <a:pt x="561619" y="13246"/>
                  </a:lnTo>
                  <a:lnTo>
                    <a:pt x="793051" y="340258"/>
                  </a:lnTo>
                  <a:lnTo>
                    <a:pt x="552437" y="624598"/>
                  </a:lnTo>
                  <a:lnTo>
                    <a:pt x="637235" y="624598"/>
                  </a:lnTo>
                  <a:lnTo>
                    <a:pt x="644029" y="621957"/>
                  </a:lnTo>
                  <a:lnTo>
                    <a:pt x="814108" y="370039"/>
                  </a:lnTo>
                  <a:lnTo>
                    <a:pt x="871550" y="449935"/>
                  </a:lnTo>
                  <a:lnTo>
                    <a:pt x="914463" y="512851"/>
                  </a:lnTo>
                  <a:lnTo>
                    <a:pt x="943635" y="559320"/>
                  </a:lnTo>
                  <a:lnTo>
                    <a:pt x="964844" y="591540"/>
                  </a:lnTo>
                  <a:lnTo>
                    <a:pt x="983932" y="611695"/>
                  </a:lnTo>
                  <a:lnTo>
                    <a:pt x="1006678" y="621982"/>
                  </a:lnTo>
                  <a:lnTo>
                    <a:pt x="1038923" y="624598"/>
                  </a:lnTo>
                  <a:lnTo>
                    <a:pt x="1156525" y="6245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3" name="Google Shape;943;p10"/>
            <p:cNvSpPr/>
            <p:nvPr/>
          </p:nvSpPr>
          <p:spPr>
            <a:xfrm>
              <a:off x="8787720" y="1592410"/>
              <a:ext cx="932815" cy="624840"/>
            </a:xfrm>
            <a:custGeom>
              <a:rect b="b" l="l" r="r" t="t"/>
              <a:pathLst>
                <a:path extrusionOk="0" h="624839" w="932815">
                  <a:moveTo>
                    <a:pt x="757003" y="0"/>
                  </a:moveTo>
                  <a:lnTo>
                    <a:pt x="699204" y="5775"/>
                  </a:lnTo>
                  <a:lnTo>
                    <a:pt x="648551" y="21673"/>
                  </a:lnTo>
                  <a:lnTo>
                    <a:pt x="604112" y="45550"/>
                  </a:lnTo>
                  <a:lnTo>
                    <a:pt x="564956" y="75263"/>
                  </a:lnTo>
                  <a:lnTo>
                    <a:pt x="530151" y="108666"/>
                  </a:lnTo>
                  <a:lnTo>
                    <a:pt x="509581" y="62727"/>
                  </a:lnTo>
                  <a:lnTo>
                    <a:pt x="477058" y="28590"/>
                  </a:lnTo>
                  <a:lnTo>
                    <a:pt x="430895" y="7325"/>
                  </a:lnTo>
                  <a:lnTo>
                    <a:pt x="369402" y="0"/>
                  </a:lnTo>
                  <a:lnTo>
                    <a:pt x="319200" y="4675"/>
                  </a:lnTo>
                  <a:lnTo>
                    <a:pt x="272651" y="18057"/>
                  </a:lnTo>
                  <a:lnTo>
                    <a:pt x="229667" y="39179"/>
                  </a:lnTo>
                  <a:lnTo>
                    <a:pt x="190161" y="67076"/>
                  </a:lnTo>
                  <a:lnTo>
                    <a:pt x="154047" y="100782"/>
                  </a:lnTo>
                  <a:lnTo>
                    <a:pt x="151996" y="66397"/>
                  </a:lnTo>
                  <a:lnTo>
                    <a:pt x="144160" y="38822"/>
                  </a:lnTo>
                  <a:lnTo>
                    <a:pt x="127502" y="20115"/>
                  </a:lnTo>
                  <a:lnTo>
                    <a:pt x="99075" y="13224"/>
                  </a:lnTo>
                  <a:lnTo>
                    <a:pt x="0" y="13224"/>
                  </a:lnTo>
                  <a:lnTo>
                    <a:pt x="5947" y="83034"/>
                  </a:lnTo>
                  <a:lnTo>
                    <a:pt x="5947" y="554265"/>
                  </a:lnTo>
                  <a:lnTo>
                    <a:pt x="0" y="624577"/>
                  </a:lnTo>
                  <a:lnTo>
                    <a:pt x="161084" y="624577"/>
                  </a:lnTo>
                  <a:lnTo>
                    <a:pt x="155147" y="554265"/>
                  </a:lnTo>
                  <a:lnTo>
                    <a:pt x="155147" y="133618"/>
                  </a:lnTo>
                  <a:lnTo>
                    <a:pt x="190115" y="109798"/>
                  </a:lnTo>
                  <a:lnTo>
                    <a:pt x="226750" y="93512"/>
                  </a:lnTo>
                  <a:lnTo>
                    <a:pt x="263227" y="84173"/>
                  </a:lnTo>
                  <a:lnTo>
                    <a:pt x="297718" y="81191"/>
                  </a:lnTo>
                  <a:lnTo>
                    <a:pt x="339864" y="90674"/>
                  </a:lnTo>
                  <a:lnTo>
                    <a:pt x="367091" y="115681"/>
                  </a:lnTo>
                  <a:lnTo>
                    <a:pt x="382590" y="151050"/>
                  </a:lnTo>
                  <a:lnTo>
                    <a:pt x="389549" y="191619"/>
                  </a:lnTo>
                  <a:lnTo>
                    <a:pt x="391160" y="232223"/>
                  </a:lnTo>
                  <a:lnTo>
                    <a:pt x="391160" y="554265"/>
                  </a:lnTo>
                  <a:lnTo>
                    <a:pt x="385380" y="624577"/>
                  </a:lnTo>
                  <a:lnTo>
                    <a:pt x="546318" y="624577"/>
                  </a:lnTo>
                  <a:lnTo>
                    <a:pt x="540350" y="554265"/>
                  </a:lnTo>
                  <a:lnTo>
                    <a:pt x="540350" y="133629"/>
                  </a:lnTo>
                  <a:lnTo>
                    <a:pt x="571983" y="111476"/>
                  </a:lnTo>
                  <a:lnTo>
                    <a:pt x="607579" y="95002"/>
                  </a:lnTo>
                  <a:lnTo>
                    <a:pt x="645376" y="84731"/>
                  </a:lnTo>
                  <a:lnTo>
                    <a:pt x="683612" y="81191"/>
                  </a:lnTo>
                  <a:lnTo>
                    <a:pt x="727130" y="91419"/>
                  </a:lnTo>
                  <a:lnTo>
                    <a:pt x="754531" y="117916"/>
                  </a:lnTo>
                  <a:lnTo>
                    <a:pt x="769519" y="154402"/>
                  </a:lnTo>
                  <a:lnTo>
                    <a:pt x="775796" y="194598"/>
                  </a:lnTo>
                  <a:lnTo>
                    <a:pt x="777065" y="232223"/>
                  </a:lnTo>
                  <a:lnTo>
                    <a:pt x="777065" y="541868"/>
                  </a:lnTo>
                  <a:lnTo>
                    <a:pt x="780331" y="579423"/>
                  </a:lnTo>
                  <a:lnTo>
                    <a:pt x="790448" y="605117"/>
                  </a:lnTo>
                  <a:lnTo>
                    <a:pt x="807894" y="619864"/>
                  </a:lnTo>
                  <a:lnTo>
                    <a:pt x="833147" y="624577"/>
                  </a:lnTo>
                  <a:lnTo>
                    <a:pt x="932191" y="624577"/>
                  </a:lnTo>
                  <a:lnTo>
                    <a:pt x="926254" y="554265"/>
                  </a:lnTo>
                  <a:lnTo>
                    <a:pt x="926254" y="196496"/>
                  </a:lnTo>
                  <a:lnTo>
                    <a:pt x="923254" y="146704"/>
                  </a:lnTo>
                  <a:lnTo>
                    <a:pt x="913952" y="103503"/>
                  </a:lnTo>
                  <a:lnTo>
                    <a:pt x="897894" y="67281"/>
                  </a:lnTo>
                  <a:lnTo>
                    <a:pt x="843688" y="17340"/>
                  </a:lnTo>
                  <a:lnTo>
                    <a:pt x="804633" y="4400"/>
                  </a:lnTo>
                  <a:lnTo>
                    <a:pt x="7570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44" name="Google Shape;944;p10"/>
            <p:cNvSpPr/>
            <p:nvPr/>
          </p:nvSpPr>
          <p:spPr>
            <a:xfrm>
              <a:off x="10178200" y="1592395"/>
              <a:ext cx="554990" cy="624840"/>
            </a:xfrm>
            <a:custGeom>
              <a:rect b="b" l="l" r="r" t="t"/>
              <a:pathLst>
                <a:path extrusionOk="0" h="624839" w="554990">
                  <a:moveTo>
                    <a:pt x="379601" y="0"/>
                  </a:moveTo>
                  <a:lnTo>
                    <a:pt x="328586" y="4612"/>
                  </a:lnTo>
                  <a:lnTo>
                    <a:pt x="279675" y="17832"/>
                  </a:lnTo>
                  <a:lnTo>
                    <a:pt x="233707" y="38738"/>
                  </a:lnTo>
                  <a:lnTo>
                    <a:pt x="191524" y="66406"/>
                  </a:lnTo>
                  <a:lnTo>
                    <a:pt x="153963" y="99913"/>
                  </a:lnTo>
                  <a:lnTo>
                    <a:pt x="151972" y="66411"/>
                  </a:lnTo>
                  <a:lnTo>
                    <a:pt x="144097" y="38836"/>
                  </a:lnTo>
                  <a:lnTo>
                    <a:pt x="127431" y="20127"/>
                  </a:lnTo>
                  <a:lnTo>
                    <a:pt x="99075" y="13235"/>
                  </a:lnTo>
                  <a:lnTo>
                    <a:pt x="0" y="13235"/>
                  </a:lnTo>
                  <a:lnTo>
                    <a:pt x="5936" y="83044"/>
                  </a:lnTo>
                  <a:lnTo>
                    <a:pt x="5790" y="554286"/>
                  </a:lnTo>
                  <a:lnTo>
                    <a:pt x="0" y="624588"/>
                  </a:lnTo>
                  <a:lnTo>
                    <a:pt x="160916" y="624588"/>
                  </a:lnTo>
                  <a:lnTo>
                    <a:pt x="154969" y="554286"/>
                  </a:lnTo>
                  <a:lnTo>
                    <a:pt x="154969" y="133681"/>
                  </a:lnTo>
                  <a:lnTo>
                    <a:pt x="189285" y="111026"/>
                  </a:lnTo>
                  <a:lnTo>
                    <a:pt x="224533" y="94600"/>
                  </a:lnTo>
                  <a:lnTo>
                    <a:pt x="262806" y="84600"/>
                  </a:lnTo>
                  <a:lnTo>
                    <a:pt x="306189" y="81222"/>
                  </a:lnTo>
                  <a:lnTo>
                    <a:pt x="345922" y="89275"/>
                  </a:lnTo>
                  <a:lnTo>
                    <a:pt x="372855" y="111420"/>
                  </a:lnTo>
                  <a:lnTo>
                    <a:pt x="389269" y="144638"/>
                  </a:lnTo>
                  <a:lnTo>
                    <a:pt x="397444" y="185912"/>
                  </a:lnTo>
                  <a:lnTo>
                    <a:pt x="399663" y="232223"/>
                  </a:lnTo>
                  <a:lnTo>
                    <a:pt x="399663" y="541889"/>
                  </a:lnTo>
                  <a:lnTo>
                    <a:pt x="402284" y="576721"/>
                  </a:lnTo>
                  <a:lnTo>
                    <a:pt x="411325" y="602714"/>
                  </a:lnTo>
                  <a:lnTo>
                    <a:pt x="428553" y="618970"/>
                  </a:lnTo>
                  <a:lnTo>
                    <a:pt x="455734" y="624588"/>
                  </a:lnTo>
                  <a:lnTo>
                    <a:pt x="554799" y="624588"/>
                  </a:lnTo>
                  <a:lnTo>
                    <a:pt x="548852" y="554778"/>
                  </a:lnTo>
                  <a:lnTo>
                    <a:pt x="548852" y="196517"/>
                  </a:lnTo>
                  <a:lnTo>
                    <a:pt x="545861" y="147143"/>
                  </a:lnTo>
                  <a:lnTo>
                    <a:pt x="536580" y="104101"/>
                  </a:lnTo>
                  <a:lnTo>
                    <a:pt x="520544" y="67852"/>
                  </a:lnTo>
                  <a:lnTo>
                    <a:pt x="466359" y="17577"/>
                  </a:lnTo>
                  <a:lnTo>
                    <a:pt x="427283" y="4471"/>
                  </a:lnTo>
                  <a:lnTo>
                    <a:pt x="3796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45" name="Google Shape;945;p1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0278" y="1350755"/>
              <a:ext cx="160738" cy="1564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46" name="Google Shape;946;p10"/>
            <p:cNvSpPr/>
            <p:nvPr/>
          </p:nvSpPr>
          <p:spPr>
            <a:xfrm>
              <a:off x="9865889" y="1605635"/>
              <a:ext cx="161290" cy="611505"/>
            </a:xfrm>
            <a:custGeom>
              <a:rect b="b" l="l" r="r" t="t"/>
              <a:pathLst>
                <a:path extrusionOk="0" h="611505" w="161290">
                  <a:moveTo>
                    <a:pt x="99065" y="0"/>
                  </a:moveTo>
                  <a:lnTo>
                    <a:pt x="0" y="0"/>
                  </a:lnTo>
                  <a:lnTo>
                    <a:pt x="5947" y="69809"/>
                  </a:lnTo>
                  <a:lnTo>
                    <a:pt x="5947" y="541041"/>
                  </a:lnTo>
                  <a:lnTo>
                    <a:pt x="0" y="611353"/>
                  </a:lnTo>
                  <a:lnTo>
                    <a:pt x="160895" y="611353"/>
                  </a:lnTo>
                  <a:lnTo>
                    <a:pt x="154948" y="541041"/>
                  </a:lnTo>
                  <a:lnTo>
                    <a:pt x="154948" y="82541"/>
                  </a:lnTo>
                  <a:lnTo>
                    <a:pt x="152835" y="49757"/>
                  </a:lnTo>
                  <a:lnTo>
                    <a:pt x="144656" y="23593"/>
                  </a:lnTo>
                  <a:lnTo>
                    <a:pt x="127653" y="6268"/>
                  </a:lnTo>
                  <a:lnTo>
                    <a:pt x="990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grpSp>
          <p:nvGrpSpPr>
            <p:cNvPr id="947" name="Google Shape;947;p10"/>
            <p:cNvGrpSpPr/>
            <p:nvPr/>
          </p:nvGrpSpPr>
          <p:grpSpPr>
            <a:xfrm>
              <a:off x="8792286" y="2468060"/>
              <a:ext cx="1814208" cy="243814"/>
              <a:chOff x="8792286" y="2468060"/>
              <a:chExt cx="1814208" cy="243814"/>
            </a:xfrm>
          </p:grpSpPr>
          <p:sp>
            <p:nvSpPr>
              <p:cNvPr id="948" name="Google Shape;948;p10"/>
              <p:cNvSpPr/>
              <p:nvPr/>
            </p:nvSpPr>
            <p:spPr>
              <a:xfrm>
                <a:off x="8792286" y="2479007"/>
                <a:ext cx="165735" cy="182880"/>
              </a:xfrm>
              <a:custGeom>
                <a:rect b="b" l="l" r="r" t="t"/>
                <a:pathLst>
                  <a:path extrusionOk="0" h="182880" w="165734">
                    <a:moveTo>
                      <a:pt x="165709" y="0"/>
                    </a:moveTo>
                    <a:lnTo>
                      <a:pt x="0" y="0"/>
                    </a:lnTo>
                    <a:lnTo>
                      <a:pt x="0" y="29210"/>
                    </a:lnTo>
                    <a:lnTo>
                      <a:pt x="0" y="182880"/>
                    </a:lnTo>
                    <a:lnTo>
                      <a:pt x="34264" y="182880"/>
                    </a:lnTo>
                    <a:lnTo>
                      <a:pt x="34264" y="29210"/>
                    </a:lnTo>
                    <a:lnTo>
                      <a:pt x="131445" y="29210"/>
                    </a:lnTo>
                    <a:lnTo>
                      <a:pt x="131445" y="182880"/>
                    </a:lnTo>
                    <a:lnTo>
                      <a:pt x="165709" y="182880"/>
                    </a:lnTo>
                    <a:lnTo>
                      <a:pt x="165709" y="29210"/>
                    </a:lnTo>
                    <a:lnTo>
                      <a:pt x="16570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949" name="Google Shape;949;p1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8994686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50" name="Google Shape;950;p10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9177548" y="2520679"/>
                <a:ext cx="151796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51" name="Google Shape;951;p10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9349948" y="2468060"/>
                <a:ext cx="201595" cy="24381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52" name="Google Shape;952;p10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9571639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53" name="Google Shape;953;p10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9754489" y="2522248"/>
                <a:ext cx="141890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54" name="Google Shape;954;p10"/>
              <p:cNvSpPr/>
              <p:nvPr/>
            </p:nvSpPr>
            <p:spPr>
              <a:xfrm>
                <a:off x="9919932" y="2521971"/>
                <a:ext cx="157480" cy="171450"/>
              </a:xfrm>
              <a:custGeom>
                <a:rect b="b" l="l" r="r" t="t"/>
                <a:pathLst>
                  <a:path extrusionOk="0" h="171450" w="157479">
                    <a:moveTo>
                      <a:pt x="156883" y="111760"/>
                    </a:moveTo>
                    <a:lnTo>
                      <a:pt x="135191" y="111760"/>
                    </a:lnTo>
                    <a:lnTo>
                      <a:pt x="135191" y="0"/>
                    </a:lnTo>
                    <a:lnTo>
                      <a:pt x="101727" y="0"/>
                    </a:lnTo>
                    <a:lnTo>
                      <a:pt x="101727" y="111760"/>
                    </a:lnTo>
                    <a:lnTo>
                      <a:pt x="33464" y="11176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111760"/>
                    </a:lnTo>
                    <a:lnTo>
                      <a:pt x="0" y="139700"/>
                    </a:lnTo>
                    <a:lnTo>
                      <a:pt x="125552" y="139700"/>
                    </a:lnTo>
                    <a:lnTo>
                      <a:pt x="125552" y="171450"/>
                    </a:lnTo>
                    <a:lnTo>
                      <a:pt x="156883" y="171450"/>
                    </a:lnTo>
                    <a:lnTo>
                      <a:pt x="156883" y="139700"/>
                    </a:lnTo>
                    <a:lnTo>
                      <a:pt x="156883" y="1117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955" name="Google Shape;955;p10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10653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56" name="Google Shape;956;p10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10282168" y="2520679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57" name="Google Shape;957;p10"/>
              <p:cNvSpPr/>
              <p:nvPr/>
            </p:nvSpPr>
            <p:spPr>
              <a:xfrm>
                <a:off x="10467429" y="2522251"/>
                <a:ext cx="139065" cy="139700"/>
              </a:xfrm>
              <a:custGeom>
                <a:rect b="b" l="l" r="r" t="t"/>
                <a:pathLst>
                  <a:path extrusionOk="0" h="139700" w="139065">
                    <a:moveTo>
                      <a:pt x="138950" y="0"/>
                    </a:moveTo>
                    <a:lnTo>
                      <a:pt x="105486" y="0"/>
                    </a:lnTo>
                    <a:lnTo>
                      <a:pt x="105486" y="57150"/>
                    </a:lnTo>
                    <a:lnTo>
                      <a:pt x="33464" y="5715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57150"/>
                    </a:lnTo>
                    <a:lnTo>
                      <a:pt x="0" y="83820"/>
                    </a:lnTo>
                    <a:lnTo>
                      <a:pt x="0" y="139700"/>
                    </a:lnTo>
                    <a:lnTo>
                      <a:pt x="33464" y="139700"/>
                    </a:lnTo>
                    <a:lnTo>
                      <a:pt x="33464" y="83820"/>
                    </a:lnTo>
                    <a:lnTo>
                      <a:pt x="105486" y="83820"/>
                    </a:lnTo>
                    <a:lnTo>
                      <a:pt x="105486" y="139700"/>
                    </a:lnTo>
                    <a:lnTo>
                      <a:pt x="138950" y="139700"/>
                    </a:lnTo>
                    <a:lnTo>
                      <a:pt x="138950" y="83820"/>
                    </a:lnTo>
                    <a:lnTo>
                      <a:pt x="138950" y="57150"/>
                    </a:lnTo>
                    <a:lnTo>
                      <a:pt x="1389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</p:grpSp>
        <p:grpSp>
          <p:nvGrpSpPr>
            <p:cNvPr id="958" name="Google Shape;958;p10"/>
            <p:cNvGrpSpPr/>
            <p:nvPr/>
          </p:nvGrpSpPr>
          <p:grpSpPr>
            <a:xfrm>
              <a:off x="10651369" y="2520679"/>
              <a:ext cx="657516" cy="142477"/>
              <a:chOff x="10651369" y="2520679"/>
              <a:chExt cx="657516" cy="142477"/>
            </a:xfrm>
          </p:grpSpPr>
          <p:pic>
            <p:nvPicPr>
              <p:cNvPr id="959" name="Google Shape;959;p10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65136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60" name="Google Shape;960;p10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10826998" y="2520679"/>
                <a:ext cx="279761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61" name="Google Shape;961;p10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11131121" y="2522239"/>
                <a:ext cx="177764" cy="13936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62" name="Google Shape;962;p10"/>
            <p:cNvGrpSpPr/>
            <p:nvPr/>
          </p:nvGrpSpPr>
          <p:grpSpPr>
            <a:xfrm>
              <a:off x="8790940" y="2780112"/>
              <a:ext cx="561156" cy="202891"/>
              <a:chOff x="8790940" y="2780112"/>
              <a:chExt cx="561156" cy="202891"/>
            </a:xfrm>
          </p:grpSpPr>
          <p:sp>
            <p:nvSpPr>
              <p:cNvPr id="963" name="Google Shape;963;p10"/>
              <p:cNvSpPr/>
              <p:nvPr/>
            </p:nvSpPr>
            <p:spPr>
              <a:xfrm>
                <a:off x="8790940" y="2780112"/>
                <a:ext cx="203200" cy="201295"/>
              </a:xfrm>
              <a:custGeom>
                <a:rect b="b" l="l" r="r" t="t"/>
                <a:pathLst>
                  <a:path extrusionOk="0" h="201294" w="203200">
                    <a:moveTo>
                      <a:pt x="136804" y="19189"/>
                    </a:moveTo>
                    <a:lnTo>
                      <a:pt x="0" y="19189"/>
                    </a:lnTo>
                    <a:lnTo>
                      <a:pt x="0" y="47129"/>
                    </a:lnTo>
                    <a:lnTo>
                      <a:pt x="0" y="103009"/>
                    </a:lnTo>
                    <a:lnTo>
                      <a:pt x="0" y="130949"/>
                    </a:lnTo>
                    <a:lnTo>
                      <a:pt x="0" y="200799"/>
                    </a:lnTo>
                    <a:lnTo>
                      <a:pt x="34810" y="200799"/>
                    </a:lnTo>
                    <a:lnTo>
                      <a:pt x="34810" y="130949"/>
                    </a:lnTo>
                    <a:lnTo>
                      <a:pt x="125298" y="130949"/>
                    </a:lnTo>
                    <a:lnTo>
                      <a:pt x="125298" y="103009"/>
                    </a:lnTo>
                    <a:lnTo>
                      <a:pt x="34810" y="103009"/>
                    </a:lnTo>
                    <a:lnTo>
                      <a:pt x="34810" y="47129"/>
                    </a:lnTo>
                    <a:lnTo>
                      <a:pt x="136804" y="47129"/>
                    </a:lnTo>
                    <a:lnTo>
                      <a:pt x="136804" y="19189"/>
                    </a:lnTo>
                    <a:close/>
                  </a:path>
                  <a:path extrusionOk="0" h="201294" w="203200">
                    <a:moveTo>
                      <a:pt x="198132" y="61976"/>
                    </a:moveTo>
                    <a:lnTo>
                      <a:pt x="164668" y="61976"/>
                    </a:lnTo>
                    <a:lnTo>
                      <a:pt x="164668" y="201079"/>
                    </a:lnTo>
                    <a:lnTo>
                      <a:pt x="198132" y="201079"/>
                    </a:lnTo>
                    <a:lnTo>
                      <a:pt x="198132" y="61976"/>
                    </a:lnTo>
                    <a:close/>
                  </a:path>
                  <a:path extrusionOk="0" h="201294" w="203200">
                    <a:moveTo>
                      <a:pt x="202946" y="18732"/>
                    </a:moveTo>
                    <a:lnTo>
                      <a:pt x="201447" y="11849"/>
                    </a:lnTo>
                    <a:lnTo>
                      <a:pt x="201333" y="11303"/>
                    </a:lnTo>
                    <a:lnTo>
                      <a:pt x="196850" y="5359"/>
                    </a:lnTo>
                    <a:lnTo>
                      <a:pt x="190207" y="1511"/>
                    </a:lnTo>
                    <a:lnTo>
                      <a:pt x="190576" y="1511"/>
                    </a:lnTo>
                    <a:lnTo>
                      <a:pt x="181521" y="0"/>
                    </a:lnTo>
                    <a:lnTo>
                      <a:pt x="172986" y="1511"/>
                    </a:lnTo>
                    <a:lnTo>
                      <a:pt x="166204" y="5651"/>
                    </a:lnTo>
                    <a:lnTo>
                      <a:pt x="161721" y="11849"/>
                    </a:lnTo>
                    <a:lnTo>
                      <a:pt x="160108" y="19519"/>
                    </a:lnTo>
                    <a:lnTo>
                      <a:pt x="161632" y="26758"/>
                    </a:lnTo>
                    <a:lnTo>
                      <a:pt x="161721" y="27190"/>
                    </a:lnTo>
                    <a:lnTo>
                      <a:pt x="166204" y="33401"/>
                    </a:lnTo>
                    <a:lnTo>
                      <a:pt x="172986" y="37541"/>
                    </a:lnTo>
                    <a:lnTo>
                      <a:pt x="181521" y="39065"/>
                    </a:lnTo>
                    <a:lnTo>
                      <a:pt x="189915" y="37541"/>
                    </a:lnTo>
                    <a:lnTo>
                      <a:pt x="190106" y="37541"/>
                    </a:lnTo>
                    <a:lnTo>
                      <a:pt x="196951" y="33197"/>
                    </a:lnTo>
                    <a:lnTo>
                      <a:pt x="201371" y="26758"/>
                    </a:lnTo>
                    <a:lnTo>
                      <a:pt x="202946" y="187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964" name="Google Shape;964;p10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9032976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65" name="Google Shape;965;p10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9205923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66" name="Google Shape;966;p10"/>
            <p:cNvGrpSpPr/>
            <p:nvPr/>
          </p:nvGrpSpPr>
          <p:grpSpPr>
            <a:xfrm>
              <a:off x="9461323" y="2787904"/>
              <a:ext cx="1851826" cy="243805"/>
              <a:chOff x="9461323" y="2787904"/>
              <a:chExt cx="1851826" cy="243805"/>
            </a:xfrm>
          </p:grpSpPr>
          <p:pic>
            <p:nvPicPr>
              <p:cNvPr id="967" name="Google Shape;967;p10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9461323" y="2798844"/>
                <a:ext cx="184182" cy="1823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68" name="Google Shape;968;p10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9667476" y="2840516"/>
                <a:ext cx="460748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69" name="Google Shape;969;p10"/>
              <p:cNvSpPr/>
              <p:nvPr/>
            </p:nvSpPr>
            <p:spPr>
              <a:xfrm>
                <a:off x="10160350" y="2787904"/>
                <a:ext cx="33655" cy="193675"/>
              </a:xfrm>
              <a:custGeom>
                <a:rect b="b" l="l" r="r" t="t"/>
                <a:pathLst>
                  <a:path extrusionOk="0" h="193675" w="33654">
                    <a:moveTo>
                      <a:pt x="33464" y="0"/>
                    </a:moveTo>
                    <a:lnTo>
                      <a:pt x="0" y="0"/>
                    </a:lnTo>
                    <a:lnTo>
                      <a:pt x="0" y="193282"/>
                    </a:lnTo>
                    <a:lnTo>
                      <a:pt x="33464" y="193282"/>
                    </a:lnTo>
                    <a:lnTo>
                      <a:pt x="334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970" name="Google Shape;970;p10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10225943" y="2840522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71" name="Google Shape;971;p10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10410403" y="2840522"/>
                <a:ext cx="151785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72" name="Google Shape;972;p10"/>
              <p:cNvPicPr preferRelativeResize="0"/>
              <p:nvPr/>
            </p:nvPicPr>
            <p:blipFill rotWithShape="1">
              <a:blip r:embed="rId18">
                <a:alphaModFix/>
              </a:blip>
              <a:srcRect b="0" l="0" r="0" t="0"/>
              <a:stretch/>
            </p:blipFill>
            <p:spPr>
              <a:xfrm>
                <a:off x="10594054" y="2840522"/>
                <a:ext cx="239071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73" name="Google Shape;973;p10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10865531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74" name="Google Shape;974;p10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11043832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75" name="Google Shape;975;p10"/>
              <p:cNvPicPr preferRelativeResize="0"/>
              <p:nvPr/>
            </p:nvPicPr>
            <p:blipFill rotWithShape="1">
              <a:blip r:embed="rId19">
                <a:alphaModFix/>
              </a:blip>
              <a:srcRect b="0" l="0" r="0" t="0"/>
              <a:stretch/>
            </p:blipFill>
            <p:spPr>
              <a:xfrm>
                <a:off x="11208210" y="2811354"/>
                <a:ext cx="104939" cy="1716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976" name="Google Shape;976;p10"/>
          <p:cNvSpPr/>
          <p:nvPr/>
        </p:nvSpPr>
        <p:spPr>
          <a:xfrm>
            <a:off x="3933516" y="3978275"/>
            <a:ext cx="6031092" cy="5356143"/>
          </a:xfrm>
          <a:prstGeom prst="ellipse">
            <a:avLst/>
          </a:prstGeom>
          <a:solidFill>
            <a:srgbClr val="AD955E"/>
          </a:solidFill>
          <a:ln>
            <a:noFill/>
          </a:ln>
          <a:effectLst>
            <a:outerShdw blurRad="50800" rotWithShape="0" algn="l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977" name="Google Shape;977;p10"/>
          <p:cNvSpPr/>
          <p:nvPr/>
        </p:nvSpPr>
        <p:spPr>
          <a:xfrm>
            <a:off x="9647729" y="3978275"/>
            <a:ext cx="6029215" cy="5347113"/>
          </a:xfrm>
          <a:prstGeom prst="ellipse">
            <a:avLst/>
          </a:prstGeom>
          <a:solidFill>
            <a:srgbClr val="AD955E"/>
          </a:solidFill>
          <a:ln>
            <a:noFill/>
          </a:ln>
          <a:effectLst>
            <a:outerShdw blurRad="50800" rotWithShape="0" algn="r" dir="108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978" name="Google Shape;978;p10"/>
          <p:cNvSpPr txBox="1"/>
          <p:nvPr/>
        </p:nvSpPr>
        <p:spPr>
          <a:xfrm>
            <a:off x="10201965" y="6289321"/>
            <a:ext cx="5336485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91425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ontserrat Medium"/>
              <a:buNone/>
            </a:pPr>
            <a:r>
              <a:rPr lang="ru-RU" sz="4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Работодатель № 1</a:t>
            </a:r>
            <a:endParaRPr b="1" sz="60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79" name="Google Shape;979;p10"/>
          <p:cNvSpPr txBox="1"/>
          <p:nvPr/>
        </p:nvSpPr>
        <p:spPr>
          <a:xfrm>
            <a:off x="4170873" y="5874906"/>
            <a:ext cx="5382318" cy="13542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91425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ontserrat Medium"/>
              <a:buNone/>
            </a:pPr>
            <a:r>
              <a:rPr lang="ru-RU" sz="4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Идеальная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ontserrat Medium"/>
              <a:buNone/>
            </a:pPr>
            <a:r>
              <a:rPr lang="ru-RU" sz="4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жилая среда</a:t>
            </a:r>
            <a:endParaRPr b="1" sz="60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80" name="Google Shape;980;p10"/>
          <p:cNvSpPr/>
          <p:nvPr/>
        </p:nvSpPr>
        <p:spPr>
          <a:xfrm>
            <a:off x="6857161" y="527793"/>
            <a:ext cx="6029215" cy="5347113"/>
          </a:xfrm>
          <a:prstGeom prst="ellipse">
            <a:avLst/>
          </a:prstGeom>
          <a:solidFill>
            <a:srgbClr val="AD955E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981" name="Google Shape;981;p10"/>
          <p:cNvSpPr txBox="1"/>
          <p:nvPr>
            <p:ph type="title"/>
          </p:nvPr>
        </p:nvSpPr>
        <p:spPr>
          <a:xfrm>
            <a:off x="6332625" y="3969245"/>
            <a:ext cx="6535671" cy="15456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1176655" lvl="0" marL="12700" marR="5080" rtl="0" algn="l">
              <a:lnSpc>
                <a:spcPct val="110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9600">
                <a:solidFill>
                  <a:schemeClr val="dk1"/>
                </a:solidFill>
              </a:rPr>
              <a:t>Sminex</a:t>
            </a:r>
            <a:endParaRPr sz="9600">
              <a:solidFill>
                <a:schemeClr val="dk1"/>
              </a:solidFill>
            </a:endParaRPr>
          </a:p>
        </p:txBody>
      </p:sp>
      <p:sp>
        <p:nvSpPr>
          <p:cNvPr id="982" name="Google Shape;982;p10"/>
          <p:cNvSpPr txBox="1"/>
          <p:nvPr/>
        </p:nvSpPr>
        <p:spPr>
          <a:xfrm>
            <a:off x="7450889" y="2455853"/>
            <a:ext cx="5108826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91425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Montserrat Medium"/>
              <a:buNone/>
            </a:pPr>
            <a:r>
              <a:rPr lang="ru-RU" sz="4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Перфекционизм</a:t>
            </a:r>
            <a:endParaRPr b="1" sz="60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983" name="Google Shape;983;p10"/>
          <p:cNvCxnSpPr/>
          <p:nvPr/>
        </p:nvCxnSpPr>
        <p:spPr>
          <a:xfrm>
            <a:off x="4784871" y="7331075"/>
            <a:ext cx="4144579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4" name="Google Shape;984;p10"/>
          <p:cNvCxnSpPr/>
          <p:nvPr/>
        </p:nvCxnSpPr>
        <p:spPr>
          <a:xfrm>
            <a:off x="10280650" y="7229123"/>
            <a:ext cx="4724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85" name="Google Shape;985;p10"/>
          <p:cNvCxnSpPr/>
          <p:nvPr/>
        </p:nvCxnSpPr>
        <p:spPr>
          <a:xfrm>
            <a:off x="7461250" y="3216275"/>
            <a:ext cx="4804026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0" name="Google Shape;990;p11"/>
          <p:cNvGrpSpPr/>
          <p:nvPr/>
        </p:nvGrpSpPr>
        <p:grpSpPr>
          <a:xfrm>
            <a:off x="679451" y="549275"/>
            <a:ext cx="3810000" cy="1660262"/>
            <a:chOff x="8123520" y="1350745"/>
            <a:chExt cx="3857507" cy="1680964"/>
          </a:xfrm>
        </p:grpSpPr>
        <p:sp>
          <p:nvSpPr>
            <p:cNvPr id="991" name="Google Shape;991;p11"/>
            <p:cNvSpPr/>
            <p:nvPr/>
          </p:nvSpPr>
          <p:spPr>
            <a:xfrm>
              <a:off x="8123520" y="1350745"/>
              <a:ext cx="586105" cy="878840"/>
            </a:xfrm>
            <a:custGeom>
              <a:rect b="b" l="l" r="r" t="t"/>
              <a:pathLst>
                <a:path extrusionOk="0" h="878839" w="586104">
                  <a:moveTo>
                    <a:pt x="314178" y="0"/>
                  </a:moveTo>
                  <a:lnTo>
                    <a:pt x="268164" y="1568"/>
                  </a:lnTo>
                  <a:lnTo>
                    <a:pt x="222745" y="6576"/>
                  </a:lnTo>
                  <a:lnTo>
                    <a:pt x="178914" y="15477"/>
                  </a:lnTo>
                  <a:lnTo>
                    <a:pt x="137666" y="28722"/>
                  </a:lnTo>
                  <a:lnTo>
                    <a:pt x="99993" y="46764"/>
                  </a:lnTo>
                  <a:lnTo>
                    <a:pt x="66887" y="70056"/>
                  </a:lnTo>
                  <a:lnTo>
                    <a:pt x="39341" y="99051"/>
                  </a:lnTo>
                  <a:lnTo>
                    <a:pt x="18350" y="134201"/>
                  </a:lnTo>
                  <a:lnTo>
                    <a:pt x="4905" y="175959"/>
                  </a:lnTo>
                  <a:lnTo>
                    <a:pt x="0" y="224778"/>
                  </a:lnTo>
                  <a:lnTo>
                    <a:pt x="3918" y="264506"/>
                  </a:lnTo>
                  <a:lnTo>
                    <a:pt x="33534" y="332902"/>
                  </a:lnTo>
                  <a:lnTo>
                    <a:pt x="85544" y="389599"/>
                  </a:lnTo>
                  <a:lnTo>
                    <a:pt x="117452" y="414702"/>
                  </a:lnTo>
                  <a:lnTo>
                    <a:pt x="151967" y="438251"/>
                  </a:lnTo>
                  <a:lnTo>
                    <a:pt x="188091" y="460702"/>
                  </a:lnTo>
                  <a:lnTo>
                    <a:pt x="261177" y="504140"/>
                  </a:lnTo>
                  <a:lnTo>
                    <a:pt x="296145" y="526040"/>
                  </a:lnTo>
                  <a:lnTo>
                    <a:pt x="328732" y="548669"/>
                  </a:lnTo>
                  <a:lnTo>
                    <a:pt x="382778" y="597945"/>
                  </a:lnTo>
                  <a:lnTo>
                    <a:pt x="415337" y="655622"/>
                  </a:lnTo>
                  <a:lnTo>
                    <a:pt x="421065" y="688753"/>
                  </a:lnTo>
                  <a:lnTo>
                    <a:pt x="415450" y="740100"/>
                  </a:lnTo>
                  <a:lnTo>
                    <a:pt x="394428" y="780881"/>
                  </a:lnTo>
                  <a:lnTo>
                    <a:pt x="360292" y="810612"/>
                  </a:lnTo>
                  <a:lnTo>
                    <a:pt x="315333" y="828807"/>
                  </a:lnTo>
                  <a:lnTo>
                    <a:pt x="261845" y="834979"/>
                  </a:lnTo>
                  <a:lnTo>
                    <a:pt x="213367" y="832384"/>
                  </a:lnTo>
                  <a:lnTo>
                    <a:pt x="166773" y="824392"/>
                  </a:lnTo>
                  <a:lnTo>
                    <a:pt x="121497" y="810697"/>
                  </a:lnTo>
                  <a:lnTo>
                    <a:pt x="76971" y="790991"/>
                  </a:lnTo>
                  <a:lnTo>
                    <a:pt x="53975" y="784664"/>
                  </a:lnTo>
                  <a:lnTo>
                    <a:pt x="34776" y="789426"/>
                  </a:lnTo>
                  <a:lnTo>
                    <a:pt x="19468" y="802535"/>
                  </a:lnTo>
                  <a:lnTo>
                    <a:pt x="8146" y="821252"/>
                  </a:lnTo>
                  <a:lnTo>
                    <a:pt x="52121" y="841592"/>
                  </a:lnTo>
                  <a:lnTo>
                    <a:pt x="102806" y="857661"/>
                  </a:lnTo>
                  <a:lnTo>
                    <a:pt x="156380" y="869316"/>
                  </a:lnTo>
                  <a:lnTo>
                    <a:pt x="209022" y="876413"/>
                  </a:lnTo>
                  <a:lnTo>
                    <a:pt x="256913" y="878810"/>
                  </a:lnTo>
                  <a:lnTo>
                    <a:pt x="310611" y="876623"/>
                  </a:lnTo>
                  <a:lnTo>
                    <a:pt x="361707" y="869925"/>
                  </a:lnTo>
                  <a:lnTo>
                    <a:pt x="409446" y="858512"/>
                  </a:lnTo>
                  <a:lnTo>
                    <a:pt x="453070" y="842182"/>
                  </a:lnTo>
                  <a:lnTo>
                    <a:pt x="491824" y="820731"/>
                  </a:lnTo>
                  <a:lnTo>
                    <a:pt x="524949" y="793956"/>
                  </a:lnTo>
                  <a:lnTo>
                    <a:pt x="551691" y="761652"/>
                  </a:lnTo>
                  <a:lnTo>
                    <a:pt x="571292" y="723618"/>
                  </a:lnTo>
                  <a:lnTo>
                    <a:pt x="582995" y="679648"/>
                  </a:lnTo>
                  <a:lnTo>
                    <a:pt x="586044" y="629541"/>
                  </a:lnTo>
                  <a:lnTo>
                    <a:pt x="580707" y="588318"/>
                  </a:lnTo>
                  <a:lnTo>
                    <a:pt x="567827" y="551156"/>
                  </a:lnTo>
                  <a:lnTo>
                    <a:pt x="548422" y="517593"/>
                  </a:lnTo>
                  <a:lnTo>
                    <a:pt x="523507" y="487167"/>
                  </a:lnTo>
                  <a:lnTo>
                    <a:pt x="494099" y="459415"/>
                  </a:lnTo>
                  <a:lnTo>
                    <a:pt x="461216" y="433876"/>
                  </a:lnTo>
                  <a:lnTo>
                    <a:pt x="425874" y="410088"/>
                  </a:lnTo>
                  <a:lnTo>
                    <a:pt x="389090" y="387590"/>
                  </a:lnTo>
                  <a:lnTo>
                    <a:pt x="315263" y="344611"/>
                  </a:lnTo>
                  <a:lnTo>
                    <a:pt x="280253" y="323208"/>
                  </a:lnTo>
                  <a:lnTo>
                    <a:pt x="247868" y="301245"/>
                  </a:lnTo>
                  <a:lnTo>
                    <a:pt x="195041" y="253797"/>
                  </a:lnTo>
                  <a:lnTo>
                    <a:pt x="164914" y="198570"/>
                  </a:lnTo>
                  <a:lnTo>
                    <a:pt x="160906" y="166884"/>
                  </a:lnTo>
                  <a:lnTo>
                    <a:pt x="167326" y="125567"/>
                  </a:lnTo>
                  <a:lnTo>
                    <a:pt x="185798" y="91330"/>
                  </a:lnTo>
                  <a:lnTo>
                    <a:pt x="215723" y="65380"/>
                  </a:lnTo>
                  <a:lnTo>
                    <a:pt x="256504" y="48924"/>
                  </a:lnTo>
                  <a:lnTo>
                    <a:pt x="307540" y="43171"/>
                  </a:lnTo>
                  <a:lnTo>
                    <a:pt x="347261" y="45269"/>
                  </a:lnTo>
                  <a:lnTo>
                    <a:pt x="386107" y="51647"/>
                  </a:lnTo>
                  <a:lnTo>
                    <a:pt x="424417" y="62431"/>
                  </a:lnTo>
                  <a:lnTo>
                    <a:pt x="462530" y="77746"/>
                  </a:lnTo>
                  <a:lnTo>
                    <a:pt x="487072" y="83450"/>
                  </a:lnTo>
                  <a:lnTo>
                    <a:pt x="506372" y="77264"/>
                  </a:lnTo>
                  <a:lnTo>
                    <a:pt x="521116" y="62550"/>
                  </a:lnTo>
                  <a:lnTo>
                    <a:pt x="531994" y="42668"/>
                  </a:lnTo>
                  <a:lnTo>
                    <a:pt x="478241" y="23999"/>
                  </a:lnTo>
                  <a:lnTo>
                    <a:pt x="424036" y="10665"/>
                  </a:lnTo>
                  <a:lnTo>
                    <a:pt x="369357" y="2666"/>
                  </a:lnTo>
                  <a:lnTo>
                    <a:pt x="314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2" name="Google Shape;992;p11"/>
            <p:cNvSpPr/>
            <p:nvPr/>
          </p:nvSpPr>
          <p:spPr>
            <a:xfrm>
              <a:off x="10824057" y="1592395"/>
              <a:ext cx="1156970" cy="637540"/>
            </a:xfrm>
            <a:custGeom>
              <a:rect b="b" l="l" r="r" t="t"/>
              <a:pathLst>
                <a:path extrusionOk="0" h="637539" w="1156970">
                  <a:moveTo>
                    <a:pt x="556818" y="246621"/>
                  </a:moveTo>
                  <a:lnTo>
                    <a:pt x="552373" y="195897"/>
                  </a:lnTo>
                  <a:lnTo>
                    <a:pt x="540524" y="149872"/>
                  </a:lnTo>
                  <a:lnTo>
                    <a:pt x="521233" y="108445"/>
                  </a:lnTo>
                  <a:lnTo>
                    <a:pt x="494296" y="71958"/>
                  </a:lnTo>
                  <a:lnTo>
                    <a:pt x="458660" y="41770"/>
                  </a:lnTo>
                  <a:lnTo>
                    <a:pt x="413080" y="19024"/>
                  </a:lnTo>
                  <a:lnTo>
                    <a:pt x="411556" y="18554"/>
                  </a:lnTo>
                  <a:lnTo>
                    <a:pt x="411556" y="252907"/>
                  </a:lnTo>
                  <a:lnTo>
                    <a:pt x="160070" y="271272"/>
                  </a:lnTo>
                  <a:lnTo>
                    <a:pt x="162636" y="230606"/>
                  </a:lnTo>
                  <a:lnTo>
                    <a:pt x="168414" y="186093"/>
                  </a:lnTo>
                  <a:lnTo>
                    <a:pt x="178930" y="141389"/>
                  </a:lnTo>
                  <a:lnTo>
                    <a:pt x="195681" y="100203"/>
                  </a:lnTo>
                  <a:lnTo>
                    <a:pt x="220192" y="66217"/>
                  </a:lnTo>
                  <a:lnTo>
                    <a:pt x="253974" y="43116"/>
                  </a:lnTo>
                  <a:lnTo>
                    <a:pt x="298538" y="34594"/>
                  </a:lnTo>
                  <a:lnTo>
                    <a:pt x="345325" y="45097"/>
                  </a:lnTo>
                  <a:lnTo>
                    <a:pt x="377088" y="72961"/>
                  </a:lnTo>
                  <a:lnTo>
                    <a:pt x="396735" y="112928"/>
                  </a:lnTo>
                  <a:lnTo>
                    <a:pt x="407111" y="159740"/>
                  </a:lnTo>
                  <a:lnTo>
                    <a:pt x="411099" y="208140"/>
                  </a:lnTo>
                  <a:lnTo>
                    <a:pt x="411492" y="246621"/>
                  </a:lnTo>
                  <a:lnTo>
                    <a:pt x="411556" y="252907"/>
                  </a:lnTo>
                  <a:lnTo>
                    <a:pt x="411556" y="18554"/>
                  </a:lnTo>
                  <a:lnTo>
                    <a:pt x="386727" y="10680"/>
                  </a:lnTo>
                  <a:lnTo>
                    <a:pt x="358381" y="4737"/>
                  </a:lnTo>
                  <a:lnTo>
                    <a:pt x="328041" y="1181"/>
                  </a:lnTo>
                  <a:lnTo>
                    <a:pt x="295681" y="0"/>
                  </a:lnTo>
                  <a:lnTo>
                    <a:pt x="242404" y="3556"/>
                  </a:lnTo>
                  <a:lnTo>
                    <a:pt x="193903" y="14224"/>
                  </a:lnTo>
                  <a:lnTo>
                    <a:pt x="150190" y="32016"/>
                  </a:lnTo>
                  <a:lnTo>
                    <a:pt x="111277" y="56934"/>
                  </a:lnTo>
                  <a:lnTo>
                    <a:pt x="77177" y="89001"/>
                  </a:lnTo>
                  <a:lnTo>
                    <a:pt x="48641" y="127000"/>
                  </a:lnTo>
                  <a:lnTo>
                    <a:pt x="26657" y="169697"/>
                  </a:lnTo>
                  <a:lnTo>
                    <a:pt x="11226" y="217119"/>
                  </a:lnTo>
                  <a:lnTo>
                    <a:pt x="2349" y="269227"/>
                  </a:lnTo>
                  <a:lnTo>
                    <a:pt x="0" y="326047"/>
                  </a:lnTo>
                  <a:lnTo>
                    <a:pt x="3009" y="373164"/>
                  </a:lnTo>
                  <a:lnTo>
                    <a:pt x="11074" y="419404"/>
                  </a:lnTo>
                  <a:lnTo>
                    <a:pt x="24841" y="464058"/>
                  </a:lnTo>
                  <a:lnTo>
                    <a:pt x="45008" y="506437"/>
                  </a:lnTo>
                  <a:lnTo>
                    <a:pt x="72237" y="545858"/>
                  </a:lnTo>
                  <a:lnTo>
                    <a:pt x="105295" y="577583"/>
                  </a:lnTo>
                  <a:lnTo>
                    <a:pt x="151930" y="607009"/>
                  </a:lnTo>
                  <a:lnTo>
                    <a:pt x="199237" y="624370"/>
                  </a:lnTo>
                  <a:lnTo>
                    <a:pt x="249212" y="634111"/>
                  </a:lnTo>
                  <a:lnTo>
                    <a:pt x="300101" y="637171"/>
                  </a:lnTo>
                  <a:lnTo>
                    <a:pt x="351104" y="633844"/>
                  </a:lnTo>
                  <a:lnTo>
                    <a:pt x="402056" y="624370"/>
                  </a:lnTo>
                  <a:lnTo>
                    <a:pt x="450227" y="609409"/>
                  </a:lnTo>
                  <a:lnTo>
                    <a:pt x="492620" y="589673"/>
                  </a:lnTo>
                  <a:lnTo>
                    <a:pt x="504558" y="581266"/>
                  </a:lnTo>
                  <a:lnTo>
                    <a:pt x="526427" y="565873"/>
                  </a:lnTo>
                  <a:lnTo>
                    <a:pt x="535343" y="553021"/>
                  </a:lnTo>
                  <a:lnTo>
                    <a:pt x="536549" y="540181"/>
                  </a:lnTo>
                  <a:lnTo>
                    <a:pt x="532663" y="529031"/>
                  </a:lnTo>
                  <a:lnTo>
                    <a:pt x="526275" y="521208"/>
                  </a:lnTo>
                  <a:lnTo>
                    <a:pt x="486448" y="547687"/>
                  </a:lnTo>
                  <a:lnTo>
                    <a:pt x="444652" y="566432"/>
                  </a:lnTo>
                  <a:lnTo>
                    <a:pt x="399605" y="577583"/>
                  </a:lnTo>
                  <a:lnTo>
                    <a:pt x="350050" y="581266"/>
                  </a:lnTo>
                  <a:lnTo>
                    <a:pt x="303657" y="577100"/>
                  </a:lnTo>
                  <a:lnTo>
                    <a:pt x="264401" y="564629"/>
                  </a:lnTo>
                  <a:lnTo>
                    <a:pt x="232283" y="543852"/>
                  </a:lnTo>
                  <a:lnTo>
                    <a:pt x="207289" y="514769"/>
                  </a:lnTo>
                  <a:lnTo>
                    <a:pt x="188379" y="476465"/>
                  </a:lnTo>
                  <a:lnTo>
                    <a:pt x="174396" y="428028"/>
                  </a:lnTo>
                  <a:lnTo>
                    <a:pt x="165315" y="369455"/>
                  </a:lnTo>
                  <a:lnTo>
                    <a:pt x="161099" y="300736"/>
                  </a:lnTo>
                  <a:lnTo>
                    <a:pt x="550545" y="300736"/>
                  </a:lnTo>
                  <a:lnTo>
                    <a:pt x="551929" y="299567"/>
                  </a:lnTo>
                  <a:lnTo>
                    <a:pt x="556742" y="260172"/>
                  </a:lnTo>
                  <a:lnTo>
                    <a:pt x="556818" y="246621"/>
                  </a:lnTo>
                  <a:close/>
                </a:path>
                <a:path extrusionOk="0" h="637539" w="1156970">
                  <a:moveTo>
                    <a:pt x="1156525" y="624598"/>
                  </a:moveTo>
                  <a:lnTo>
                    <a:pt x="904011" y="271449"/>
                  </a:lnTo>
                  <a:lnTo>
                    <a:pt x="1122527" y="13246"/>
                  </a:lnTo>
                  <a:lnTo>
                    <a:pt x="1040803" y="13246"/>
                  </a:lnTo>
                  <a:lnTo>
                    <a:pt x="1033640" y="14909"/>
                  </a:lnTo>
                  <a:lnTo>
                    <a:pt x="883589" y="241668"/>
                  </a:lnTo>
                  <a:lnTo>
                    <a:pt x="846747" y="189407"/>
                  </a:lnTo>
                  <a:lnTo>
                    <a:pt x="794867" y="112839"/>
                  </a:lnTo>
                  <a:lnTo>
                    <a:pt x="761949" y="61874"/>
                  </a:lnTo>
                  <a:lnTo>
                    <a:pt x="738987" y="31559"/>
                  </a:lnTo>
                  <a:lnTo>
                    <a:pt x="717003" y="17005"/>
                  </a:lnTo>
                  <a:lnTo>
                    <a:pt x="686993" y="13246"/>
                  </a:lnTo>
                  <a:lnTo>
                    <a:pt x="561619" y="13246"/>
                  </a:lnTo>
                  <a:lnTo>
                    <a:pt x="793051" y="340258"/>
                  </a:lnTo>
                  <a:lnTo>
                    <a:pt x="552437" y="624598"/>
                  </a:lnTo>
                  <a:lnTo>
                    <a:pt x="637235" y="624598"/>
                  </a:lnTo>
                  <a:lnTo>
                    <a:pt x="644029" y="621957"/>
                  </a:lnTo>
                  <a:lnTo>
                    <a:pt x="814108" y="370039"/>
                  </a:lnTo>
                  <a:lnTo>
                    <a:pt x="871550" y="449935"/>
                  </a:lnTo>
                  <a:lnTo>
                    <a:pt x="914463" y="512851"/>
                  </a:lnTo>
                  <a:lnTo>
                    <a:pt x="943635" y="559320"/>
                  </a:lnTo>
                  <a:lnTo>
                    <a:pt x="964844" y="591540"/>
                  </a:lnTo>
                  <a:lnTo>
                    <a:pt x="983932" y="611695"/>
                  </a:lnTo>
                  <a:lnTo>
                    <a:pt x="1006678" y="621982"/>
                  </a:lnTo>
                  <a:lnTo>
                    <a:pt x="1038923" y="624598"/>
                  </a:lnTo>
                  <a:lnTo>
                    <a:pt x="1156525" y="6245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3" name="Google Shape;993;p11"/>
            <p:cNvSpPr/>
            <p:nvPr/>
          </p:nvSpPr>
          <p:spPr>
            <a:xfrm>
              <a:off x="8787720" y="1592410"/>
              <a:ext cx="932815" cy="624840"/>
            </a:xfrm>
            <a:custGeom>
              <a:rect b="b" l="l" r="r" t="t"/>
              <a:pathLst>
                <a:path extrusionOk="0" h="624839" w="932815">
                  <a:moveTo>
                    <a:pt x="757003" y="0"/>
                  </a:moveTo>
                  <a:lnTo>
                    <a:pt x="699204" y="5775"/>
                  </a:lnTo>
                  <a:lnTo>
                    <a:pt x="648551" y="21673"/>
                  </a:lnTo>
                  <a:lnTo>
                    <a:pt x="604112" y="45550"/>
                  </a:lnTo>
                  <a:lnTo>
                    <a:pt x="564956" y="75263"/>
                  </a:lnTo>
                  <a:lnTo>
                    <a:pt x="530151" y="108666"/>
                  </a:lnTo>
                  <a:lnTo>
                    <a:pt x="509581" y="62727"/>
                  </a:lnTo>
                  <a:lnTo>
                    <a:pt x="477058" y="28590"/>
                  </a:lnTo>
                  <a:lnTo>
                    <a:pt x="430895" y="7325"/>
                  </a:lnTo>
                  <a:lnTo>
                    <a:pt x="369402" y="0"/>
                  </a:lnTo>
                  <a:lnTo>
                    <a:pt x="319200" y="4675"/>
                  </a:lnTo>
                  <a:lnTo>
                    <a:pt x="272651" y="18057"/>
                  </a:lnTo>
                  <a:lnTo>
                    <a:pt x="229667" y="39179"/>
                  </a:lnTo>
                  <a:lnTo>
                    <a:pt x="190161" y="67076"/>
                  </a:lnTo>
                  <a:lnTo>
                    <a:pt x="154047" y="100782"/>
                  </a:lnTo>
                  <a:lnTo>
                    <a:pt x="151996" y="66397"/>
                  </a:lnTo>
                  <a:lnTo>
                    <a:pt x="144160" y="38822"/>
                  </a:lnTo>
                  <a:lnTo>
                    <a:pt x="127502" y="20115"/>
                  </a:lnTo>
                  <a:lnTo>
                    <a:pt x="99075" y="13224"/>
                  </a:lnTo>
                  <a:lnTo>
                    <a:pt x="0" y="13224"/>
                  </a:lnTo>
                  <a:lnTo>
                    <a:pt x="5947" y="83034"/>
                  </a:lnTo>
                  <a:lnTo>
                    <a:pt x="5947" y="554265"/>
                  </a:lnTo>
                  <a:lnTo>
                    <a:pt x="0" y="624577"/>
                  </a:lnTo>
                  <a:lnTo>
                    <a:pt x="161084" y="624577"/>
                  </a:lnTo>
                  <a:lnTo>
                    <a:pt x="155147" y="554265"/>
                  </a:lnTo>
                  <a:lnTo>
                    <a:pt x="155147" y="133618"/>
                  </a:lnTo>
                  <a:lnTo>
                    <a:pt x="190115" y="109798"/>
                  </a:lnTo>
                  <a:lnTo>
                    <a:pt x="226750" y="93512"/>
                  </a:lnTo>
                  <a:lnTo>
                    <a:pt x="263227" y="84173"/>
                  </a:lnTo>
                  <a:lnTo>
                    <a:pt x="297718" y="81191"/>
                  </a:lnTo>
                  <a:lnTo>
                    <a:pt x="339864" y="90674"/>
                  </a:lnTo>
                  <a:lnTo>
                    <a:pt x="367091" y="115681"/>
                  </a:lnTo>
                  <a:lnTo>
                    <a:pt x="382590" y="151050"/>
                  </a:lnTo>
                  <a:lnTo>
                    <a:pt x="389549" y="191619"/>
                  </a:lnTo>
                  <a:lnTo>
                    <a:pt x="391160" y="232223"/>
                  </a:lnTo>
                  <a:lnTo>
                    <a:pt x="391160" y="554265"/>
                  </a:lnTo>
                  <a:lnTo>
                    <a:pt x="385380" y="624577"/>
                  </a:lnTo>
                  <a:lnTo>
                    <a:pt x="546318" y="624577"/>
                  </a:lnTo>
                  <a:lnTo>
                    <a:pt x="540350" y="554265"/>
                  </a:lnTo>
                  <a:lnTo>
                    <a:pt x="540350" y="133629"/>
                  </a:lnTo>
                  <a:lnTo>
                    <a:pt x="571983" y="111476"/>
                  </a:lnTo>
                  <a:lnTo>
                    <a:pt x="607579" y="95002"/>
                  </a:lnTo>
                  <a:lnTo>
                    <a:pt x="645376" y="84731"/>
                  </a:lnTo>
                  <a:lnTo>
                    <a:pt x="683612" y="81191"/>
                  </a:lnTo>
                  <a:lnTo>
                    <a:pt x="727130" y="91419"/>
                  </a:lnTo>
                  <a:lnTo>
                    <a:pt x="754531" y="117916"/>
                  </a:lnTo>
                  <a:lnTo>
                    <a:pt x="769519" y="154402"/>
                  </a:lnTo>
                  <a:lnTo>
                    <a:pt x="775796" y="194598"/>
                  </a:lnTo>
                  <a:lnTo>
                    <a:pt x="777065" y="232223"/>
                  </a:lnTo>
                  <a:lnTo>
                    <a:pt x="777065" y="541868"/>
                  </a:lnTo>
                  <a:lnTo>
                    <a:pt x="780331" y="579423"/>
                  </a:lnTo>
                  <a:lnTo>
                    <a:pt x="790448" y="605117"/>
                  </a:lnTo>
                  <a:lnTo>
                    <a:pt x="807894" y="619864"/>
                  </a:lnTo>
                  <a:lnTo>
                    <a:pt x="833147" y="624577"/>
                  </a:lnTo>
                  <a:lnTo>
                    <a:pt x="932191" y="624577"/>
                  </a:lnTo>
                  <a:lnTo>
                    <a:pt x="926254" y="554265"/>
                  </a:lnTo>
                  <a:lnTo>
                    <a:pt x="926254" y="196496"/>
                  </a:lnTo>
                  <a:lnTo>
                    <a:pt x="923254" y="146704"/>
                  </a:lnTo>
                  <a:lnTo>
                    <a:pt x="913952" y="103503"/>
                  </a:lnTo>
                  <a:lnTo>
                    <a:pt x="897894" y="67281"/>
                  </a:lnTo>
                  <a:lnTo>
                    <a:pt x="843688" y="17340"/>
                  </a:lnTo>
                  <a:lnTo>
                    <a:pt x="804633" y="4400"/>
                  </a:lnTo>
                  <a:lnTo>
                    <a:pt x="7570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94" name="Google Shape;994;p11"/>
            <p:cNvSpPr/>
            <p:nvPr/>
          </p:nvSpPr>
          <p:spPr>
            <a:xfrm>
              <a:off x="10178200" y="1592395"/>
              <a:ext cx="554990" cy="624840"/>
            </a:xfrm>
            <a:custGeom>
              <a:rect b="b" l="l" r="r" t="t"/>
              <a:pathLst>
                <a:path extrusionOk="0" h="624839" w="554990">
                  <a:moveTo>
                    <a:pt x="379601" y="0"/>
                  </a:moveTo>
                  <a:lnTo>
                    <a:pt x="328586" y="4612"/>
                  </a:lnTo>
                  <a:lnTo>
                    <a:pt x="279675" y="17832"/>
                  </a:lnTo>
                  <a:lnTo>
                    <a:pt x="233707" y="38738"/>
                  </a:lnTo>
                  <a:lnTo>
                    <a:pt x="191524" y="66406"/>
                  </a:lnTo>
                  <a:lnTo>
                    <a:pt x="153963" y="99913"/>
                  </a:lnTo>
                  <a:lnTo>
                    <a:pt x="151972" y="66411"/>
                  </a:lnTo>
                  <a:lnTo>
                    <a:pt x="144097" y="38836"/>
                  </a:lnTo>
                  <a:lnTo>
                    <a:pt x="127431" y="20127"/>
                  </a:lnTo>
                  <a:lnTo>
                    <a:pt x="99075" y="13235"/>
                  </a:lnTo>
                  <a:lnTo>
                    <a:pt x="0" y="13235"/>
                  </a:lnTo>
                  <a:lnTo>
                    <a:pt x="5936" y="83044"/>
                  </a:lnTo>
                  <a:lnTo>
                    <a:pt x="5790" y="554286"/>
                  </a:lnTo>
                  <a:lnTo>
                    <a:pt x="0" y="624588"/>
                  </a:lnTo>
                  <a:lnTo>
                    <a:pt x="160916" y="624588"/>
                  </a:lnTo>
                  <a:lnTo>
                    <a:pt x="154969" y="554286"/>
                  </a:lnTo>
                  <a:lnTo>
                    <a:pt x="154969" y="133681"/>
                  </a:lnTo>
                  <a:lnTo>
                    <a:pt x="189285" y="111026"/>
                  </a:lnTo>
                  <a:lnTo>
                    <a:pt x="224533" y="94600"/>
                  </a:lnTo>
                  <a:lnTo>
                    <a:pt x="262806" y="84600"/>
                  </a:lnTo>
                  <a:lnTo>
                    <a:pt x="306189" y="81222"/>
                  </a:lnTo>
                  <a:lnTo>
                    <a:pt x="345922" y="89275"/>
                  </a:lnTo>
                  <a:lnTo>
                    <a:pt x="372855" y="111420"/>
                  </a:lnTo>
                  <a:lnTo>
                    <a:pt x="389269" y="144638"/>
                  </a:lnTo>
                  <a:lnTo>
                    <a:pt x="397444" y="185912"/>
                  </a:lnTo>
                  <a:lnTo>
                    <a:pt x="399663" y="232223"/>
                  </a:lnTo>
                  <a:lnTo>
                    <a:pt x="399663" y="541889"/>
                  </a:lnTo>
                  <a:lnTo>
                    <a:pt x="402284" y="576721"/>
                  </a:lnTo>
                  <a:lnTo>
                    <a:pt x="411325" y="602714"/>
                  </a:lnTo>
                  <a:lnTo>
                    <a:pt x="428553" y="618970"/>
                  </a:lnTo>
                  <a:lnTo>
                    <a:pt x="455734" y="624588"/>
                  </a:lnTo>
                  <a:lnTo>
                    <a:pt x="554799" y="624588"/>
                  </a:lnTo>
                  <a:lnTo>
                    <a:pt x="548852" y="554778"/>
                  </a:lnTo>
                  <a:lnTo>
                    <a:pt x="548852" y="196517"/>
                  </a:lnTo>
                  <a:lnTo>
                    <a:pt x="545861" y="147143"/>
                  </a:lnTo>
                  <a:lnTo>
                    <a:pt x="536580" y="104101"/>
                  </a:lnTo>
                  <a:lnTo>
                    <a:pt x="520544" y="67852"/>
                  </a:lnTo>
                  <a:lnTo>
                    <a:pt x="466359" y="17577"/>
                  </a:lnTo>
                  <a:lnTo>
                    <a:pt x="427283" y="4471"/>
                  </a:lnTo>
                  <a:lnTo>
                    <a:pt x="3796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95" name="Google Shape;995;p1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0278" y="1350755"/>
              <a:ext cx="160738" cy="1564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96" name="Google Shape;996;p11"/>
            <p:cNvSpPr/>
            <p:nvPr/>
          </p:nvSpPr>
          <p:spPr>
            <a:xfrm>
              <a:off x="9865889" y="1605635"/>
              <a:ext cx="161290" cy="611505"/>
            </a:xfrm>
            <a:custGeom>
              <a:rect b="b" l="l" r="r" t="t"/>
              <a:pathLst>
                <a:path extrusionOk="0" h="611505" w="161290">
                  <a:moveTo>
                    <a:pt x="99065" y="0"/>
                  </a:moveTo>
                  <a:lnTo>
                    <a:pt x="0" y="0"/>
                  </a:lnTo>
                  <a:lnTo>
                    <a:pt x="5947" y="69809"/>
                  </a:lnTo>
                  <a:lnTo>
                    <a:pt x="5947" y="541041"/>
                  </a:lnTo>
                  <a:lnTo>
                    <a:pt x="0" y="611353"/>
                  </a:lnTo>
                  <a:lnTo>
                    <a:pt x="160895" y="611353"/>
                  </a:lnTo>
                  <a:lnTo>
                    <a:pt x="154948" y="541041"/>
                  </a:lnTo>
                  <a:lnTo>
                    <a:pt x="154948" y="82541"/>
                  </a:lnTo>
                  <a:lnTo>
                    <a:pt x="152835" y="49757"/>
                  </a:lnTo>
                  <a:lnTo>
                    <a:pt x="144656" y="23593"/>
                  </a:lnTo>
                  <a:lnTo>
                    <a:pt x="127653" y="6268"/>
                  </a:lnTo>
                  <a:lnTo>
                    <a:pt x="990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grpSp>
          <p:nvGrpSpPr>
            <p:cNvPr id="997" name="Google Shape;997;p11"/>
            <p:cNvGrpSpPr/>
            <p:nvPr/>
          </p:nvGrpSpPr>
          <p:grpSpPr>
            <a:xfrm>
              <a:off x="8792286" y="2468060"/>
              <a:ext cx="1814208" cy="243814"/>
              <a:chOff x="8792286" y="2468060"/>
              <a:chExt cx="1814208" cy="243814"/>
            </a:xfrm>
          </p:grpSpPr>
          <p:sp>
            <p:nvSpPr>
              <p:cNvPr id="998" name="Google Shape;998;p11"/>
              <p:cNvSpPr/>
              <p:nvPr/>
            </p:nvSpPr>
            <p:spPr>
              <a:xfrm>
                <a:off x="8792286" y="2479007"/>
                <a:ext cx="165735" cy="182880"/>
              </a:xfrm>
              <a:custGeom>
                <a:rect b="b" l="l" r="r" t="t"/>
                <a:pathLst>
                  <a:path extrusionOk="0" h="182880" w="165734">
                    <a:moveTo>
                      <a:pt x="165709" y="0"/>
                    </a:moveTo>
                    <a:lnTo>
                      <a:pt x="0" y="0"/>
                    </a:lnTo>
                    <a:lnTo>
                      <a:pt x="0" y="29210"/>
                    </a:lnTo>
                    <a:lnTo>
                      <a:pt x="0" y="182880"/>
                    </a:lnTo>
                    <a:lnTo>
                      <a:pt x="34264" y="182880"/>
                    </a:lnTo>
                    <a:lnTo>
                      <a:pt x="34264" y="29210"/>
                    </a:lnTo>
                    <a:lnTo>
                      <a:pt x="131445" y="29210"/>
                    </a:lnTo>
                    <a:lnTo>
                      <a:pt x="131445" y="182880"/>
                    </a:lnTo>
                    <a:lnTo>
                      <a:pt x="165709" y="182880"/>
                    </a:lnTo>
                    <a:lnTo>
                      <a:pt x="165709" y="29210"/>
                    </a:lnTo>
                    <a:lnTo>
                      <a:pt x="16570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999" name="Google Shape;999;p1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8994686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00" name="Google Shape;1000;p11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9177548" y="2520679"/>
                <a:ext cx="151796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01" name="Google Shape;1001;p11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9349948" y="2468060"/>
                <a:ext cx="201595" cy="24381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02" name="Google Shape;1002;p11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9571639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03" name="Google Shape;1003;p11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9754489" y="2522248"/>
                <a:ext cx="141890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04" name="Google Shape;1004;p11"/>
              <p:cNvSpPr/>
              <p:nvPr/>
            </p:nvSpPr>
            <p:spPr>
              <a:xfrm>
                <a:off x="9919932" y="2521971"/>
                <a:ext cx="157480" cy="171450"/>
              </a:xfrm>
              <a:custGeom>
                <a:rect b="b" l="l" r="r" t="t"/>
                <a:pathLst>
                  <a:path extrusionOk="0" h="171450" w="157479">
                    <a:moveTo>
                      <a:pt x="156883" y="111760"/>
                    </a:moveTo>
                    <a:lnTo>
                      <a:pt x="135191" y="111760"/>
                    </a:lnTo>
                    <a:lnTo>
                      <a:pt x="135191" y="0"/>
                    </a:lnTo>
                    <a:lnTo>
                      <a:pt x="101727" y="0"/>
                    </a:lnTo>
                    <a:lnTo>
                      <a:pt x="101727" y="111760"/>
                    </a:lnTo>
                    <a:lnTo>
                      <a:pt x="33464" y="11176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111760"/>
                    </a:lnTo>
                    <a:lnTo>
                      <a:pt x="0" y="139700"/>
                    </a:lnTo>
                    <a:lnTo>
                      <a:pt x="125552" y="139700"/>
                    </a:lnTo>
                    <a:lnTo>
                      <a:pt x="125552" y="171450"/>
                    </a:lnTo>
                    <a:lnTo>
                      <a:pt x="156883" y="171450"/>
                    </a:lnTo>
                    <a:lnTo>
                      <a:pt x="156883" y="139700"/>
                    </a:lnTo>
                    <a:lnTo>
                      <a:pt x="156883" y="1117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1005" name="Google Shape;1005;p11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10653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06" name="Google Shape;1006;p11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10282168" y="2520679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07" name="Google Shape;1007;p11"/>
              <p:cNvSpPr/>
              <p:nvPr/>
            </p:nvSpPr>
            <p:spPr>
              <a:xfrm>
                <a:off x="10467429" y="2522251"/>
                <a:ext cx="139065" cy="139700"/>
              </a:xfrm>
              <a:custGeom>
                <a:rect b="b" l="l" r="r" t="t"/>
                <a:pathLst>
                  <a:path extrusionOk="0" h="139700" w="139065">
                    <a:moveTo>
                      <a:pt x="138950" y="0"/>
                    </a:moveTo>
                    <a:lnTo>
                      <a:pt x="105486" y="0"/>
                    </a:lnTo>
                    <a:lnTo>
                      <a:pt x="105486" y="57150"/>
                    </a:lnTo>
                    <a:lnTo>
                      <a:pt x="33464" y="5715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57150"/>
                    </a:lnTo>
                    <a:lnTo>
                      <a:pt x="0" y="83820"/>
                    </a:lnTo>
                    <a:lnTo>
                      <a:pt x="0" y="139700"/>
                    </a:lnTo>
                    <a:lnTo>
                      <a:pt x="33464" y="139700"/>
                    </a:lnTo>
                    <a:lnTo>
                      <a:pt x="33464" y="83820"/>
                    </a:lnTo>
                    <a:lnTo>
                      <a:pt x="105486" y="83820"/>
                    </a:lnTo>
                    <a:lnTo>
                      <a:pt x="105486" y="139700"/>
                    </a:lnTo>
                    <a:lnTo>
                      <a:pt x="138950" y="139700"/>
                    </a:lnTo>
                    <a:lnTo>
                      <a:pt x="138950" y="83820"/>
                    </a:lnTo>
                    <a:lnTo>
                      <a:pt x="138950" y="57150"/>
                    </a:lnTo>
                    <a:lnTo>
                      <a:pt x="1389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</p:grpSp>
        <p:grpSp>
          <p:nvGrpSpPr>
            <p:cNvPr id="1008" name="Google Shape;1008;p11"/>
            <p:cNvGrpSpPr/>
            <p:nvPr/>
          </p:nvGrpSpPr>
          <p:grpSpPr>
            <a:xfrm>
              <a:off x="10651369" y="2520679"/>
              <a:ext cx="657516" cy="142477"/>
              <a:chOff x="10651369" y="2520679"/>
              <a:chExt cx="657516" cy="142477"/>
            </a:xfrm>
          </p:grpSpPr>
          <p:pic>
            <p:nvPicPr>
              <p:cNvPr id="1009" name="Google Shape;1009;p11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65136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10" name="Google Shape;1010;p11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10826998" y="2520679"/>
                <a:ext cx="279761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11" name="Google Shape;1011;p11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11131121" y="2522239"/>
                <a:ext cx="177764" cy="13936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12" name="Google Shape;1012;p11"/>
            <p:cNvGrpSpPr/>
            <p:nvPr/>
          </p:nvGrpSpPr>
          <p:grpSpPr>
            <a:xfrm>
              <a:off x="8790940" y="2780112"/>
              <a:ext cx="561156" cy="202891"/>
              <a:chOff x="8790940" y="2780112"/>
              <a:chExt cx="561156" cy="202891"/>
            </a:xfrm>
          </p:grpSpPr>
          <p:sp>
            <p:nvSpPr>
              <p:cNvPr id="1013" name="Google Shape;1013;p11"/>
              <p:cNvSpPr/>
              <p:nvPr/>
            </p:nvSpPr>
            <p:spPr>
              <a:xfrm>
                <a:off x="8790940" y="2780112"/>
                <a:ext cx="203200" cy="201295"/>
              </a:xfrm>
              <a:custGeom>
                <a:rect b="b" l="l" r="r" t="t"/>
                <a:pathLst>
                  <a:path extrusionOk="0" h="201294" w="203200">
                    <a:moveTo>
                      <a:pt x="136804" y="19189"/>
                    </a:moveTo>
                    <a:lnTo>
                      <a:pt x="0" y="19189"/>
                    </a:lnTo>
                    <a:lnTo>
                      <a:pt x="0" y="47129"/>
                    </a:lnTo>
                    <a:lnTo>
                      <a:pt x="0" y="103009"/>
                    </a:lnTo>
                    <a:lnTo>
                      <a:pt x="0" y="130949"/>
                    </a:lnTo>
                    <a:lnTo>
                      <a:pt x="0" y="200799"/>
                    </a:lnTo>
                    <a:lnTo>
                      <a:pt x="34810" y="200799"/>
                    </a:lnTo>
                    <a:lnTo>
                      <a:pt x="34810" y="130949"/>
                    </a:lnTo>
                    <a:lnTo>
                      <a:pt x="125298" y="130949"/>
                    </a:lnTo>
                    <a:lnTo>
                      <a:pt x="125298" y="103009"/>
                    </a:lnTo>
                    <a:lnTo>
                      <a:pt x="34810" y="103009"/>
                    </a:lnTo>
                    <a:lnTo>
                      <a:pt x="34810" y="47129"/>
                    </a:lnTo>
                    <a:lnTo>
                      <a:pt x="136804" y="47129"/>
                    </a:lnTo>
                    <a:lnTo>
                      <a:pt x="136804" y="19189"/>
                    </a:lnTo>
                    <a:close/>
                  </a:path>
                  <a:path extrusionOk="0" h="201294" w="203200">
                    <a:moveTo>
                      <a:pt x="198132" y="61976"/>
                    </a:moveTo>
                    <a:lnTo>
                      <a:pt x="164668" y="61976"/>
                    </a:lnTo>
                    <a:lnTo>
                      <a:pt x="164668" y="201079"/>
                    </a:lnTo>
                    <a:lnTo>
                      <a:pt x="198132" y="201079"/>
                    </a:lnTo>
                    <a:lnTo>
                      <a:pt x="198132" y="61976"/>
                    </a:lnTo>
                    <a:close/>
                  </a:path>
                  <a:path extrusionOk="0" h="201294" w="203200">
                    <a:moveTo>
                      <a:pt x="202946" y="18732"/>
                    </a:moveTo>
                    <a:lnTo>
                      <a:pt x="201447" y="11849"/>
                    </a:lnTo>
                    <a:lnTo>
                      <a:pt x="201333" y="11303"/>
                    </a:lnTo>
                    <a:lnTo>
                      <a:pt x="196850" y="5359"/>
                    </a:lnTo>
                    <a:lnTo>
                      <a:pt x="190207" y="1511"/>
                    </a:lnTo>
                    <a:lnTo>
                      <a:pt x="190576" y="1511"/>
                    </a:lnTo>
                    <a:lnTo>
                      <a:pt x="181521" y="0"/>
                    </a:lnTo>
                    <a:lnTo>
                      <a:pt x="172986" y="1511"/>
                    </a:lnTo>
                    <a:lnTo>
                      <a:pt x="166204" y="5651"/>
                    </a:lnTo>
                    <a:lnTo>
                      <a:pt x="161721" y="11849"/>
                    </a:lnTo>
                    <a:lnTo>
                      <a:pt x="160108" y="19519"/>
                    </a:lnTo>
                    <a:lnTo>
                      <a:pt x="161632" y="26758"/>
                    </a:lnTo>
                    <a:lnTo>
                      <a:pt x="161721" y="27190"/>
                    </a:lnTo>
                    <a:lnTo>
                      <a:pt x="166204" y="33401"/>
                    </a:lnTo>
                    <a:lnTo>
                      <a:pt x="172986" y="37541"/>
                    </a:lnTo>
                    <a:lnTo>
                      <a:pt x="181521" y="39065"/>
                    </a:lnTo>
                    <a:lnTo>
                      <a:pt x="189915" y="37541"/>
                    </a:lnTo>
                    <a:lnTo>
                      <a:pt x="190106" y="37541"/>
                    </a:lnTo>
                    <a:lnTo>
                      <a:pt x="196951" y="33197"/>
                    </a:lnTo>
                    <a:lnTo>
                      <a:pt x="201371" y="26758"/>
                    </a:lnTo>
                    <a:lnTo>
                      <a:pt x="202946" y="187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1014" name="Google Shape;1014;p11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9032976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15" name="Google Shape;1015;p11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9205923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16" name="Google Shape;1016;p11"/>
            <p:cNvGrpSpPr/>
            <p:nvPr/>
          </p:nvGrpSpPr>
          <p:grpSpPr>
            <a:xfrm>
              <a:off x="9461323" y="2787904"/>
              <a:ext cx="1851826" cy="243805"/>
              <a:chOff x="9461323" y="2787904"/>
              <a:chExt cx="1851826" cy="243805"/>
            </a:xfrm>
          </p:grpSpPr>
          <p:pic>
            <p:nvPicPr>
              <p:cNvPr id="1017" name="Google Shape;1017;p11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9461323" y="2798844"/>
                <a:ext cx="184182" cy="1823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18" name="Google Shape;1018;p11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9667476" y="2840516"/>
                <a:ext cx="460748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19" name="Google Shape;1019;p11"/>
              <p:cNvSpPr/>
              <p:nvPr/>
            </p:nvSpPr>
            <p:spPr>
              <a:xfrm>
                <a:off x="10160350" y="2787904"/>
                <a:ext cx="33655" cy="193675"/>
              </a:xfrm>
              <a:custGeom>
                <a:rect b="b" l="l" r="r" t="t"/>
                <a:pathLst>
                  <a:path extrusionOk="0" h="193675" w="33654">
                    <a:moveTo>
                      <a:pt x="33464" y="0"/>
                    </a:moveTo>
                    <a:lnTo>
                      <a:pt x="0" y="0"/>
                    </a:lnTo>
                    <a:lnTo>
                      <a:pt x="0" y="193282"/>
                    </a:lnTo>
                    <a:lnTo>
                      <a:pt x="33464" y="193282"/>
                    </a:lnTo>
                    <a:lnTo>
                      <a:pt x="334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1020" name="Google Shape;1020;p11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10225943" y="2840522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21" name="Google Shape;1021;p11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10410403" y="2840522"/>
                <a:ext cx="151785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22" name="Google Shape;1022;p11"/>
              <p:cNvPicPr preferRelativeResize="0"/>
              <p:nvPr/>
            </p:nvPicPr>
            <p:blipFill rotWithShape="1">
              <a:blip r:embed="rId18">
                <a:alphaModFix/>
              </a:blip>
              <a:srcRect b="0" l="0" r="0" t="0"/>
              <a:stretch/>
            </p:blipFill>
            <p:spPr>
              <a:xfrm>
                <a:off x="10594054" y="2840522"/>
                <a:ext cx="239071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23" name="Google Shape;1023;p11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10865531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24" name="Google Shape;1024;p11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11043832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25" name="Google Shape;1025;p11"/>
              <p:cNvPicPr preferRelativeResize="0"/>
              <p:nvPr/>
            </p:nvPicPr>
            <p:blipFill rotWithShape="1">
              <a:blip r:embed="rId19">
                <a:alphaModFix/>
              </a:blip>
              <a:srcRect b="0" l="0" r="0" t="0"/>
              <a:stretch/>
            </p:blipFill>
            <p:spPr>
              <a:xfrm>
                <a:off x="11208210" y="2811354"/>
                <a:ext cx="104939" cy="1716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26" name="Google Shape;1026;p11"/>
          <p:cNvSpPr txBox="1"/>
          <p:nvPr/>
        </p:nvSpPr>
        <p:spPr>
          <a:xfrm>
            <a:off x="5099050" y="3825875"/>
            <a:ext cx="10331922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8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</a:t>
            </a:r>
            <a:r>
              <a:rPr lang="ru-RU" sz="880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Не ваш сегмент</a:t>
            </a:r>
            <a:endParaRPr sz="8800">
              <a:solidFill>
                <a:srgbClr val="AD955E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0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oogle Shape;1031;p12"/>
          <p:cNvGrpSpPr/>
          <p:nvPr/>
        </p:nvGrpSpPr>
        <p:grpSpPr>
          <a:xfrm>
            <a:off x="679451" y="549275"/>
            <a:ext cx="3810000" cy="1660262"/>
            <a:chOff x="8123520" y="1350745"/>
            <a:chExt cx="3857507" cy="1680964"/>
          </a:xfrm>
        </p:grpSpPr>
        <p:sp>
          <p:nvSpPr>
            <p:cNvPr id="1032" name="Google Shape;1032;p12"/>
            <p:cNvSpPr/>
            <p:nvPr/>
          </p:nvSpPr>
          <p:spPr>
            <a:xfrm>
              <a:off x="8123520" y="1350745"/>
              <a:ext cx="586105" cy="878840"/>
            </a:xfrm>
            <a:custGeom>
              <a:rect b="b" l="l" r="r" t="t"/>
              <a:pathLst>
                <a:path extrusionOk="0" h="878839" w="586104">
                  <a:moveTo>
                    <a:pt x="314178" y="0"/>
                  </a:moveTo>
                  <a:lnTo>
                    <a:pt x="268164" y="1568"/>
                  </a:lnTo>
                  <a:lnTo>
                    <a:pt x="222745" y="6576"/>
                  </a:lnTo>
                  <a:lnTo>
                    <a:pt x="178914" y="15477"/>
                  </a:lnTo>
                  <a:lnTo>
                    <a:pt x="137666" y="28722"/>
                  </a:lnTo>
                  <a:lnTo>
                    <a:pt x="99993" y="46764"/>
                  </a:lnTo>
                  <a:lnTo>
                    <a:pt x="66887" y="70056"/>
                  </a:lnTo>
                  <a:lnTo>
                    <a:pt x="39341" y="99051"/>
                  </a:lnTo>
                  <a:lnTo>
                    <a:pt x="18350" y="134201"/>
                  </a:lnTo>
                  <a:lnTo>
                    <a:pt x="4905" y="175959"/>
                  </a:lnTo>
                  <a:lnTo>
                    <a:pt x="0" y="224778"/>
                  </a:lnTo>
                  <a:lnTo>
                    <a:pt x="3918" y="264506"/>
                  </a:lnTo>
                  <a:lnTo>
                    <a:pt x="33534" y="332902"/>
                  </a:lnTo>
                  <a:lnTo>
                    <a:pt x="85544" y="389599"/>
                  </a:lnTo>
                  <a:lnTo>
                    <a:pt x="117452" y="414702"/>
                  </a:lnTo>
                  <a:lnTo>
                    <a:pt x="151967" y="438251"/>
                  </a:lnTo>
                  <a:lnTo>
                    <a:pt x="188091" y="460702"/>
                  </a:lnTo>
                  <a:lnTo>
                    <a:pt x="261177" y="504140"/>
                  </a:lnTo>
                  <a:lnTo>
                    <a:pt x="296145" y="526040"/>
                  </a:lnTo>
                  <a:lnTo>
                    <a:pt x="328732" y="548669"/>
                  </a:lnTo>
                  <a:lnTo>
                    <a:pt x="382778" y="597945"/>
                  </a:lnTo>
                  <a:lnTo>
                    <a:pt x="415337" y="655622"/>
                  </a:lnTo>
                  <a:lnTo>
                    <a:pt x="421065" y="688753"/>
                  </a:lnTo>
                  <a:lnTo>
                    <a:pt x="415450" y="740100"/>
                  </a:lnTo>
                  <a:lnTo>
                    <a:pt x="394428" y="780881"/>
                  </a:lnTo>
                  <a:lnTo>
                    <a:pt x="360292" y="810612"/>
                  </a:lnTo>
                  <a:lnTo>
                    <a:pt x="315333" y="828807"/>
                  </a:lnTo>
                  <a:lnTo>
                    <a:pt x="261845" y="834979"/>
                  </a:lnTo>
                  <a:lnTo>
                    <a:pt x="213367" y="832384"/>
                  </a:lnTo>
                  <a:lnTo>
                    <a:pt x="166773" y="824392"/>
                  </a:lnTo>
                  <a:lnTo>
                    <a:pt x="121497" y="810697"/>
                  </a:lnTo>
                  <a:lnTo>
                    <a:pt x="76971" y="790991"/>
                  </a:lnTo>
                  <a:lnTo>
                    <a:pt x="53975" y="784664"/>
                  </a:lnTo>
                  <a:lnTo>
                    <a:pt x="34776" y="789426"/>
                  </a:lnTo>
                  <a:lnTo>
                    <a:pt x="19468" y="802535"/>
                  </a:lnTo>
                  <a:lnTo>
                    <a:pt x="8146" y="821252"/>
                  </a:lnTo>
                  <a:lnTo>
                    <a:pt x="52121" y="841592"/>
                  </a:lnTo>
                  <a:lnTo>
                    <a:pt x="102806" y="857661"/>
                  </a:lnTo>
                  <a:lnTo>
                    <a:pt x="156380" y="869316"/>
                  </a:lnTo>
                  <a:lnTo>
                    <a:pt x="209022" y="876413"/>
                  </a:lnTo>
                  <a:lnTo>
                    <a:pt x="256913" y="878810"/>
                  </a:lnTo>
                  <a:lnTo>
                    <a:pt x="310611" y="876623"/>
                  </a:lnTo>
                  <a:lnTo>
                    <a:pt x="361707" y="869925"/>
                  </a:lnTo>
                  <a:lnTo>
                    <a:pt x="409446" y="858512"/>
                  </a:lnTo>
                  <a:lnTo>
                    <a:pt x="453070" y="842182"/>
                  </a:lnTo>
                  <a:lnTo>
                    <a:pt x="491824" y="820731"/>
                  </a:lnTo>
                  <a:lnTo>
                    <a:pt x="524949" y="793956"/>
                  </a:lnTo>
                  <a:lnTo>
                    <a:pt x="551691" y="761652"/>
                  </a:lnTo>
                  <a:lnTo>
                    <a:pt x="571292" y="723618"/>
                  </a:lnTo>
                  <a:lnTo>
                    <a:pt x="582995" y="679648"/>
                  </a:lnTo>
                  <a:lnTo>
                    <a:pt x="586044" y="629541"/>
                  </a:lnTo>
                  <a:lnTo>
                    <a:pt x="580707" y="588318"/>
                  </a:lnTo>
                  <a:lnTo>
                    <a:pt x="567827" y="551156"/>
                  </a:lnTo>
                  <a:lnTo>
                    <a:pt x="548422" y="517593"/>
                  </a:lnTo>
                  <a:lnTo>
                    <a:pt x="523507" y="487167"/>
                  </a:lnTo>
                  <a:lnTo>
                    <a:pt x="494099" y="459415"/>
                  </a:lnTo>
                  <a:lnTo>
                    <a:pt x="461216" y="433876"/>
                  </a:lnTo>
                  <a:lnTo>
                    <a:pt x="425874" y="410088"/>
                  </a:lnTo>
                  <a:lnTo>
                    <a:pt x="389090" y="387590"/>
                  </a:lnTo>
                  <a:lnTo>
                    <a:pt x="315263" y="344611"/>
                  </a:lnTo>
                  <a:lnTo>
                    <a:pt x="280253" y="323208"/>
                  </a:lnTo>
                  <a:lnTo>
                    <a:pt x="247868" y="301245"/>
                  </a:lnTo>
                  <a:lnTo>
                    <a:pt x="195041" y="253797"/>
                  </a:lnTo>
                  <a:lnTo>
                    <a:pt x="164914" y="198570"/>
                  </a:lnTo>
                  <a:lnTo>
                    <a:pt x="160906" y="166884"/>
                  </a:lnTo>
                  <a:lnTo>
                    <a:pt x="167326" y="125567"/>
                  </a:lnTo>
                  <a:lnTo>
                    <a:pt x="185798" y="91330"/>
                  </a:lnTo>
                  <a:lnTo>
                    <a:pt x="215723" y="65380"/>
                  </a:lnTo>
                  <a:lnTo>
                    <a:pt x="256504" y="48924"/>
                  </a:lnTo>
                  <a:lnTo>
                    <a:pt x="307540" y="43171"/>
                  </a:lnTo>
                  <a:lnTo>
                    <a:pt x="347261" y="45269"/>
                  </a:lnTo>
                  <a:lnTo>
                    <a:pt x="386107" y="51647"/>
                  </a:lnTo>
                  <a:lnTo>
                    <a:pt x="424417" y="62431"/>
                  </a:lnTo>
                  <a:lnTo>
                    <a:pt x="462530" y="77746"/>
                  </a:lnTo>
                  <a:lnTo>
                    <a:pt x="487072" y="83450"/>
                  </a:lnTo>
                  <a:lnTo>
                    <a:pt x="506372" y="77264"/>
                  </a:lnTo>
                  <a:lnTo>
                    <a:pt x="521116" y="62550"/>
                  </a:lnTo>
                  <a:lnTo>
                    <a:pt x="531994" y="42668"/>
                  </a:lnTo>
                  <a:lnTo>
                    <a:pt x="478241" y="23999"/>
                  </a:lnTo>
                  <a:lnTo>
                    <a:pt x="424036" y="10665"/>
                  </a:lnTo>
                  <a:lnTo>
                    <a:pt x="369357" y="2666"/>
                  </a:lnTo>
                  <a:lnTo>
                    <a:pt x="314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3" name="Google Shape;1033;p12"/>
            <p:cNvSpPr/>
            <p:nvPr/>
          </p:nvSpPr>
          <p:spPr>
            <a:xfrm>
              <a:off x="10824057" y="1592395"/>
              <a:ext cx="1156970" cy="637540"/>
            </a:xfrm>
            <a:custGeom>
              <a:rect b="b" l="l" r="r" t="t"/>
              <a:pathLst>
                <a:path extrusionOk="0" h="637539" w="1156970">
                  <a:moveTo>
                    <a:pt x="556818" y="246621"/>
                  </a:moveTo>
                  <a:lnTo>
                    <a:pt x="552373" y="195897"/>
                  </a:lnTo>
                  <a:lnTo>
                    <a:pt x="540524" y="149872"/>
                  </a:lnTo>
                  <a:lnTo>
                    <a:pt x="521233" y="108445"/>
                  </a:lnTo>
                  <a:lnTo>
                    <a:pt x="494296" y="71958"/>
                  </a:lnTo>
                  <a:lnTo>
                    <a:pt x="458660" y="41770"/>
                  </a:lnTo>
                  <a:lnTo>
                    <a:pt x="413080" y="19024"/>
                  </a:lnTo>
                  <a:lnTo>
                    <a:pt x="411556" y="18554"/>
                  </a:lnTo>
                  <a:lnTo>
                    <a:pt x="411556" y="252907"/>
                  </a:lnTo>
                  <a:lnTo>
                    <a:pt x="160070" y="271272"/>
                  </a:lnTo>
                  <a:lnTo>
                    <a:pt x="162636" y="230606"/>
                  </a:lnTo>
                  <a:lnTo>
                    <a:pt x="168414" y="186093"/>
                  </a:lnTo>
                  <a:lnTo>
                    <a:pt x="178930" y="141389"/>
                  </a:lnTo>
                  <a:lnTo>
                    <a:pt x="195681" y="100203"/>
                  </a:lnTo>
                  <a:lnTo>
                    <a:pt x="220192" y="66217"/>
                  </a:lnTo>
                  <a:lnTo>
                    <a:pt x="253974" y="43116"/>
                  </a:lnTo>
                  <a:lnTo>
                    <a:pt x="298538" y="34594"/>
                  </a:lnTo>
                  <a:lnTo>
                    <a:pt x="345325" y="45097"/>
                  </a:lnTo>
                  <a:lnTo>
                    <a:pt x="377088" y="72961"/>
                  </a:lnTo>
                  <a:lnTo>
                    <a:pt x="396735" y="112928"/>
                  </a:lnTo>
                  <a:lnTo>
                    <a:pt x="407111" y="159740"/>
                  </a:lnTo>
                  <a:lnTo>
                    <a:pt x="411099" y="208140"/>
                  </a:lnTo>
                  <a:lnTo>
                    <a:pt x="411492" y="246621"/>
                  </a:lnTo>
                  <a:lnTo>
                    <a:pt x="411556" y="252907"/>
                  </a:lnTo>
                  <a:lnTo>
                    <a:pt x="411556" y="18554"/>
                  </a:lnTo>
                  <a:lnTo>
                    <a:pt x="386727" y="10680"/>
                  </a:lnTo>
                  <a:lnTo>
                    <a:pt x="358381" y="4737"/>
                  </a:lnTo>
                  <a:lnTo>
                    <a:pt x="328041" y="1181"/>
                  </a:lnTo>
                  <a:lnTo>
                    <a:pt x="295681" y="0"/>
                  </a:lnTo>
                  <a:lnTo>
                    <a:pt x="242404" y="3556"/>
                  </a:lnTo>
                  <a:lnTo>
                    <a:pt x="193903" y="14224"/>
                  </a:lnTo>
                  <a:lnTo>
                    <a:pt x="150190" y="32016"/>
                  </a:lnTo>
                  <a:lnTo>
                    <a:pt x="111277" y="56934"/>
                  </a:lnTo>
                  <a:lnTo>
                    <a:pt x="77177" y="89001"/>
                  </a:lnTo>
                  <a:lnTo>
                    <a:pt x="48641" y="127000"/>
                  </a:lnTo>
                  <a:lnTo>
                    <a:pt x="26657" y="169697"/>
                  </a:lnTo>
                  <a:lnTo>
                    <a:pt x="11226" y="217119"/>
                  </a:lnTo>
                  <a:lnTo>
                    <a:pt x="2349" y="269227"/>
                  </a:lnTo>
                  <a:lnTo>
                    <a:pt x="0" y="326047"/>
                  </a:lnTo>
                  <a:lnTo>
                    <a:pt x="3009" y="373164"/>
                  </a:lnTo>
                  <a:lnTo>
                    <a:pt x="11074" y="419404"/>
                  </a:lnTo>
                  <a:lnTo>
                    <a:pt x="24841" y="464058"/>
                  </a:lnTo>
                  <a:lnTo>
                    <a:pt x="45008" y="506437"/>
                  </a:lnTo>
                  <a:lnTo>
                    <a:pt x="72237" y="545858"/>
                  </a:lnTo>
                  <a:lnTo>
                    <a:pt x="105295" y="577583"/>
                  </a:lnTo>
                  <a:lnTo>
                    <a:pt x="151930" y="607009"/>
                  </a:lnTo>
                  <a:lnTo>
                    <a:pt x="199237" y="624370"/>
                  </a:lnTo>
                  <a:lnTo>
                    <a:pt x="249212" y="634111"/>
                  </a:lnTo>
                  <a:lnTo>
                    <a:pt x="300101" y="637171"/>
                  </a:lnTo>
                  <a:lnTo>
                    <a:pt x="351104" y="633844"/>
                  </a:lnTo>
                  <a:lnTo>
                    <a:pt x="402056" y="624370"/>
                  </a:lnTo>
                  <a:lnTo>
                    <a:pt x="450227" y="609409"/>
                  </a:lnTo>
                  <a:lnTo>
                    <a:pt x="492620" y="589673"/>
                  </a:lnTo>
                  <a:lnTo>
                    <a:pt x="504558" y="581266"/>
                  </a:lnTo>
                  <a:lnTo>
                    <a:pt x="526427" y="565873"/>
                  </a:lnTo>
                  <a:lnTo>
                    <a:pt x="535343" y="553021"/>
                  </a:lnTo>
                  <a:lnTo>
                    <a:pt x="536549" y="540181"/>
                  </a:lnTo>
                  <a:lnTo>
                    <a:pt x="532663" y="529031"/>
                  </a:lnTo>
                  <a:lnTo>
                    <a:pt x="526275" y="521208"/>
                  </a:lnTo>
                  <a:lnTo>
                    <a:pt x="486448" y="547687"/>
                  </a:lnTo>
                  <a:lnTo>
                    <a:pt x="444652" y="566432"/>
                  </a:lnTo>
                  <a:lnTo>
                    <a:pt x="399605" y="577583"/>
                  </a:lnTo>
                  <a:lnTo>
                    <a:pt x="350050" y="581266"/>
                  </a:lnTo>
                  <a:lnTo>
                    <a:pt x="303657" y="577100"/>
                  </a:lnTo>
                  <a:lnTo>
                    <a:pt x="264401" y="564629"/>
                  </a:lnTo>
                  <a:lnTo>
                    <a:pt x="232283" y="543852"/>
                  </a:lnTo>
                  <a:lnTo>
                    <a:pt x="207289" y="514769"/>
                  </a:lnTo>
                  <a:lnTo>
                    <a:pt x="188379" y="476465"/>
                  </a:lnTo>
                  <a:lnTo>
                    <a:pt x="174396" y="428028"/>
                  </a:lnTo>
                  <a:lnTo>
                    <a:pt x="165315" y="369455"/>
                  </a:lnTo>
                  <a:lnTo>
                    <a:pt x="161099" y="300736"/>
                  </a:lnTo>
                  <a:lnTo>
                    <a:pt x="550545" y="300736"/>
                  </a:lnTo>
                  <a:lnTo>
                    <a:pt x="551929" y="299567"/>
                  </a:lnTo>
                  <a:lnTo>
                    <a:pt x="556742" y="260172"/>
                  </a:lnTo>
                  <a:lnTo>
                    <a:pt x="556818" y="246621"/>
                  </a:lnTo>
                  <a:close/>
                </a:path>
                <a:path extrusionOk="0" h="637539" w="1156970">
                  <a:moveTo>
                    <a:pt x="1156525" y="624598"/>
                  </a:moveTo>
                  <a:lnTo>
                    <a:pt x="904011" y="271449"/>
                  </a:lnTo>
                  <a:lnTo>
                    <a:pt x="1122527" y="13246"/>
                  </a:lnTo>
                  <a:lnTo>
                    <a:pt x="1040803" y="13246"/>
                  </a:lnTo>
                  <a:lnTo>
                    <a:pt x="1033640" y="14909"/>
                  </a:lnTo>
                  <a:lnTo>
                    <a:pt x="883589" y="241668"/>
                  </a:lnTo>
                  <a:lnTo>
                    <a:pt x="846747" y="189407"/>
                  </a:lnTo>
                  <a:lnTo>
                    <a:pt x="794867" y="112839"/>
                  </a:lnTo>
                  <a:lnTo>
                    <a:pt x="761949" y="61874"/>
                  </a:lnTo>
                  <a:lnTo>
                    <a:pt x="738987" y="31559"/>
                  </a:lnTo>
                  <a:lnTo>
                    <a:pt x="717003" y="17005"/>
                  </a:lnTo>
                  <a:lnTo>
                    <a:pt x="686993" y="13246"/>
                  </a:lnTo>
                  <a:lnTo>
                    <a:pt x="561619" y="13246"/>
                  </a:lnTo>
                  <a:lnTo>
                    <a:pt x="793051" y="340258"/>
                  </a:lnTo>
                  <a:lnTo>
                    <a:pt x="552437" y="624598"/>
                  </a:lnTo>
                  <a:lnTo>
                    <a:pt x="637235" y="624598"/>
                  </a:lnTo>
                  <a:lnTo>
                    <a:pt x="644029" y="621957"/>
                  </a:lnTo>
                  <a:lnTo>
                    <a:pt x="814108" y="370039"/>
                  </a:lnTo>
                  <a:lnTo>
                    <a:pt x="871550" y="449935"/>
                  </a:lnTo>
                  <a:lnTo>
                    <a:pt x="914463" y="512851"/>
                  </a:lnTo>
                  <a:lnTo>
                    <a:pt x="943635" y="559320"/>
                  </a:lnTo>
                  <a:lnTo>
                    <a:pt x="964844" y="591540"/>
                  </a:lnTo>
                  <a:lnTo>
                    <a:pt x="983932" y="611695"/>
                  </a:lnTo>
                  <a:lnTo>
                    <a:pt x="1006678" y="621982"/>
                  </a:lnTo>
                  <a:lnTo>
                    <a:pt x="1038923" y="624598"/>
                  </a:lnTo>
                  <a:lnTo>
                    <a:pt x="1156525" y="6245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4" name="Google Shape;1034;p12"/>
            <p:cNvSpPr/>
            <p:nvPr/>
          </p:nvSpPr>
          <p:spPr>
            <a:xfrm>
              <a:off x="8787720" y="1592410"/>
              <a:ext cx="932815" cy="624840"/>
            </a:xfrm>
            <a:custGeom>
              <a:rect b="b" l="l" r="r" t="t"/>
              <a:pathLst>
                <a:path extrusionOk="0" h="624839" w="932815">
                  <a:moveTo>
                    <a:pt x="757003" y="0"/>
                  </a:moveTo>
                  <a:lnTo>
                    <a:pt x="699204" y="5775"/>
                  </a:lnTo>
                  <a:lnTo>
                    <a:pt x="648551" y="21673"/>
                  </a:lnTo>
                  <a:lnTo>
                    <a:pt x="604112" y="45550"/>
                  </a:lnTo>
                  <a:lnTo>
                    <a:pt x="564956" y="75263"/>
                  </a:lnTo>
                  <a:lnTo>
                    <a:pt x="530151" y="108666"/>
                  </a:lnTo>
                  <a:lnTo>
                    <a:pt x="509581" y="62727"/>
                  </a:lnTo>
                  <a:lnTo>
                    <a:pt x="477058" y="28590"/>
                  </a:lnTo>
                  <a:lnTo>
                    <a:pt x="430895" y="7325"/>
                  </a:lnTo>
                  <a:lnTo>
                    <a:pt x="369402" y="0"/>
                  </a:lnTo>
                  <a:lnTo>
                    <a:pt x="319200" y="4675"/>
                  </a:lnTo>
                  <a:lnTo>
                    <a:pt x="272651" y="18057"/>
                  </a:lnTo>
                  <a:lnTo>
                    <a:pt x="229667" y="39179"/>
                  </a:lnTo>
                  <a:lnTo>
                    <a:pt x="190161" y="67076"/>
                  </a:lnTo>
                  <a:lnTo>
                    <a:pt x="154047" y="100782"/>
                  </a:lnTo>
                  <a:lnTo>
                    <a:pt x="151996" y="66397"/>
                  </a:lnTo>
                  <a:lnTo>
                    <a:pt x="144160" y="38822"/>
                  </a:lnTo>
                  <a:lnTo>
                    <a:pt x="127502" y="20115"/>
                  </a:lnTo>
                  <a:lnTo>
                    <a:pt x="99075" y="13224"/>
                  </a:lnTo>
                  <a:lnTo>
                    <a:pt x="0" y="13224"/>
                  </a:lnTo>
                  <a:lnTo>
                    <a:pt x="5947" y="83034"/>
                  </a:lnTo>
                  <a:lnTo>
                    <a:pt x="5947" y="554265"/>
                  </a:lnTo>
                  <a:lnTo>
                    <a:pt x="0" y="624577"/>
                  </a:lnTo>
                  <a:lnTo>
                    <a:pt x="161084" y="624577"/>
                  </a:lnTo>
                  <a:lnTo>
                    <a:pt x="155147" y="554265"/>
                  </a:lnTo>
                  <a:lnTo>
                    <a:pt x="155147" y="133618"/>
                  </a:lnTo>
                  <a:lnTo>
                    <a:pt x="190115" y="109798"/>
                  </a:lnTo>
                  <a:lnTo>
                    <a:pt x="226750" y="93512"/>
                  </a:lnTo>
                  <a:lnTo>
                    <a:pt x="263227" y="84173"/>
                  </a:lnTo>
                  <a:lnTo>
                    <a:pt x="297718" y="81191"/>
                  </a:lnTo>
                  <a:lnTo>
                    <a:pt x="339864" y="90674"/>
                  </a:lnTo>
                  <a:lnTo>
                    <a:pt x="367091" y="115681"/>
                  </a:lnTo>
                  <a:lnTo>
                    <a:pt x="382590" y="151050"/>
                  </a:lnTo>
                  <a:lnTo>
                    <a:pt x="389549" y="191619"/>
                  </a:lnTo>
                  <a:lnTo>
                    <a:pt x="391160" y="232223"/>
                  </a:lnTo>
                  <a:lnTo>
                    <a:pt x="391160" y="554265"/>
                  </a:lnTo>
                  <a:lnTo>
                    <a:pt x="385380" y="624577"/>
                  </a:lnTo>
                  <a:lnTo>
                    <a:pt x="546318" y="624577"/>
                  </a:lnTo>
                  <a:lnTo>
                    <a:pt x="540350" y="554265"/>
                  </a:lnTo>
                  <a:lnTo>
                    <a:pt x="540350" y="133629"/>
                  </a:lnTo>
                  <a:lnTo>
                    <a:pt x="571983" y="111476"/>
                  </a:lnTo>
                  <a:lnTo>
                    <a:pt x="607579" y="95002"/>
                  </a:lnTo>
                  <a:lnTo>
                    <a:pt x="645376" y="84731"/>
                  </a:lnTo>
                  <a:lnTo>
                    <a:pt x="683612" y="81191"/>
                  </a:lnTo>
                  <a:lnTo>
                    <a:pt x="727130" y="91419"/>
                  </a:lnTo>
                  <a:lnTo>
                    <a:pt x="754531" y="117916"/>
                  </a:lnTo>
                  <a:lnTo>
                    <a:pt x="769519" y="154402"/>
                  </a:lnTo>
                  <a:lnTo>
                    <a:pt x="775796" y="194598"/>
                  </a:lnTo>
                  <a:lnTo>
                    <a:pt x="777065" y="232223"/>
                  </a:lnTo>
                  <a:lnTo>
                    <a:pt x="777065" y="541868"/>
                  </a:lnTo>
                  <a:lnTo>
                    <a:pt x="780331" y="579423"/>
                  </a:lnTo>
                  <a:lnTo>
                    <a:pt x="790448" y="605117"/>
                  </a:lnTo>
                  <a:lnTo>
                    <a:pt x="807894" y="619864"/>
                  </a:lnTo>
                  <a:lnTo>
                    <a:pt x="833147" y="624577"/>
                  </a:lnTo>
                  <a:lnTo>
                    <a:pt x="932191" y="624577"/>
                  </a:lnTo>
                  <a:lnTo>
                    <a:pt x="926254" y="554265"/>
                  </a:lnTo>
                  <a:lnTo>
                    <a:pt x="926254" y="196496"/>
                  </a:lnTo>
                  <a:lnTo>
                    <a:pt x="923254" y="146704"/>
                  </a:lnTo>
                  <a:lnTo>
                    <a:pt x="913952" y="103503"/>
                  </a:lnTo>
                  <a:lnTo>
                    <a:pt x="897894" y="67281"/>
                  </a:lnTo>
                  <a:lnTo>
                    <a:pt x="843688" y="17340"/>
                  </a:lnTo>
                  <a:lnTo>
                    <a:pt x="804633" y="4400"/>
                  </a:lnTo>
                  <a:lnTo>
                    <a:pt x="7570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35" name="Google Shape;1035;p12"/>
            <p:cNvSpPr/>
            <p:nvPr/>
          </p:nvSpPr>
          <p:spPr>
            <a:xfrm>
              <a:off x="10178200" y="1592395"/>
              <a:ext cx="554990" cy="624840"/>
            </a:xfrm>
            <a:custGeom>
              <a:rect b="b" l="l" r="r" t="t"/>
              <a:pathLst>
                <a:path extrusionOk="0" h="624839" w="554990">
                  <a:moveTo>
                    <a:pt x="379601" y="0"/>
                  </a:moveTo>
                  <a:lnTo>
                    <a:pt x="328586" y="4612"/>
                  </a:lnTo>
                  <a:lnTo>
                    <a:pt x="279675" y="17832"/>
                  </a:lnTo>
                  <a:lnTo>
                    <a:pt x="233707" y="38738"/>
                  </a:lnTo>
                  <a:lnTo>
                    <a:pt x="191524" y="66406"/>
                  </a:lnTo>
                  <a:lnTo>
                    <a:pt x="153963" y="99913"/>
                  </a:lnTo>
                  <a:lnTo>
                    <a:pt x="151972" y="66411"/>
                  </a:lnTo>
                  <a:lnTo>
                    <a:pt x="144097" y="38836"/>
                  </a:lnTo>
                  <a:lnTo>
                    <a:pt x="127431" y="20127"/>
                  </a:lnTo>
                  <a:lnTo>
                    <a:pt x="99075" y="13235"/>
                  </a:lnTo>
                  <a:lnTo>
                    <a:pt x="0" y="13235"/>
                  </a:lnTo>
                  <a:lnTo>
                    <a:pt x="5936" y="83044"/>
                  </a:lnTo>
                  <a:lnTo>
                    <a:pt x="5790" y="554286"/>
                  </a:lnTo>
                  <a:lnTo>
                    <a:pt x="0" y="624588"/>
                  </a:lnTo>
                  <a:lnTo>
                    <a:pt x="160916" y="624588"/>
                  </a:lnTo>
                  <a:lnTo>
                    <a:pt x="154969" y="554286"/>
                  </a:lnTo>
                  <a:lnTo>
                    <a:pt x="154969" y="133681"/>
                  </a:lnTo>
                  <a:lnTo>
                    <a:pt x="189285" y="111026"/>
                  </a:lnTo>
                  <a:lnTo>
                    <a:pt x="224533" y="94600"/>
                  </a:lnTo>
                  <a:lnTo>
                    <a:pt x="262806" y="84600"/>
                  </a:lnTo>
                  <a:lnTo>
                    <a:pt x="306189" y="81222"/>
                  </a:lnTo>
                  <a:lnTo>
                    <a:pt x="345922" y="89275"/>
                  </a:lnTo>
                  <a:lnTo>
                    <a:pt x="372855" y="111420"/>
                  </a:lnTo>
                  <a:lnTo>
                    <a:pt x="389269" y="144638"/>
                  </a:lnTo>
                  <a:lnTo>
                    <a:pt x="397444" y="185912"/>
                  </a:lnTo>
                  <a:lnTo>
                    <a:pt x="399663" y="232223"/>
                  </a:lnTo>
                  <a:lnTo>
                    <a:pt x="399663" y="541889"/>
                  </a:lnTo>
                  <a:lnTo>
                    <a:pt x="402284" y="576721"/>
                  </a:lnTo>
                  <a:lnTo>
                    <a:pt x="411325" y="602714"/>
                  </a:lnTo>
                  <a:lnTo>
                    <a:pt x="428553" y="618970"/>
                  </a:lnTo>
                  <a:lnTo>
                    <a:pt x="455734" y="624588"/>
                  </a:lnTo>
                  <a:lnTo>
                    <a:pt x="554799" y="624588"/>
                  </a:lnTo>
                  <a:lnTo>
                    <a:pt x="548852" y="554778"/>
                  </a:lnTo>
                  <a:lnTo>
                    <a:pt x="548852" y="196517"/>
                  </a:lnTo>
                  <a:lnTo>
                    <a:pt x="545861" y="147143"/>
                  </a:lnTo>
                  <a:lnTo>
                    <a:pt x="536580" y="104101"/>
                  </a:lnTo>
                  <a:lnTo>
                    <a:pt x="520544" y="67852"/>
                  </a:lnTo>
                  <a:lnTo>
                    <a:pt x="466359" y="17577"/>
                  </a:lnTo>
                  <a:lnTo>
                    <a:pt x="427283" y="4471"/>
                  </a:lnTo>
                  <a:lnTo>
                    <a:pt x="3796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36" name="Google Shape;1036;p12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0278" y="1350755"/>
              <a:ext cx="160738" cy="1564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37" name="Google Shape;1037;p12"/>
            <p:cNvSpPr/>
            <p:nvPr/>
          </p:nvSpPr>
          <p:spPr>
            <a:xfrm>
              <a:off x="9865889" y="1605635"/>
              <a:ext cx="161290" cy="611505"/>
            </a:xfrm>
            <a:custGeom>
              <a:rect b="b" l="l" r="r" t="t"/>
              <a:pathLst>
                <a:path extrusionOk="0" h="611505" w="161290">
                  <a:moveTo>
                    <a:pt x="99065" y="0"/>
                  </a:moveTo>
                  <a:lnTo>
                    <a:pt x="0" y="0"/>
                  </a:lnTo>
                  <a:lnTo>
                    <a:pt x="5947" y="69809"/>
                  </a:lnTo>
                  <a:lnTo>
                    <a:pt x="5947" y="541041"/>
                  </a:lnTo>
                  <a:lnTo>
                    <a:pt x="0" y="611353"/>
                  </a:lnTo>
                  <a:lnTo>
                    <a:pt x="160895" y="611353"/>
                  </a:lnTo>
                  <a:lnTo>
                    <a:pt x="154948" y="541041"/>
                  </a:lnTo>
                  <a:lnTo>
                    <a:pt x="154948" y="82541"/>
                  </a:lnTo>
                  <a:lnTo>
                    <a:pt x="152835" y="49757"/>
                  </a:lnTo>
                  <a:lnTo>
                    <a:pt x="144656" y="23593"/>
                  </a:lnTo>
                  <a:lnTo>
                    <a:pt x="127653" y="6268"/>
                  </a:lnTo>
                  <a:lnTo>
                    <a:pt x="990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grpSp>
          <p:nvGrpSpPr>
            <p:cNvPr id="1038" name="Google Shape;1038;p12"/>
            <p:cNvGrpSpPr/>
            <p:nvPr/>
          </p:nvGrpSpPr>
          <p:grpSpPr>
            <a:xfrm>
              <a:off x="8792286" y="2468060"/>
              <a:ext cx="1814208" cy="243814"/>
              <a:chOff x="8792286" y="2468060"/>
              <a:chExt cx="1814208" cy="243814"/>
            </a:xfrm>
          </p:grpSpPr>
          <p:sp>
            <p:nvSpPr>
              <p:cNvPr id="1039" name="Google Shape;1039;p12"/>
              <p:cNvSpPr/>
              <p:nvPr/>
            </p:nvSpPr>
            <p:spPr>
              <a:xfrm>
                <a:off x="8792286" y="2479007"/>
                <a:ext cx="165735" cy="182880"/>
              </a:xfrm>
              <a:custGeom>
                <a:rect b="b" l="l" r="r" t="t"/>
                <a:pathLst>
                  <a:path extrusionOk="0" h="182880" w="165734">
                    <a:moveTo>
                      <a:pt x="165709" y="0"/>
                    </a:moveTo>
                    <a:lnTo>
                      <a:pt x="0" y="0"/>
                    </a:lnTo>
                    <a:lnTo>
                      <a:pt x="0" y="29210"/>
                    </a:lnTo>
                    <a:lnTo>
                      <a:pt x="0" y="182880"/>
                    </a:lnTo>
                    <a:lnTo>
                      <a:pt x="34264" y="182880"/>
                    </a:lnTo>
                    <a:lnTo>
                      <a:pt x="34264" y="29210"/>
                    </a:lnTo>
                    <a:lnTo>
                      <a:pt x="131445" y="29210"/>
                    </a:lnTo>
                    <a:lnTo>
                      <a:pt x="131445" y="182880"/>
                    </a:lnTo>
                    <a:lnTo>
                      <a:pt x="165709" y="182880"/>
                    </a:lnTo>
                    <a:lnTo>
                      <a:pt x="165709" y="29210"/>
                    </a:lnTo>
                    <a:lnTo>
                      <a:pt x="16570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1040" name="Google Shape;1040;p1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8994686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41" name="Google Shape;1041;p12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9177548" y="2520679"/>
                <a:ext cx="151796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42" name="Google Shape;1042;p12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9349948" y="2468060"/>
                <a:ext cx="201595" cy="24381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43" name="Google Shape;1043;p12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9571639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44" name="Google Shape;1044;p12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9754489" y="2522248"/>
                <a:ext cx="141890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45" name="Google Shape;1045;p12"/>
              <p:cNvSpPr/>
              <p:nvPr/>
            </p:nvSpPr>
            <p:spPr>
              <a:xfrm>
                <a:off x="9919932" y="2521971"/>
                <a:ext cx="157480" cy="171450"/>
              </a:xfrm>
              <a:custGeom>
                <a:rect b="b" l="l" r="r" t="t"/>
                <a:pathLst>
                  <a:path extrusionOk="0" h="171450" w="157479">
                    <a:moveTo>
                      <a:pt x="156883" y="111760"/>
                    </a:moveTo>
                    <a:lnTo>
                      <a:pt x="135191" y="111760"/>
                    </a:lnTo>
                    <a:lnTo>
                      <a:pt x="135191" y="0"/>
                    </a:lnTo>
                    <a:lnTo>
                      <a:pt x="101727" y="0"/>
                    </a:lnTo>
                    <a:lnTo>
                      <a:pt x="101727" y="111760"/>
                    </a:lnTo>
                    <a:lnTo>
                      <a:pt x="33464" y="11176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111760"/>
                    </a:lnTo>
                    <a:lnTo>
                      <a:pt x="0" y="139700"/>
                    </a:lnTo>
                    <a:lnTo>
                      <a:pt x="125552" y="139700"/>
                    </a:lnTo>
                    <a:lnTo>
                      <a:pt x="125552" y="171450"/>
                    </a:lnTo>
                    <a:lnTo>
                      <a:pt x="156883" y="171450"/>
                    </a:lnTo>
                    <a:lnTo>
                      <a:pt x="156883" y="139700"/>
                    </a:lnTo>
                    <a:lnTo>
                      <a:pt x="156883" y="1117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1046" name="Google Shape;1046;p12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10653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47" name="Google Shape;1047;p12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10282168" y="2520679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48" name="Google Shape;1048;p12"/>
              <p:cNvSpPr/>
              <p:nvPr/>
            </p:nvSpPr>
            <p:spPr>
              <a:xfrm>
                <a:off x="10467429" y="2522251"/>
                <a:ext cx="139065" cy="139700"/>
              </a:xfrm>
              <a:custGeom>
                <a:rect b="b" l="l" r="r" t="t"/>
                <a:pathLst>
                  <a:path extrusionOk="0" h="139700" w="139065">
                    <a:moveTo>
                      <a:pt x="138950" y="0"/>
                    </a:moveTo>
                    <a:lnTo>
                      <a:pt x="105486" y="0"/>
                    </a:lnTo>
                    <a:lnTo>
                      <a:pt x="105486" y="57150"/>
                    </a:lnTo>
                    <a:lnTo>
                      <a:pt x="33464" y="5715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57150"/>
                    </a:lnTo>
                    <a:lnTo>
                      <a:pt x="0" y="83820"/>
                    </a:lnTo>
                    <a:lnTo>
                      <a:pt x="0" y="139700"/>
                    </a:lnTo>
                    <a:lnTo>
                      <a:pt x="33464" y="139700"/>
                    </a:lnTo>
                    <a:lnTo>
                      <a:pt x="33464" y="83820"/>
                    </a:lnTo>
                    <a:lnTo>
                      <a:pt x="105486" y="83820"/>
                    </a:lnTo>
                    <a:lnTo>
                      <a:pt x="105486" y="139700"/>
                    </a:lnTo>
                    <a:lnTo>
                      <a:pt x="138950" y="139700"/>
                    </a:lnTo>
                    <a:lnTo>
                      <a:pt x="138950" y="83820"/>
                    </a:lnTo>
                    <a:lnTo>
                      <a:pt x="138950" y="57150"/>
                    </a:lnTo>
                    <a:lnTo>
                      <a:pt x="1389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</p:grpSp>
        <p:grpSp>
          <p:nvGrpSpPr>
            <p:cNvPr id="1049" name="Google Shape;1049;p12"/>
            <p:cNvGrpSpPr/>
            <p:nvPr/>
          </p:nvGrpSpPr>
          <p:grpSpPr>
            <a:xfrm>
              <a:off x="10651369" y="2520679"/>
              <a:ext cx="657516" cy="142477"/>
              <a:chOff x="10651369" y="2520679"/>
              <a:chExt cx="657516" cy="142477"/>
            </a:xfrm>
          </p:grpSpPr>
          <p:pic>
            <p:nvPicPr>
              <p:cNvPr id="1050" name="Google Shape;1050;p12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65136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51" name="Google Shape;1051;p12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10826998" y="2520679"/>
                <a:ext cx="279761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52" name="Google Shape;1052;p12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11131121" y="2522239"/>
                <a:ext cx="177764" cy="13936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53" name="Google Shape;1053;p12"/>
            <p:cNvGrpSpPr/>
            <p:nvPr/>
          </p:nvGrpSpPr>
          <p:grpSpPr>
            <a:xfrm>
              <a:off x="8790940" y="2780112"/>
              <a:ext cx="561156" cy="202891"/>
              <a:chOff x="8790940" y="2780112"/>
              <a:chExt cx="561156" cy="202891"/>
            </a:xfrm>
          </p:grpSpPr>
          <p:sp>
            <p:nvSpPr>
              <p:cNvPr id="1054" name="Google Shape;1054;p12"/>
              <p:cNvSpPr/>
              <p:nvPr/>
            </p:nvSpPr>
            <p:spPr>
              <a:xfrm>
                <a:off x="8790940" y="2780112"/>
                <a:ext cx="203200" cy="201295"/>
              </a:xfrm>
              <a:custGeom>
                <a:rect b="b" l="l" r="r" t="t"/>
                <a:pathLst>
                  <a:path extrusionOk="0" h="201294" w="203200">
                    <a:moveTo>
                      <a:pt x="136804" y="19189"/>
                    </a:moveTo>
                    <a:lnTo>
                      <a:pt x="0" y="19189"/>
                    </a:lnTo>
                    <a:lnTo>
                      <a:pt x="0" y="47129"/>
                    </a:lnTo>
                    <a:lnTo>
                      <a:pt x="0" y="103009"/>
                    </a:lnTo>
                    <a:lnTo>
                      <a:pt x="0" y="130949"/>
                    </a:lnTo>
                    <a:lnTo>
                      <a:pt x="0" y="200799"/>
                    </a:lnTo>
                    <a:lnTo>
                      <a:pt x="34810" y="200799"/>
                    </a:lnTo>
                    <a:lnTo>
                      <a:pt x="34810" y="130949"/>
                    </a:lnTo>
                    <a:lnTo>
                      <a:pt x="125298" y="130949"/>
                    </a:lnTo>
                    <a:lnTo>
                      <a:pt x="125298" y="103009"/>
                    </a:lnTo>
                    <a:lnTo>
                      <a:pt x="34810" y="103009"/>
                    </a:lnTo>
                    <a:lnTo>
                      <a:pt x="34810" y="47129"/>
                    </a:lnTo>
                    <a:lnTo>
                      <a:pt x="136804" y="47129"/>
                    </a:lnTo>
                    <a:lnTo>
                      <a:pt x="136804" y="19189"/>
                    </a:lnTo>
                    <a:close/>
                  </a:path>
                  <a:path extrusionOk="0" h="201294" w="203200">
                    <a:moveTo>
                      <a:pt x="198132" y="61976"/>
                    </a:moveTo>
                    <a:lnTo>
                      <a:pt x="164668" y="61976"/>
                    </a:lnTo>
                    <a:lnTo>
                      <a:pt x="164668" y="201079"/>
                    </a:lnTo>
                    <a:lnTo>
                      <a:pt x="198132" y="201079"/>
                    </a:lnTo>
                    <a:lnTo>
                      <a:pt x="198132" y="61976"/>
                    </a:lnTo>
                    <a:close/>
                  </a:path>
                  <a:path extrusionOk="0" h="201294" w="203200">
                    <a:moveTo>
                      <a:pt x="202946" y="18732"/>
                    </a:moveTo>
                    <a:lnTo>
                      <a:pt x="201447" y="11849"/>
                    </a:lnTo>
                    <a:lnTo>
                      <a:pt x="201333" y="11303"/>
                    </a:lnTo>
                    <a:lnTo>
                      <a:pt x="196850" y="5359"/>
                    </a:lnTo>
                    <a:lnTo>
                      <a:pt x="190207" y="1511"/>
                    </a:lnTo>
                    <a:lnTo>
                      <a:pt x="190576" y="1511"/>
                    </a:lnTo>
                    <a:lnTo>
                      <a:pt x="181521" y="0"/>
                    </a:lnTo>
                    <a:lnTo>
                      <a:pt x="172986" y="1511"/>
                    </a:lnTo>
                    <a:lnTo>
                      <a:pt x="166204" y="5651"/>
                    </a:lnTo>
                    <a:lnTo>
                      <a:pt x="161721" y="11849"/>
                    </a:lnTo>
                    <a:lnTo>
                      <a:pt x="160108" y="19519"/>
                    </a:lnTo>
                    <a:lnTo>
                      <a:pt x="161632" y="26758"/>
                    </a:lnTo>
                    <a:lnTo>
                      <a:pt x="161721" y="27190"/>
                    </a:lnTo>
                    <a:lnTo>
                      <a:pt x="166204" y="33401"/>
                    </a:lnTo>
                    <a:lnTo>
                      <a:pt x="172986" y="37541"/>
                    </a:lnTo>
                    <a:lnTo>
                      <a:pt x="181521" y="39065"/>
                    </a:lnTo>
                    <a:lnTo>
                      <a:pt x="189915" y="37541"/>
                    </a:lnTo>
                    <a:lnTo>
                      <a:pt x="190106" y="37541"/>
                    </a:lnTo>
                    <a:lnTo>
                      <a:pt x="196951" y="33197"/>
                    </a:lnTo>
                    <a:lnTo>
                      <a:pt x="201371" y="26758"/>
                    </a:lnTo>
                    <a:lnTo>
                      <a:pt x="202946" y="187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1055" name="Google Shape;1055;p12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9032976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56" name="Google Shape;1056;p12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9205923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57" name="Google Shape;1057;p12"/>
            <p:cNvGrpSpPr/>
            <p:nvPr/>
          </p:nvGrpSpPr>
          <p:grpSpPr>
            <a:xfrm>
              <a:off x="9461323" y="2787904"/>
              <a:ext cx="1851826" cy="243805"/>
              <a:chOff x="9461323" y="2787904"/>
              <a:chExt cx="1851826" cy="243805"/>
            </a:xfrm>
          </p:grpSpPr>
          <p:pic>
            <p:nvPicPr>
              <p:cNvPr id="1058" name="Google Shape;1058;p12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9461323" y="2798844"/>
                <a:ext cx="184182" cy="1823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59" name="Google Shape;1059;p12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9667476" y="2840516"/>
                <a:ext cx="460748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60" name="Google Shape;1060;p12"/>
              <p:cNvSpPr/>
              <p:nvPr/>
            </p:nvSpPr>
            <p:spPr>
              <a:xfrm>
                <a:off x="10160350" y="2787904"/>
                <a:ext cx="33655" cy="193675"/>
              </a:xfrm>
              <a:custGeom>
                <a:rect b="b" l="l" r="r" t="t"/>
                <a:pathLst>
                  <a:path extrusionOk="0" h="193675" w="33654">
                    <a:moveTo>
                      <a:pt x="33464" y="0"/>
                    </a:moveTo>
                    <a:lnTo>
                      <a:pt x="0" y="0"/>
                    </a:lnTo>
                    <a:lnTo>
                      <a:pt x="0" y="193282"/>
                    </a:lnTo>
                    <a:lnTo>
                      <a:pt x="33464" y="193282"/>
                    </a:lnTo>
                    <a:lnTo>
                      <a:pt x="334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1061" name="Google Shape;1061;p12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10225943" y="2840522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62" name="Google Shape;1062;p12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10410403" y="2840522"/>
                <a:ext cx="151785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63" name="Google Shape;1063;p12"/>
              <p:cNvPicPr preferRelativeResize="0"/>
              <p:nvPr/>
            </p:nvPicPr>
            <p:blipFill rotWithShape="1">
              <a:blip r:embed="rId18">
                <a:alphaModFix/>
              </a:blip>
              <a:srcRect b="0" l="0" r="0" t="0"/>
              <a:stretch/>
            </p:blipFill>
            <p:spPr>
              <a:xfrm>
                <a:off x="10594054" y="2840522"/>
                <a:ext cx="239071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64" name="Google Shape;1064;p12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10865531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65" name="Google Shape;1065;p12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11043832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66" name="Google Shape;1066;p12"/>
              <p:cNvPicPr preferRelativeResize="0"/>
              <p:nvPr/>
            </p:nvPicPr>
            <p:blipFill rotWithShape="1">
              <a:blip r:embed="rId19">
                <a:alphaModFix/>
              </a:blip>
              <a:srcRect b="0" l="0" r="0" t="0"/>
              <a:stretch/>
            </p:blipFill>
            <p:spPr>
              <a:xfrm>
                <a:off x="11208210" y="2811354"/>
                <a:ext cx="104939" cy="1716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67" name="Google Shape;1067;p12"/>
          <p:cNvSpPr txBox="1"/>
          <p:nvPr/>
        </p:nvSpPr>
        <p:spPr>
          <a:xfrm>
            <a:off x="5022850" y="3216275"/>
            <a:ext cx="9123938" cy="41549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8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 </a:t>
            </a:r>
            <a:r>
              <a:rPr lang="ru-RU" sz="880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Нет команды и компетенции</a:t>
            </a:r>
            <a:endParaRPr sz="8800">
              <a:solidFill>
                <a:srgbClr val="AD955E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1" name="Shape 1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2" name="Google Shape;1072;p13"/>
          <p:cNvGrpSpPr/>
          <p:nvPr/>
        </p:nvGrpSpPr>
        <p:grpSpPr>
          <a:xfrm>
            <a:off x="679451" y="549275"/>
            <a:ext cx="3810000" cy="1660262"/>
            <a:chOff x="8123520" y="1350745"/>
            <a:chExt cx="3857507" cy="1680964"/>
          </a:xfrm>
        </p:grpSpPr>
        <p:sp>
          <p:nvSpPr>
            <p:cNvPr id="1073" name="Google Shape;1073;p13"/>
            <p:cNvSpPr/>
            <p:nvPr/>
          </p:nvSpPr>
          <p:spPr>
            <a:xfrm>
              <a:off x="8123520" y="1350745"/>
              <a:ext cx="586105" cy="878840"/>
            </a:xfrm>
            <a:custGeom>
              <a:rect b="b" l="l" r="r" t="t"/>
              <a:pathLst>
                <a:path extrusionOk="0" h="878839" w="586104">
                  <a:moveTo>
                    <a:pt x="314178" y="0"/>
                  </a:moveTo>
                  <a:lnTo>
                    <a:pt x="268164" y="1568"/>
                  </a:lnTo>
                  <a:lnTo>
                    <a:pt x="222745" y="6576"/>
                  </a:lnTo>
                  <a:lnTo>
                    <a:pt x="178914" y="15477"/>
                  </a:lnTo>
                  <a:lnTo>
                    <a:pt x="137666" y="28722"/>
                  </a:lnTo>
                  <a:lnTo>
                    <a:pt x="99993" y="46764"/>
                  </a:lnTo>
                  <a:lnTo>
                    <a:pt x="66887" y="70056"/>
                  </a:lnTo>
                  <a:lnTo>
                    <a:pt x="39341" y="99051"/>
                  </a:lnTo>
                  <a:lnTo>
                    <a:pt x="18350" y="134201"/>
                  </a:lnTo>
                  <a:lnTo>
                    <a:pt x="4905" y="175959"/>
                  </a:lnTo>
                  <a:lnTo>
                    <a:pt x="0" y="224778"/>
                  </a:lnTo>
                  <a:lnTo>
                    <a:pt x="3918" y="264506"/>
                  </a:lnTo>
                  <a:lnTo>
                    <a:pt x="33534" y="332902"/>
                  </a:lnTo>
                  <a:lnTo>
                    <a:pt x="85544" y="389599"/>
                  </a:lnTo>
                  <a:lnTo>
                    <a:pt x="117452" y="414702"/>
                  </a:lnTo>
                  <a:lnTo>
                    <a:pt x="151967" y="438251"/>
                  </a:lnTo>
                  <a:lnTo>
                    <a:pt x="188091" y="460702"/>
                  </a:lnTo>
                  <a:lnTo>
                    <a:pt x="261177" y="504140"/>
                  </a:lnTo>
                  <a:lnTo>
                    <a:pt x="296145" y="526040"/>
                  </a:lnTo>
                  <a:lnTo>
                    <a:pt x="328732" y="548669"/>
                  </a:lnTo>
                  <a:lnTo>
                    <a:pt x="382778" y="597945"/>
                  </a:lnTo>
                  <a:lnTo>
                    <a:pt x="415337" y="655622"/>
                  </a:lnTo>
                  <a:lnTo>
                    <a:pt x="421065" y="688753"/>
                  </a:lnTo>
                  <a:lnTo>
                    <a:pt x="415450" y="740100"/>
                  </a:lnTo>
                  <a:lnTo>
                    <a:pt x="394428" y="780881"/>
                  </a:lnTo>
                  <a:lnTo>
                    <a:pt x="360292" y="810612"/>
                  </a:lnTo>
                  <a:lnTo>
                    <a:pt x="315333" y="828807"/>
                  </a:lnTo>
                  <a:lnTo>
                    <a:pt x="261845" y="834979"/>
                  </a:lnTo>
                  <a:lnTo>
                    <a:pt x="213367" y="832384"/>
                  </a:lnTo>
                  <a:lnTo>
                    <a:pt x="166773" y="824392"/>
                  </a:lnTo>
                  <a:lnTo>
                    <a:pt x="121497" y="810697"/>
                  </a:lnTo>
                  <a:lnTo>
                    <a:pt x="76971" y="790991"/>
                  </a:lnTo>
                  <a:lnTo>
                    <a:pt x="53975" y="784664"/>
                  </a:lnTo>
                  <a:lnTo>
                    <a:pt x="34776" y="789426"/>
                  </a:lnTo>
                  <a:lnTo>
                    <a:pt x="19468" y="802535"/>
                  </a:lnTo>
                  <a:lnTo>
                    <a:pt x="8146" y="821252"/>
                  </a:lnTo>
                  <a:lnTo>
                    <a:pt x="52121" y="841592"/>
                  </a:lnTo>
                  <a:lnTo>
                    <a:pt x="102806" y="857661"/>
                  </a:lnTo>
                  <a:lnTo>
                    <a:pt x="156380" y="869316"/>
                  </a:lnTo>
                  <a:lnTo>
                    <a:pt x="209022" y="876413"/>
                  </a:lnTo>
                  <a:lnTo>
                    <a:pt x="256913" y="878810"/>
                  </a:lnTo>
                  <a:lnTo>
                    <a:pt x="310611" y="876623"/>
                  </a:lnTo>
                  <a:lnTo>
                    <a:pt x="361707" y="869925"/>
                  </a:lnTo>
                  <a:lnTo>
                    <a:pt x="409446" y="858512"/>
                  </a:lnTo>
                  <a:lnTo>
                    <a:pt x="453070" y="842182"/>
                  </a:lnTo>
                  <a:lnTo>
                    <a:pt x="491824" y="820731"/>
                  </a:lnTo>
                  <a:lnTo>
                    <a:pt x="524949" y="793956"/>
                  </a:lnTo>
                  <a:lnTo>
                    <a:pt x="551691" y="761652"/>
                  </a:lnTo>
                  <a:lnTo>
                    <a:pt x="571292" y="723618"/>
                  </a:lnTo>
                  <a:lnTo>
                    <a:pt x="582995" y="679648"/>
                  </a:lnTo>
                  <a:lnTo>
                    <a:pt x="586044" y="629541"/>
                  </a:lnTo>
                  <a:lnTo>
                    <a:pt x="580707" y="588318"/>
                  </a:lnTo>
                  <a:lnTo>
                    <a:pt x="567827" y="551156"/>
                  </a:lnTo>
                  <a:lnTo>
                    <a:pt x="548422" y="517593"/>
                  </a:lnTo>
                  <a:lnTo>
                    <a:pt x="523507" y="487167"/>
                  </a:lnTo>
                  <a:lnTo>
                    <a:pt x="494099" y="459415"/>
                  </a:lnTo>
                  <a:lnTo>
                    <a:pt x="461216" y="433876"/>
                  </a:lnTo>
                  <a:lnTo>
                    <a:pt x="425874" y="410088"/>
                  </a:lnTo>
                  <a:lnTo>
                    <a:pt x="389090" y="387590"/>
                  </a:lnTo>
                  <a:lnTo>
                    <a:pt x="315263" y="344611"/>
                  </a:lnTo>
                  <a:lnTo>
                    <a:pt x="280253" y="323208"/>
                  </a:lnTo>
                  <a:lnTo>
                    <a:pt x="247868" y="301245"/>
                  </a:lnTo>
                  <a:lnTo>
                    <a:pt x="195041" y="253797"/>
                  </a:lnTo>
                  <a:lnTo>
                    <a:pt x="164914" y="198570"/>
                  </a:lnTo>
                  <a:lnTo>
                    <a:pt x="160906" y="166884"/>
                  </a:lnTo>
                  <a:lnTo>
                    <a:pt x="167326" y="125567"/>
                  </a:lnTo>
                  <a:lnTo>
                    <a:pt x="185798" y="91330"/>
                  </a:lnTo>
                  <a:lnTo>
                    <a:pt x="215723" y="65380"/>
                  </a:lnTo>
                  <a:lnTo>
                    <a:pt x="256504" y="48924"/>
                  </a:lnTo>
                  <a:lnTo>
                    <a:pt x="307540" y="43171"/>
                  </a:lnTo>
                  <a:lnTo>
                    <a:pt x="347261" y="45269"/>
                  </a:lnTo>
                  <a:lnTo>
                    <a:pt x="386107" y="51647"/>
                  </a:lnTo>
                  <a:lnTo>
                    <a:pt x="424417" y="62431"/>
                  </a:lnTo>
                  <a:lnTo>
                    <a:pt x="462530" y="77746"/>
                  </a:lnTo>
                  <a:lnTo>
                    <a:pt x="487072" y="83450"/>
                  </a:lnTo>
                  <a:lnTo>
                    <a:pt x="506372" y="77264"/>
                  </a:lnTo>
                  <a:lnTo>
                    <a:pt x="521116" y="62550"/>
                  </a:lnTo>
                  <a:lnTo>
                    <a:pt x="531994" y="42668"/>
                  </a:lnTo>
                  <a:lnTo>
                    <a:pt x="478241" y="23999"/>
                  </a:lnTo>
                  <a:lnTo>
                    <a:pt x="424036" y="10665"/>
                  </a:lnTo>
                  <a:lnTo>
                    <a:pt x="369357" y="2666"/>
                  </a:lnTo>
                  <a:lnTo>
                    <a:pt x="314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4" name="Google Shape;1074;p13"/>
            <p:cNvSpPr/>
            <p:nvPr/>
          </p:nvSpPr>
          <p:spPr>
            <a:xfrm>
              <a:off x="10824057" y="1592395"/>
              <a:ext cx="1156970" cy="637540"/>
            </a:xfrm>
            <a:custGeom>
              <a:rect b="b" l="l" r="r" t="t"/>
              <a:pathLst>
                <a:path extrusionOk="0" h="637539" w="1156970">
                  <a:moveTo>
                    <a:pt x="556818" y="246621"/>
                  </a:moveTo>
                  <a:lnTo>
                    <a:pt x="552373" y="195897"/>
                  </a:lnTo>
                  <a:lnTo>
                    <a:pt x="540524" y="149872"/>
                  </a:lnTo>
                  <a:lnTo>
                    <a:pt x="521233" y="108445"/>
                  </a:lnTo>
                  <a:lnTo>
                    <a:pt x="494296" y="71958"/>
                  </a:lnTo>
                  <a:lnTo>
                    <a:pt x="458660" y="41770"/>
                  </a:lnTo>
                  <a:lnTo>
                    <a:pt x="413080" y="19024"/>
                  </a:lnTo>
                  <a:lnTo>
                    <a:pt x="411556" y="18554"/>
                  </a:lnTo>
                  <a:lnTo>
                    <a:pt x="411556" y="252907"/>
                  </a:lnTo>
                  <a:lnTo>
                    <a:pt x="160070" y="271272"/>
                  </a:lnTo>
                  <a:lnTo>
                    <a:pt x="162636" y="230606"/>
                  </a:lnTo>
                  <a:lnTo>
                    <a:pt x="168414" y="186093"/>
                  </a:lnTo>
                  <a:lnTo>
                    <a:pt x="178930" y="141389"/>
                  </a:lnTo>
                  <a:lnTo>
                    <a:pt x="195681" y="100203"/>
                  </a:lnTo>
                  <a:lnTo>
                    <a:pt x="220192" y="66217"/>
                  </a:lnTo>
                  <a:lnTo>
                    <a:pt x="253974" y="43116"/>
                  </a:lnTo>
                  <a:lnTo>
                    <a:pt x="298538" y="34594"/>
                  </a:lnTo>
                  <a:lnTo>
                    <a:pt x="345325" y="45097"/>
                  </a:lnTo>
                  <a:lnTo>
                    <a:pt x="377088" y="72961"/>
                  </a:lnTo>
                  <a:lnTo>
                    <a:pt x="396735" y="112928"/>
                  </a:lnTo>
                  <a:lnTo>
                    <a:pt x="407111" y="159740"/>
                  </a:lnTo>
                  <a:lnTo>
                    <a:pt x="411099" y="208140"/>
                  </a:lnTo>
                  <a:lnTo>
                    <a:pt x="411492" y="246621"/>
                  </a:lnTo>
                  <a:lnTo>
                    <a:pt x="411556" y="252907"/>
                  </a:lnTo>
                  <a:lnTo>
                    <a:pt x="411556" y="18554"/>
                  </a:lnTo>
                  <a:lnTo>
                    <a:pt x="386727" y="10680"/>
                  </a:lnTo>
                  <a:lnTo>
                    <a:pt x="358381" y="4737"/>
                  </a:lnTo>
                  <a:lnTo>
                    <a:pt x="328041" y="1181"/>
                  </a:lnTo>
                  <a:lnTo>
                    <a:pt x="295681" y="0"/>
                  </a:lnTo>
                  <a:lnTo>
                    <a:pt x="242404" y="3556"/>
                  </a:lnTo>
                  <a:lnTo>
                    <a:pt x="193903" y="14224"/>
                  </a:lnTo>
                  <a:lnTo>
                    <a:pt x="150190" y="32016"/>
                  </a:lnTo>
                  <a:lnTo>
                    <a:pt x="111277" y="56934"/>
                  </a:lnTo>
                  <a:lnTo>
                    <a:pt x="77177" y="89001"/>
                  </a:lnTo>
                  <a:lnTo>
                    <a:pt x="48641" y="127000"/>
                  </a:lnTo>
                  <a:lnTo>
                    <a:pt x="26657" y="169697"/>
                  </a:lnTo>
                  <a:lnTo>
                    <a:pt x="11226" y="217119"/>
                  </a:lnTo>
                  <a:lnTo>
                    <a:pt x="2349" y="269227"/>
                  </a:lnTo>
                  <a:lnTo>
                    <a:pt x="0" y="326047"/>
                  </a:lnTo>
                  <a:lnTo>
                    <a:pt x="3009" y="373164"/>
                  </a:lnTo>
                  <a:lnTo>
                    <a:pt x="11074" y="419404"/>
                  </a:lnTo>
                  <a:lnTo>
                    <a:pt x="24841" y="464058"/>
                  </a:lnTo>
                  <a:lnTo>
                    <a:pt x="45008" y="506437"/>
                  </a:lnTo>
                  <a:lnTo>
                    <a:pt x="72237" y="545858"/>
                  </a:lnTo>
                  <a:lnTo>
                    <a:pt x="105295" y="577583"/>
                  </a:lnTo>
                  <a:lnTo>
                    <a:pt x="151930" y="607009"/>
                  </a:lnTo>
                  <a:lnTo>
                    <a:pt x="199237" y="624370"/>
                  </a:lnTo>
                  <a:lnTo>
                    <a:pt x="249212" y="634111"/>
                  </a:lnTo>
                  <a:lnTo>
                    <a:pt x="300101" y="637171"/>
                  </a:lnTo>
                  <a:lnTo>
                    <a:pt x="351104" y="633844"/>
                  </a:lnTo>
                  <a:lnTo>
                    <a:pt x="402056" y="624370"/>
                  </a:lnTo>
                  <a:lnTo>
                    <a:pt x="450227" y="609409"/>
                  </a:lnTo>
                  <a:lnTo>
                    <a:pt x="492620" y="589673"/>
                  </a:lnTo>
                  <a:lnTo>
                    <a:pt x="504558" y="581266"/>
                  </a:lnTo>
                  <a:lnTo>
                    <a:pt x="526427" y="565873"/>
                  </a:lnTo>
                  <a:lnTo>
                    <a:pt x="535343" y="553021"/>
                  </a:lnTo>
                  <a:lnTo>
                    <a:pt x="536549" y="540181"/>
                  </a:lnTo>
                  <a:lnTo>
                    <a:pt x="532663" y="529031"/>
                  </a:lnTo>
                  <a:lnTo>
                    <a:pt x="526275" y="521208"/>
                  </a:lnTo>
                  <a:lnTo>
                    <a:pt x="486448" y="547687"/>
                  </a:lnTo>
                  <a:lnTo>
                    <a:pt x="444652" y="566432"/>
                  </a:lnTo>
                  <a:lnTo>
                    <a:pt x="399605" y="577583"/>
                  </a:lnTo>
                  <a:lnTo>
                    <a:pt x="350050" y="581266"/>
                  </a:lnTo>
                  <a:lnTo>
                    <a:pt x="303657" y="577100"/>
                  </a:lnTo>
                  <a:lnTo>
                    <a:pt x="264401" y="564629"/>
                  </a:lnTo>
                  <a:lnTo>
                    <a:pt x="232283" y="543852"/>
                  </a:lnTo>
                  <a:lnTo>
                    <a:pt x="207289" y="514769"/>
                  </a:lnTo>
                  <a:lnTo>
                    <a:pt x="188379" y="476465"/>
                  </a:lnTo>
                  <a:lnTo>
                    <a:pt x="174396" y="428028"/>
                  </a:lnTo>
                  <a:lnTo>
                    <a:pt x="165315" y="369455"/>
                  </a:lnTo>
                  <a:lnTo>
                    <a:pt x="161099" y="300736"/>
                  </a:lnTo>
                  <a:lnTo>
                    <a:pt x="550545" y="300736"/>
                  </a:lnTo>
                  <a:lnTo>
                    <a:pt x="551929" y="299567"/>
                  </a:lnTo>
                  <a:lnTo>
                    <a:pt x="556742" y="260172"/>
                  </a:lnTo>
                  <a:lnTo>
                    <a:pt x="556818" y="246621"/>
                  </a:lnTo>
                  <a:close/>
                </a:path>
                <a:path extrusionOk="0" h="637539" w="1156970">
                  <a:moveTo>
                    <a:pt x="1156525" y="624598"/>
                  </a:moveTo>
                  <a:lnTo>
                    <a:pt x="904011" y="271449"/>
                  </a:lnTo>
                  <a:lnTo>
                    <a:pt x="1122527" y="13246"/>
                  </a:lnTo>
                  <a:lnTo>
                    <a:pt x="1040803" y="13246"/>
                  </a:lnTo>
                  <a:lnTo>
                    <a:pt x="1033640" y="14909"/>
                  </a:lnTo>
                  <a:lnTo>
                    <a:pt x="883589" y="241668"/>
                  </a:lnTo>
                  <a:lnTo>
                    <a:pt x="846747" y="189407"/>
                  </a:lnTo>
                  <a:lnTo>
                    <a:pt x="794867" y="112839"/>
                  </a:lnTo>
                  <a:lnTo>
                    <a:pt x="761949" y="61874"/>
                  </a:lnTo>
                  <a:lnTo>
                    <a:pt x="738987" y="31559"/>
                  </a:lnTo>
                  <a:lnTo>
                    <a:pt x="717003" y="17005"/>
                  </a:lnTo>
                  <a:lnTo>
                    <a:pt x="686993" y="13246"/>
                  </a:lnTo>
                  <a:lnTo>
                    <a:pt x="561619" y="13246"/>
                  </a:lnTo>
                  <a:lnTo>
                    <a:pt x="793051" y="340258"/>
                  </a:lnTo>
                  <a:lnTo>
                    <a:pt x="552437" y="624598"/>
                  </a:lnTo>
                  <a:lnTo>
                    <a:pt x="637235" y="624598"/>
                  </a:lnTo>
                  <a:lnTo>
                    <a:pt x="644029" y="621957"/>
                  </a:lnTo>
                  <a:lnTo>
                    <a:pt x="814108" y="370039"/>
                  </a:lnTo>
                  <a:lnTo>
                    <a:pt x="871550" y="449935"/>
                  </a:lnTo>
                  <a:lnTo>
                    <a:pt x="914463" y="512851"/>
                  </a:lnTo>
                  <a:lnTo>
                    <a:pt x="943635" y="559320"/>
                  </a:lnTo>
                  <a:lnTo>
                    <a:pt x="964844" y="591540"/>
                  </a:lnTo>
                  <a:lnTo>
                    <a:pt x="983932" y="611695"/>
                  </a:lnTo>
                  <a:lnTo>
                    <a:pt x="1006678" y="621982"/>
                  </a:lnTo>
                  <a:lnTo>
                    <a:pt x="1038923" y="624598"/>
                  </a:lnTo>
                  <a:lnTo>
                    <a:pt x="1156525" y="6245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5" name="Google Shape;1075;p13"/>
            <p:cNvSpPr/>
            <p:nvPr/>
          </p:nvSpPr>
          <p:spPr>
            <a:xfrm>
              <a:off x="8787720" y="1592410"/>
              <a:ext cx="932815" cy="624840"/>
            </a:xfrm>
            <a:custGeom>
              <a:rect b="b" l="l" r="r" t="t"/>
              <a:pathLst>
                <a:path extrusionOk="0" h="624839" w="932815">
                  <a:moveTo>
                    <a:pt x="757003" y="0"/>
                  </a:moveTo>
                  <a:lnTo>
                    <a:pt x="699204" y="5775"/>
                  </a:lnTo>
                  <a:lnTo>
                    <a:pt x="648551" y="21673"/>
                  </a:lnTo>
                  <a:lnTo>
                    <a:pt x="604112" y="45550"/>
                  </a:lnTo>
                  <a:lnTo>
                    <a:pt x="564956" y="75263"/>
                  </a:lnTo>
                  <a:lnTo>
                    <a:pt x="530151" y="108666"/>
                  </a:lnTo>
                  <a:lnTo>
                    <a:pt x="509581" y="62727"/>
                  </a:lnTo>
                  <a:lnTo>
                    <a:pt x="477058" y="28590"/>
                  </a:lnTo>
                  <a:lnTo>
                    <a:pt x="430895" y="7325"/>
                  </a:lnTo>
                  <a:lnTo>
                    <a:pt x="369402" y="0"/>
                  </a:lnTo>
                  <a:lnTo>
                    <a:pt x="319200" y="4675"/>
                  </a:lnTo>
                  <a:lnTo>
                    <a:pt x="272651" y="18057"/>
                  </a:lnTo>
                  <a:lnTo>
                    <a:pt x="229667" y="39179"/>
                  </a:lnTo>
                  <a:lnTo>
                    <a:pt x="190161" y="67076"/>
                  </a:lnTo>
                  <a:lnTo>
                    <a:pt x="154047" y="100782"/>
                  </a:lnTo>
                  <a:lnTo>
                    <a:pt x="151996" y="66397"/>
                  </a:lnTo>
                  <a:lnTo>
                    <a:pt x="144160" y="38822"/>
                  </a:lnTo>
                  <a:lnTo>
                    <a:pt x="127502" y="20115"/>
                  </a:lnTo>
                  <a:lnTo>
                    <a:pt x="99075" y="13224"/>
                  </a:lnTo>
                  <a:lnTo>
                    <a:pt x="0" y="13224"/>
                  </a:lnTo>
                  <a:lnTo>
                    <a:pt x="5947" y="83034"/>
                  </a:lnTo>
                  <a:lnTo>
                    <a:pt x="5947" y="554265"/>
                  </a:lnTo>
                  <a:lnTo>
                    <a:pt x="0" y="624577"/>
                  </a:lnTo>
                  <a:lnTo>
                    <a:pt x="161084" y="624577"/>
                  </a:lnTo>
                  <a:lnTo>
                    <a:pt x="155147" y="554265"/>
                  </a:lnTo>
                  <a:lnTo>
                    <a:pt x="155147" y="133618"/>
                  </a:lnTo>
                  <a:lnTo>
                    <a:pt x="190115" y="109798"/>
                  </a:lnTo>
                  <a:lnTo>
                    <a:pt x="226750" y="93512"/>
                  </a:lnTo>
                  <a:lnTo>
                    <a:pt x="263227" y="84173"/>
                  </a:lnTo>
                  <a:lnTo>
                    <a:pt x="297718" y="81191"/>
                  </a:lnTo>
                  <a:lnTo>
                    <a:pt x="339864" y="90674"/>
                  </a:lnTo>
                  <a:lnTo>
                    <a:pt x="367091" y="115681"/>
                  </a:lnTo>
                  <a:lnTo>
                    <a:pt x="382590" y="151050"/>
                  </a:lnTo>
                  <a:lnTo>
                    <a:pt x="389549" y="191619"/>
                  </a:lnTo>
                  <a:lnTo>
                    <a:pt x="391160" y="232223"/>
                  </a:lnTo>
                  <a:lnTo>
                    <a:pt x="391160" y="554265"/>
                  </a:lnTo>
                  <a:lnTo>
                    <a:pt x="385380" y="624577"/>
                  </a:lnTo>
                  <a:lnTo>
                    <a:pt x="546318" y="624577"/>
                  </a:lnTo>
                  <a:lnTo>
                    <a:pt x="540350" y="554265"/>
                  </a:lnTo>
                  <a:lnTo>
                    <a:pt x="540350" y="133629"/>
                  </a:lnTo>
                  <a:lnTo>
                    <a:pt x="571983" y="111476"/>
                  </a:lnTo>
                  <a:lnTo>
                    <a:pt x="607579" y="95002"/>
                  </a:lnTo>
                  <a:lnTo>
                    <a:pt x="645376" y="84731"/>
                  </a:lnTo>
                  <a:lnTo>
                    <a:pt x="683612" y="81191"/>
                  </a:lnTo>
                  <a:lnTo>
                    <a:pt x="727130" y="91419"/>
                  </a:lnTo>
                  <a:lnTo>
                    <a:pt x="754531" y="117916"/>
                  </a:lnTo>
                  <a:lnTo>
                    <a:pt x="769519" y="154402"/>
                  </a:lnTo>
                  <a:lnTo>
                    <a:pt x="775796" y="194598"/>
                  </a:lnTo>
                  <a:lnTo>
                    <a:pt x="777065" y="232223"/>
                  </a:lnTo>
                  <a:lnTo>
                    <a:pt x="777065" y="541868"/>
                  </a:lnTo>
                  <a:lnTo>
                    <a:pt x="780331" y="579423"/>
                  </a:lnTo>
                  <a:lnTo>
                    <a:pt x="790448" y="605117"/>
                  </a:lnTo>
                  <a:lnTo>
                    <a:pt x="807894" y="619864"/>
                  </a:lnTo>
                  <a:lnTo>
                    <a:pt x="833147" y="624577"/>
                  </a:lnTo>
                  <a:lnTo>
                    <a:pt x="932191" y="624577"/>
                  </a:lnTo>
                  <a:lnTo>
                    <a:pt x="926254" y="554265"/>
                  </a:lnTo>
                  <a:lnTo>
                    <a:pt x="926254" y="196496"/>
                  </a:lnTo>
                  <a:lnTo>
                    <a:pt x="923254" y="146704"/>
                  </a:lnTo>
                  <a:lnTo>
                    <a:pt x="913952" y="103503"/>
                  </a:lnTo>
                  <a:lnTo>
                    <a:pt x="897894" y="67281"/>
                  </a:lnTo>
                  <a:lnTo>
                    <a:pt x="843688" y="17340"/>
                  </a:lnTo>
                  <a:lnTo>
                    <a:pt x="804633" y="4400"/>
                  </a:lnTo>
                  <a:lnTo>
                    <a:pt x="7570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076" name="Google Shape;1076;p13"/>
            <p:cNvSpPr/>
            <p:nvPr/>
          </p:nvSpPr>
          <p:spPr>
            <a:xfrm>
              <a:off x="10178200" y="1592395"/>
              <a:ext cx="554990" cy="624840"/>
            </a:xfrm>
            <a:custGeom>
              <a:rect b="b" l="l" r="r" t="t"/>
              <a:pathLst>
                <a:path extrusionOk="0" h="624839" w="554990">
                  <a:moveTo>
                    <a:pt x="379601" y="0"/>
                  </a:moveTo>
                  <a:lnTo>
                    <a:pt x="328586" y="4612"/>
                  </a:lnTo>
                  <a:lnTo>
                    <a:pt x="279675" y="17832"/>
                  </a:lnTo>
                  <a:lnTo>
                    <a:pt x="233707" y="38738"/>
                  </a:lnTo>
                  <a:lnTo>
                    <a:pt x="191524" y="66406"/>
                  </a:lnTo>
                  <a:lnTo>
                    <a:pt x="153963" y="99913"/>
                  </a:lnTo>
                  <a:lnTo>
                    <a:pt x="151972" y="66411"/>
                  </a:lnTo>
                  <a:lnTo>
                    <a:pt x="144097" y="38836"/>
                  </a:lnTo>
                  <a:lnTo>
                    <a:pt x="127431" y="20127"/>
                  </a:lnTo>
                  <a:lnTo>
                    <a:pt x="99075" y="13235"/>
                  </a:lnTo>
                  <a:lnTo>
                    <a:pt x="0" y="13235"/>
                  </a:lnTo>
                  <a:lnTo>
                    <a:pt x="5936" y="83044"/>
                  </a:lnTo>
                  <a:lnTo>
                    <a:pt x="5790" y="554286"/>
                  </a:lnTo>
                  <a:lnTo>
                    <a:pt x="0" y="624588"/>
                  </a:lnTo>
                  <a:lnTo>
                    <a:pt x="160916" y="624588"/>
                  </a:lnTo>
                  <a:lnTo>
                    <a:pt x="154969" y="554286"/>
                  </a:lnTo>
                  <a:lnTo>
                    <a:pt x="154969" y="133681"/>
                  </a:lnTo>
                  <a:lnTo>
                    <a:pt x="189285" y="111026"/>
                  </a:lnTo>
                  <a:lnTo>
                    <a:pt x="224533" y="94600"/>
                  </a:lnTo>
                  <a:lnTo>
                    <a:pt x="262806" y="84600"/>
                  </a:lnTo>
                  <a:lnTo>
                    <a:pt x="306189" y="81222"/>
                  </a:lnTo>
                  <a:lnTo>
                    <a:pt x="345922" y="89275"/>
                  </a:lnTo>
                  <a:lnTo>
                    <a:pt x="372855" y="111420"/>
                  </a:lnTo>
                  <a:lnTo>
                    <a:pt x="389269" y="144638"/>
                  </a:lnTo>
                  <a:lnTo>
                    <a:pt x="397444" y="185912"/>
                  </a:lnTo>
                  <a:lnTo>
                    <a:pt x="399663" y="232223"/>
                  </a:lnTo>
                  <a:lnTo>
                    <a:pt x="399663" y="541889"/>
                  </a:lnTo>
                  <a:lnTo>
                    <a:pt x="402284" y="576721"/>
                  </a:lnTo>
                  <a:lnTo>
                    <a:pt x="411325" y="602714"/>
                  </a:lnTo>
                  <a:lnTo>
                    <a:pt x="428553" y="618970"/>
                  </a:lnTo>
                  <a:lnTo>
                    <a:pt x="455734" y="624588"/>
                  </a:lnTo>
                  <a:lnTo>
                    <a:pt x="554799" y="624588"/>
                  </a:lnTo>
                  <a:lnTo>
                    <a:pt x="548852" y="554778"/>
                  </a:lnTo>
                  <a:lnTo>
                    <a:pt x="548852" y="196517"/>
                  </a:lnTo>
                  <a:lnTo>
                    <a:pt x="545861" y="147143"/>
                  </a:lnTo>
                  <a:lnTo>
                    <a:pt x="536580" y="104101"/>
                  </a:lnTo>
                  <a:lnTo>
                    <a:pt x="520544" y="67852"/>
                  </a:lnTo>
                  <a:lnTo>
                    <a:pt x="466359" y="17577"/>
                  </a:lnTo>
                  <a:lnTo>
                    <a:pt x="427283" y="4471"/>
                  </a:lnTo>
                  <a:lnTo>
                    <a:pt x="3796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77" name="Google Shape;1077;p1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0278" y="1350755"/>
              <a:ext cx="160738" cy="1564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78" name="Google Shape;1078;p13"/>
            <p:cNvSpPr/>
            <p:nvPr/>
          </p:nvSpPr>
          <p:spPr>
            <a:xfrm>
              <a:off x="9865889" y="1605635"/>
              <a:ext cx="161290" cy="611505"/>
            </a:xfrm>
            <a:custGeom>
              <a:rect b="b" l="l" r="r" t="t"/>
              <a:pathLst>
                <a:path extrusionOk="0" h="611505" w="161290">
                  <a:moveTo>
                    <a:pt x="99065" y="0"/>
                  </a:moveTo>
                  <a:lnTo>
                    <a:pt x="0" y="0"/>
                  </a:lnTo>
                  <a:lnTo>
                    <a:pt x="5947" y="69809"/>
                  </a:lnTo>
                  <a:lnTo>
                    <a:pt x="5947" y="541041"/>
                  </a:lnTo>
                  <a:lnTo>
                    <a:pt x="0" y="611353"/>
                  </a:lnTo>
                  <a:lnTo>
                    <a:pt x="160895" y="611353"/>
                  </a:lnTo>
                  <a:lnTo>
                    <a:pt x="154948" y="541041"/>
                  </a:lnTo>
                  <a:lnTo>
                    <a:pt x="154948" y="82541"/>
                  </a:lnTo>
                  <a:lnTo>
                    <a:pt x="152835" y="49757"/>
                  </a:lnTo>
                  <a:lnTo>
                    <a:pt x="144656" y="23593"/>
                  </a:lnTo>
                  <a:lnTo>
                    <a:pt x="127653" y="6268"/>
                  </a:lnTo>
                  <a:lnTo>
                    <a:pt x="990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grpSp>
          <p:nvGrpSpPr>
            <p:cNvPr id="1079" name="Google Shape;1079;p13"/>
            <p:cNvGrpSpPr/>
            <p:nvPr/>
          </p:nvGrpSpPr>
          <p:grpSpPr>
            <a:xfrm>
              <a:off x="8792286" y="2468060"/>
              <a:ext cx="1814208" cy="243814"/>
              <a:chOff x="8792286" y="2468060"/>
              <a:chExt cx="1814208" cy="243814"/>
            </a:xfrm>
          </p:grpSpPr>
          <p:sp>
            <p:nvSpPr>
              <p:cNvPr id="1080" name="Google Shape;1080;p13"/>
              <p:cNvSpPr/>
              <p:nvPr/>
            </p:nvSpPr>
            <p:spPr>
              <a:xfrm>
                <a:off x="8792286" y="2479007"/>
                <a:ext cx="165735" cy="182880"/>
              </a:xfrm>
              <a:custGeom>
                <a:rect b="b" l="l" r="r" t="t"/>
                <a:pathLst>
                  <a:path extrusionOk="0" h="182880" w="165734">
                    <a:moveTo>
                      <a:pt x="165709" y="0"/>
                    </a:moveTo>
                    <a:lnTo>
                      <a:pt x="0" y="0"/>
                    </a:lnTo>
                    <a:lnTo>
                      <a:pt x="0" y="29210"/>
                    </a:lnTo>
                    <a:lnTo>
                      <a:pt x="0" y="182880"/>
                    </a:lnTo>
                    <a:lnTo>
                      <a:pt x="34264" y="182880"/>
                    </a:lnTo>
                    <a:lnTo>
                      <a:pt x="34264" y="29210"/>
                    </a:lnTo>
                    <a:lnTo>
                      <a:pt x="131445" y="29210"/>
                    </a:lnTo>
                    <a:lnTo>
                      <a:pt x="131445" y="182880"/>
                    </a:lnTo>
                    <a:lnTo>
                      <a:pt x="165709" y="182880"/>
                    </a:lnTo>
                    <a:lnTo>
                      <a:pt x="165709" y="29210"/>
                    </a:lnTo>
                    <a:lnTo>
                      <a:pt x="16570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1081" name="Google Shape;1081;p1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8994686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82" name="Google Shape;1082;p13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9177548" y="2520679"/>
                <a:ext cx="151796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83" name="Google Shape;1083;p13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9349948" y="2468060"/>
                <a:ext cx="201595" cy="24381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84" name="Google Shape;1084;p1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9571639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85" name="Google Shape;1085;p13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9754489" y="2522248"/>
                <a:ext cx="141890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86" name="Google Shape;1086;p13"/>
              <p:cNvSpPr/>
              <p:nvPr/>
            </p:nvSpPr>
            <p:spPr>
              <a:xfrm>
                <a:off x="9919932" y="2521971"/>
                <a:ext cx="157480" cy="171450"/>
              </a:xfrm>
              <a:custGeom>
                <a:rect b="b" l="l" r="r" t="t"/>
                <a:pathLst>
                  <a:path extrusionOk="0" h="171450" w="157479">
                    <a:moveTo>
                      <a:pt x="156883" y="111760"/>
                    </a:moveTo>
                    <a:lnTo>
                      <a:pt x="135191" y="111760"/>
                    </a:lnTo>
                    <a:lnTo>
                      <a:pt x="135191" y="0"/>
                    </a:lnTo>
                    <a:lnTo>
                      <a:pt x="101727" y="0"/>
                    </a:lnTo>
                    <a:lnTo>
                      <a:pt x="101727" y="111760"/>
                    </a:lnTo>
                    <a:lnTo>
                      <a:pt x="33464" y="11176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111760"/>
                    </a:lnTo>
                    <a:lnTo>
                      <a:pt x="0" y="139700"/>
                    </a:lnTo>
                    <a:lnTo>
                      <a:pt x="125552" y="139700"/>
                    </a:lnTo>
                    <a:lnTo>
                      <a:pt x="125552" y="171450"/>
                    </a:lnTo>
                    <a:lnTo>
                      <a:pt x="156883" y="171450"/>
                    </a:lnTo>
                    <a:lnTo>
                      <a:pt x="156883" y="139700"/>
                    </a:lnTo>
                    <a:lnTo>
                      <a:pt x="156883" y="1117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1087" name="Google Shape;1087;p13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10653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88" name="Google Shape;1088;p13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10282168" y="2520679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89" name="Google Shape;1089;p13"/>
              <p:cNvSpPr/>
              <p:nvPr/>
            </p:nvSpPr>
            <p:spPr>
              <a:xfrm>
                <a:off x="10467429" y="2522251"/>
                <a:ext cx="139065" cy="139700"/>
              </a:xfrm>
              <a:custGeom>
                <a:rect b="b" l="l" r="r" t="t"/>
                <a:pathLst>
                  <a:path extrusionOk="0" h="139700" w="139065">
                    <a:moveTo>
                      <a:pt x="138950" y="0"/>
                    </a:moveTo>
                    <a:lnTo>
                      <a:pt x="105486" y="0"/>
                    </a:lnTo>
                    <a:lnTo>
                      <a:pt x="105486" y="57150"/>
                    </a:lnTo>
                    <a:lnTo>
                      <a:pt x="33464" y="5715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57150"/>
                    </a:lnTo>
                    <a:lnTo>
                      <a:pt x="0" y="83820"/>
                    </a:lnTo>
                    <a:lnTo>
                      <a:pt x="0" y="139700"/>
                    </a:lnTo>
                    <a:lnTo>
                      <a:pt x="33464" y="139700"/>
                    </a:lnTo>
                    <a:lnTo>
                      <a:pt x="33464" y="83820"/>
                    </a:lnTo>
                    <a:lnTo>
                      <a:pt x="105486" y="83820"/>
                    </a:lnTo>
                    <a:lnTo>
                      <a:pt x="105486" y="139700"/>
                    </a:lnTo>
                    <a:lnTo>
                      <a:pt x="138950" y="139700"/>
                    </a:lnTo>
                    <a:lnTo>
                      <a:pt x="138950" y="83820"/>
                    </a:lnTo>
                    <a:lnTo>
                      <a:pt x="138950" y="57150"/>
                    </a:lnTo>
                    <a:lnTo>
                      <a:pt x="1389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</p:grpSp>
        <p:grpSp>
          <p:nvGrpSpPr>
            <p:cNvPr id="1090" name="Google Shape;1090;p13"/>
            <p:cNvGrpSpPr/>
            <p:nvPr/>
          </p:nvGrpSpPr>
          <p:grpSpPr>
            <a:xfrm>
              <a:off x="10651369" y="2520679"/>
              <a:ext cx="657516" cy="142477"/>
              <a:chOff x="10651369" y="2520679"/>
              <a:chExt cx="657516" cy="142477"/>
            </a:xfrm>
          </p:grpSpPr>
          <p:pic>
            <p:nvPicPr>
              <p:cNvPr id="1091" name="Google Shape;1091;p13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65136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92" name="Google Shape;1092;p13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10826998" y="2520679"/>
                <a:ext cx="279761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93" name="Google Shape;1093;p13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11131121" y="2522239"/>
                <a:ext cx="177764" cy="13936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94" name="Google Shape;1094;p13"/>
            <p:cNvGrpSpPr/>
            <p:nvPr/>
          </p:nvGrpSpPr>
          <p:grpSpPr>
            <a:xfrm>
              <a:off x="8790940" y="2780112"/>
              <a:ext cx="561156" cy="202891"/>
              <a:chOff x="8790940" y="2780112"/>
              <a:chExt cx="561156" cy="202891"/>
            </a:xfrm>
          </p:grpSpPr>
          <p:sp>
            <p:nvSpPr>
              <p:cNvPr id="1095" name="Google Shape;1095;p13"/>
              <p:cNvSpPr/>
              <p:nvPr/>
            </p:nvSpPr>
            <p:spPr>
              <a:xfrm>
                <a:off x="8790940" y="2780112"/>
                <a:ext cx="203200" cy="201295"/>
              </a:xfrm>
              <a:custGeom>
                <a:rect b="b" l="l" r="r" t="t"/>
                <a:pathLst>
                  <a:path extrusionOk="0" h="201294" w="203200">
                    <a:moveTo>
                      <a:pt x="136804" y="19189"/>
                    </a:moveTo>
                    <a:lnTo>
                      <a:pt x="0" y="19189"/>
                    </a:lnTo>
                    <a:lnTo>
                      <a:pt x="0" y="47129"/>
                    </a:lnTo>
                    <a:lnTo>
                      <a:pt x="0" y="103009"/>
                    </a:lnTo>
                    <a:lnTo>
                      <a:pt x="0" y="130949"/>
                    </a:lnTo>
                    <a:lnTo>
                      <a:pt x="0" y="200799"/>
                    </a:lnTo>
                    <a:lnTo>
                      <a:pt x="34810" y="200799"/>
                    </a:lnTo>
                    <a:lnTo>
                      <a:pt x="34810" y="130949"/>
                    </a:lnTo>
                    <a:lnTo>
                      <a:pt x="125298" y="130949"/>
                    </a:lnTo>
                    <a:lnTo>
                      <a:pt x="125298" y="103009"/>
                    </a:lnTo>
                    <a:lnTo>
                      <a:pt x="34810" y="103009"/>
                    </a:lnTo>
                    <a:lnTo>
                      <a:pt x="34810" y="47129"/>
                    </a:lnTo>
                    <a:lnTo>
                      <a:pt x="136804" y="47129"/>
                    </a:lnTo>
                    <a:lnTo>
                      <a:pt x="136804" y="19189"/>
                    </a:lnTo>
                    <a:close/>
                  </a:path>
                  <a:path extrusionOk="0" h="201294" w="203200">
                    <a:moveTo>
                      <a:pt x="198132" y="61976"/>
                    </a:moveTo>
                    <a:lnTo>
                      <a:pt x="164668" y="61976"/>
                    </a:lnTo>
                    <a:lnTo>
                      <a:pt x="164668" y="201079"/>
                    </a:lnTo>
                    <a:lnTo>
                      <a:pt x="198132" y="201079"/>
                    </a:lnTo>
                    <a:lnTo>
                      <a:pt x="198132" y="61976"/>
                    </a:lnTo>
                    <a:close/>
                  </a:path>
                  <a:path extrusionOk="0" h="201294" w="203200">
                    <a:moveTo>
                      <a:pt x="202946" y="18732"/>
                    </a:moveTo>
                    <a:lnTo>
                      <a:pt x="201447" y="11849"/>
                    </a:lnTo>
                    <a:lnTo>
                      <a:pt x="201333" y="11303"/>
                    </a:lnTo>
                    <a:lnTo>
                      <a:pt x="196850" y="5359"/>
                    </a:lnTo>
                    <a:lnTo>
                      <a:pt x="190207" y="1511"/>
                    </a:lnTo>
                    <a:lnTo>
                      <a:pt x="190576" y="1511"/>
                    </a:lnTo>
                    <a:lnTo>
                      <a:pt x="181521" y="0"/>
                    </a:lnTo>
                    <a:lnTo>
                      <a:pt x="172986" y="1511"/>
                    </a:lnTo>
                    <a:lnTo>
                      <a:pt x="166204" y="5651"/>
                    </a:lnTo>
                    <a:lnTo>
                      <a:pt x="161721" y="11849"/>
                    </a:lnTo>
                    <a:lnTo>
                      <a:pt x="160108" y="19519"/>
                    </a:lnTo>
                    <a:lnTo>
                      <a:pt x="161632" y="26758"/>
                    </a:lnTo>
                    <a:lnTo>
                      <a:pt x="161721" y="27190"/>
                    </a:lnTo>
                    <a:lnTo>
                      <a:pt x="166204" y="33401"/>
                    </a:lnTo>
                    <a:lnTo>
                      <a:pt x="172986" y="37541"/>
                    </a:lnTo>
                    <a:lnTo>
                      <a:pt x="181521" y="39065"/>
                    </a:lnTo>
                    <a:lnTo>
                      <a:pt x="189915" y="37541"/>
                    </a:lnTo>
                    <a:lnTo>
                      <a:pt x="190106" y="37541"/>
                    </a:lnTo>
                    <a:lnTo>
                      <a:pt x="196951" y="33197"/>
                    </a:lnTo>
                    <a:lnTo>
                      <a:pt x="201371" y="26758"/>
                    </a:lnTo>
                    <a:lnTo>
                      <a:pt x="202946" y="187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1096" name="Google Shape;1096;p13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9032976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97" name="Google Shape;1097;p13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9205923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1098" name="Google Shape;1098;p13"/>
            <p:cNvGrpSpPr/>
            <p:nvPr/>
          </p:nvGrpSpPr>
          <p:grpSpPr>
            <a:xfrm>
              <a:off x="9461323" y="2787904"/>
              <a:ext cx="1851826" cy="243805"/>
              <a:chOff x="9461323" y="2787904"/>
              <a:chExt cx="1851826" cy="243805"/>
            </a:xfrm>
          </p:grpSpPr>
          <p:pic>
            <p:nvPicPr>
              <p:cNvPr id="1099" name="Google Shape;1099;p13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9461323" y="2798844"/>
                <a:ext cx="184182" cy="1823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00" name="Google Shape;1100;p13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9667476" y="2840516"/>
                <a:ext cx="460748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101" name="Google Shape;1101;p13"/>
              <p:cNvSpPr/>
              <p:nvPr/>
            </p:nvSpPr>
            <p:spPr>
              <a:xfrm>
                <a:off x="10160350" y="2787904"/>
                <a:ext cx="33655" cy="193675"/>
              </a:xfrm>
              <a:custGeom>
                <a:rect b="b" l="l" r="r" t="t"/>
                <a:pathLst>
                  <a:path extrusionOk="0" h="193675" w="33654">
                    <a:moveTo>
                      <a:pt x="33464" y="0"/>
                    </a:moveTo>
                    <a:lnTo>
                      <a:pt x="0" y="0"/>
                    </a:lnTo>
                    <a:lnTo>
                      <a:pt x="0" y="193282"/>
                    </a:lnTo>
                    <a:lnTo>
                      <a:pt x="33464" y="193282"/>
                    </a:lnTo>
                    <a:lnTo>
                      <a:pt x="334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1102" name="Google Shape;1102;p13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10225943" y="2840522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03" name="Google Shape;1103;p13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10410403" y="2840522"/>
                <a:ext cx="151785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04" name="Google Shape;1104;p13"/>
              <p:cNvPicPr preferRelativeResize="0"/>
              <p:nvPr/>
            </p:nvPicPr>
            <p:blipFill rotWithShape="1">
              <a:blip r:embed="rId18">
                <a:alphaModFix/>
              </a:blip>
              <a:srcRect b="0" l="0" r="0" t="0"/>
              <a:stretch/>
            </p:blipFill>
            <p:spPr>
              <a:xfrm>
                <a:off x="10594054" y="2840522"/>
                <a:ext cx="239071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05" name="Google Shape;1105;p13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10865531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06" name="Google Shape;1106;p13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11043832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07" name="Google Shape;1107;p13"/>
              <p:cNvPicPr preferRelativeResize="0"/>
              <p:nvPr/>
            </p:nvPicPr>
            <p:blipFill rotWithShape="1">
              <a:blip r:embed="rId19">
                <a:alphaModFix/>
              </a:blip>
              <a:srcRect b="0" l="0" r="0" t="0"/>
              <a:stretch/>
            </p:blipFill>
            <p:spPr>
              <a:xfrm>
                <a:off x="11208210" y="2811354"/>
                <a:ext cx="104939" cy="1716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108" name="Google Shape;1108;p13"/>
          <p:cNvSpPr txBox="1"/>
          <p:nvPr/>
        </p:nvSpPr>
        <p:spPr>
          <a:xfrm>
            <a:off x="4108450" y="3825875"/>
            <a:ext cx="12427468" cy="2800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8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3 </a:t>
            </a:r>
            <a:r>
              <a:rPr lang="ru-RU" sz="880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Не брать больше, </a:t>
            </a:r>
            <a:endParaRPr sz="8800">
              <a:solidFill>
                <a:srgbClr val="AD955E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80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чем можешь сделать </a:t>
            </a:r>
            <a:endParaRPr sz="8800">
              <a:solidFill>
                <a:srgbClr val="AD955E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5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2"/>
          <p:cNvSpPr/>
          <p:nvPr/>
        </p:nvSpPr>
        <p:spPr>
          <a:xfrm>
            <a:off x="13330495" y="2301875"/>
            <a:ext cx="5326308" cy="1417843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</a:endParaRPr>
          </a:p>
        </p:txBody>
      </p:sp>
      <p:grpSp>
        <p:nvGrpSpPr>
          <p:cNvPr id="597" name="Google Shape;597;p2"/>
          <p:cNvGrpSpPr/>
          <p:nvPr/>
        </p:nvGrpSpPr>
        <p:grpSpPr>
          <a:xfrm>
            <a:off x="0" y="-13009"/>
            <a:ext cx="17770936" cy="9996152"/>
            <a:chOff x="6350" y="-6659"/>
            <a:chExt cx="20116800" cy="11315700"/>
          </a:xfrm>
        </p:grpSpPr>
        <p:sp>
          <p:nvSpPr>
            <p:cNvPr id="598" name="Google Shape;598;p2"/>
            <p:cNvSpPr/>
            <p:nvPr/>
          </p:nvSpPr>
          <p:spPr>
            <a:xfrm>
              <a:off x="6350" y="-6659"/>
              <a:ext cx="20116800" cy="113157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599" name="Google Shape;599;p2"/>
            <p:cNvSpPr txBox="1"/>
            <p:nvPr/>
          </p:nvSpPr>
          <p:spPr>
            <a:xfrm>
              <a:off x="10791326" y="841324"/>
              <a:ext cx="724276" cy="2837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AB935B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НОВОЕ</a:t>
              </a:r>
              <a:endParaRPr/>
            </a:p>
            <a:p>
              <a:pPr indent="0" lvl="0" marL="0" marR="0" rtl="0" algn="l">
                <a:lnSpc>
                  <a:spcPct val="919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AB935B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ПУШКИНО</a:t>
              </a:r>
              <a:endParaRPr/>
            </a:p>
          </p:txBody>
        </p:sp>
        <p:sp>
          <p:nvSpPr>
            <p:cNvPr id="600" name="Google Shape;600;p2"/>
            <p:cNvSpPr txBox="1"/>
            <p:nvPr/>
          </p:nvSpPr>
          <p:spPr>
            <a:xfrm>
              <a:off x="9214641" y="3020883"/>
              <a:ext cx="1049322" cy="298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AB935B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НОВОЕ</a:t>
              </a:r>
              <a:endParaRPr/>
            </a:p>
            <a:p>
              <a:pPr indent="0" lvl="0" marL="0" marR="0" rtl="0" algn="l">
                <a:lnSpc>
                  <a:spcPct val="919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AB935B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МЕДВЕДКОВО</a:t>
              </a:r>
              <a:endParaRPr/>
            </a:p>
          </p:txBody>
        </p:sp>
        <p:sp>
          <p:nvSpPr>
            <p:cNvPr id="601" name="Google Shape;601;p2"/>
            <p:cNvSpPr txBox="1"/>
            <p:nvPr/>
          </p:nvSpPr>
          <p:spPr>
            <a:xfrm>
              <a:off x="8588583" y="3590271"/>
              <a:ext cx="850292" cy="1670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AB935B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БЕЛЫЙ ГРАД</a:t>
              </a:r>
              <a:endParaRPr/>
            </a:p>
          </p:txBody>
        </p:sp>
        <p:sp>
          <p:nvSpPr>
            <p:cNvPr id="602" name="Google Shape;602;p2"/>
            <p:cNvSpPr txBox="1"/>
            <p:nvPr/>
          </p:nvSpPr>
          <p:spPr>
            <a:xfrm>
              <a:off x="6355006" y="5292953"/>
              <a:ext cx="447414" cy="1670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AB935B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INJOY</a:t>
              </a:r>
              <a:endParaRPr/>
            </a:p>
          </p:txBody>
        </p:sp>
        <p:sp>
          <p:nvSpPr>
            <p:cNvPr id="603" name="Google Shape;603;p2"/>
            <p:cNvSpPr txBox="1"/>
            <p:nvPr/>
          </p:nvSpPr>
          <p:spPr>
            <a:xfrm>
              <a:off x="4428321" y="7568398"/>
              <a:ext cx="958584" cy="1670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AB935B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КУТУЗОВ ГРАД</a:t>
              </a:r>
              <a:endParaRPr/>
            </a:p>
          </p:txBody>
        </p:sp>
        <p:sp>
          <p:nvSpPr>
            <p:cNvPr id="604" name="Google Shape;604;p2"/>
            <p:cNvSpPr txBox="1"/>
            <p:nvPr/>
          </p:nvSpPr>
          <p:spPr>
            <a:xfrm>
              <a:off x="2968693" y="8651592"/>
              <a:ext cx="759309" cy="1670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AB935B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ОДИНГРАД</a:t>
              </a:r>
              <a:endParaRPr/>
            </a:p>
          </p:txBody>
        </p:sp>
        <p:sp>
          <p:nvSpPr>
            <p:cNvPr id="605" name="Google Shape;605;p2"/>
            <p:cNvSpPr txBox="1"/>
            <p:nvPr/>
          </p:nvSpPr>
          <p:spPr>
            <a:xfrm>
              <a:off x="7692333" y="8734314"/>
              <a:ext cx="760193" cy="1596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AB935B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TOPHILLS</a:t>
              </a:r>
              <a:endParaRPr/>
            </a:p>
          </p:txBody>
        </p:sp>
        <p:sp>
          <p:nvSpPr>
            <p:cNvPr id="606" name="Google Shape;606;p2"/>
            <p:cNvSpPr txBox="1"/>
            <p:nvPr/>
          </p:nvSpPr>
          <p:spPr>
            <a:xfrm>
              <a:off x="4931255" y="10000769"/>
              <a:ext cx="912629" cy="1670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AB935B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ФИЛАТОВ ЛУГ</a:t>
              </a:r>
              <a:endParaRPr/>
            </a:p>
          </p:txBody>
        </p:sp>
        <p:sp>
          <p:nvSpPr>
            <p:cNvPr id="607" name="Google Shape;607;p2"/>
            <p:cNvSpPr txBox="1"/>
            <p:nvPr/>
          </p:nvSpPr>
          <p:spPr>
            <a:xfrm>
              <a:off x="9619476" y="10461142"/>
              <a:ext cx="1171850" cy="1596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AB935B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МИЛОВИДНОЕ</a:t>
              </a:r>
              <a:endParaRPr/>
            </a:p>
          </p:txBody>
        </p:sp>
        <p:sp>
          <p:nvSpPr>
            <p:cNvPr id="608" name="Google Shape;608;p2"/>
            <p:cNvSpPr txBox="1"/>
            <p:nvPr/>
          </p:nvSpPr>
          <p:spPr>
            <a:xfrm>
              <a:off x="7860942" y="7103956"/>
              <a:ext cx="1947933" cy="7839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ЛАВРУШИНСКИЙ</a:t>
              </a:r>
              <a:endParaRPr/>
            </a:p>
            <a:p>
              <a:pPr indent="0" lvl="0" marL="470160" marR="0" rtl="0" algn="l">
                <a:lnSpc>
                  <a:spcPct val="106700"/>
                </a:lnSpc>
                <a:spcBef>
                  <a:spcPts val="3171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AB935B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FORIVER</a:t>
              </a:r>
              <a:endParaRPr/>
            </a:p>
          </p:txBody>
        </p:sp>
        <p:sp>
          <p:nvSpPr>
            <p:cNvPr id="609" name="Google Shape;609;p2"/>
            <p:cNvSpPr txBox="1"/>
            <p:nvPr/>
          </p:nvSpPr>
          <p:spPr>
            <a:xfrm>
              <a:off x="8114408" y="5999720"/>
              <a:ext cx="1366305" cy="6226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ГОРОДСКАЯ УСАДЬБА</a:t>
              </a:r>
              <a:endParaRPr/>
            </a:p>
            <a:p>
              <a:pPr indent="0" lvl="0" marL="45709" marR="0" rtl="0" algn="l">
                <a:lnSpc>
                  <a:spcPct val="106700"/>
                </a:lnSpc>
                <a:spcBef>
                  <a:spcPts val="2469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ЧИСТЫЕ ПРУДЫ</a:t>
              </a:r>
              <a:endParaRPr/>
            </a:p>
          </p:txBody>
        </p:sp>
        <p:sp>
          <p:nvSpPr>
            <p:cNvPr id="610" name="Google Shape;610;p2"/>
            <p:cNvSpPr txBox="1"/>
            <p:nvPr/>
          </p:nvSpPr>
          <p:spPr>
            <a:xfrm>
              <a:off x="7636811" y="5484161"/>
              <a:ext cx="1160751" cy="1596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ДОСТИЖЕНИЕ</a:t>
              </a:r>
              <a:endParaRPr/>
            </a:p>
          </p:txBody>
        </p:sp>
        <p:sp>
          <p:nvSpPr>
            <p:cNvPr id="611" name="Google Shape;611;p2"/>
            <p:cNvSpPr txBox="1"/>
            <p:nvPr/>
          </p:nvSpPr>
          <p:spPr>
            <a:xfrm>
              <a:off x="6760476" y="6029644"/>
              <a:ext cx="460912" cy="1670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TWIST</a:t>
              </a:r>
              <a:endParaRPr/>
            </a:p>
          </p:txBody>
        </p:sp>
        <p:sp>
          <p:nvSpPr>
            <p:cNvPr id="612" name="Google Shape;612;p2"/>
            <p:cNvSpPr txBox="1"/>
            <p:nvPr/>
          </p:nvSpPr>
          <p:spPr>
            <a:xfrm>
              <a:off x="5999498" y="6360825"/>
              <a:ext cx="1170435" cy="2903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ТИШИНСКИЙ</a:t>
              </a:r>
              <a:endParaRPr/>
            </a:p>
            <a:p>
              <a:pPr indent="0" lvl="0" marL="211124" marR="0" rtl="0" algn="l">
                <a:lnSpc>
                  <a:spcPct val="919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БУЛЬВАР</a:t>
              </a:r>
              <a:endParaRPr/>
            </a:p>
          </p:txBody>
        </p:sp>
        <p:sp>
          <p:nvSpPr>
            <p:cNvPr id="613" name="Google Shape;613;p2"/>
            <p:cNvSpPr txBox="1"/>
            <p:nvPr/>
          </p:nvSpPr>
          <p:spPr>
            <a:xfrm>
              <a:off x="6260055" y="6682821"/>
              <a:ext cx="637314" cy="1670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LIFE TIME</a:t>
              </a:r>
              <a:endParaRPr/>
            </a:p>
          </p:txBody>
        </p:sp>
        <p:sp>
          <p:nvSpPr>
            <p:cNvPr id="614" name="Google Shape;614;p2"/>
            <p:cNvSpPr txBox="1"/>
            <p:nvPr/>
          </p:nvSpPr>
          <p:spPr>
            <a:xfrm>
              <a:off x="6028895" y="7103956"/>
              <a:ext cx="1472180" cy="1596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ОБЫДЕНСКИЙ № 1</a:t>
              </a:r>
              <a:endParaRPr/>
            </a:p>
          </p:txBody>
        </p:sp>
        <p:sp>
          <p:nvSpPr>
            <p:cNvPr id="615" name="Google Shape;615;p2"/>
            <p:cNvSpPr txBox="1"/>
            <p:nvPr/>
          </p:nvSpPr>
          <p:spPr>
            <a:xfrm>
              <a:off x="6331380" y="7590643"/>
              <a:ext cx="779106" cy="2903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WEST</a:t>
              </a:r>
              <a:endParaRPr/>
            </a:p>
            <a:p>
              <a:pPr indent="0" lvl="0" marL="0" marR="0" rtl="0" algn="l">
                <a:lnSpc>
                  <a:spcPct val="919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GARDEN</a:t>
              </a:r>
              <a:endParaRPr/>
            </a:p>
          </p:txBody>
        </p:sp>
        <p:sp>
          <p:nvSpPr>
            <p:cNvPr id="616" name="Google Shape;616;p2"/>
            <p:cNvSpPr txBox="1"/>
            <p:nvPr/>
          </p:nvSpPr>
          <p:spPr>
            <a:xfrm>
              <a:off x="6732611" y="7858747"/>
              <a:ext cx="1133864" cy="3011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67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ФРУНЗЕНСКАЯ</a:t>
              </a:r>
              <a:endParaRPr/>
            </a:p>
            <a:p>
              <a:pPr indent="0" lvl="0" marL="24728" marR="0" rtl="0" algn="l">
                <a:lnSpc>
                  <a:spcPct val="919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000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НАБЕРЕЖНАЯ</a:t>
              </a:r>
              <a:endParaRPr/>
            </a:p>
          </p:txBody>
        </p:sp>
      </p:grpSp>
      <p:pic>
        <p:nvPicPr>
          <p:cNvPr id="617" name="Google Shape;617;p2"/>
          <p:cNvPicPr preferRelativeResize="0"/>
          <p:nvPr/>
        </p:nvPicPr>
        <p:blipFill rotWithShape="1">
          <a:blip r:embed="rId4">
            <a:alphaModFix/>
          </a:blip>
          <a:srcRect b="5679" l="0" r="0" t="5432"/>
          <a:stretch/>
        </p:blipFill>
        <p:spPr>
          <a:xfrm>
            <a:off x="12244410" y="1955722"/>
            <a:ext cx="567690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8" name="Google Shape;618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22250" y="9540875"/>
            <a:ext cx="1295400" cy="16997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19" name="Google Shape;619;p2"/>
          <p:cNvGrpSpPr/>
          <p:nvPr/>
        </p:nvGrpSpPr>
        <p:grpSpPr>
          <a:xfrm>
            <a:off x="11915676" y="531644"/>
            <a:ext cx="7251132" cy="8421472"/>
            <a:chOff x="12241182" y="357653"/>
            <a:chExt cx="7251132" cy="8421472"/>
          </a:xfrm>
        </p:grpSpPr>
        <p:sp>
          <p:nvSpPr>
            <p:cNvPr id="620" name="Google Shape;620;p2"/>
            <p:cNvSpPr txBox="1"/>
            <p:nvPr/>
          </p:nvSpPr>
          <p:spPr>
            <a:xfrm>
              <a:off x="12485915" y="357653"/>
              <a:ext cx="7006399" cy="12824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856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4800">
                  <a:solidFill>
                    <a:srgbClr val="AD955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ОДНА КОМПАНИЯ —</a:t>
              </a:r>
              <a:endParaRPr/>
            </a:p>
            <a:p>
              <a:pPr indent="0" lvl="0" marL="1042049" marR="0" rtl="0" algn="l">
                <a:lnSpc>
                  <a:spcPct val="98979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4800">
                  <a:solidFill>
                    <a:srgbClr val="AD955E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ДВА БРЕНДА</a:t>
              </a:r>
              <a:endParaRPr/>
            </a:p>
          </p:txBody>
        </p:sp>
        <p:sp>
          <p:nvSpPr>
            <p:cNvPr id="621" name="Google Shape;621;p2"/>
            <p:cNvSpPr txBox="1"/>
            <p:nvPr/>
          </p:nvSpPr>
          <p:spPr>
            <a:xfrm>
              <a:off x="13147613" y="4277126"/>
              <a:ext cx="2929780" cy="1185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9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000">
                  <a:solidFill>
                    <a:srgbClr val="FFFEFE"/>
                  </a:solidFill>
                  <a:latin typeface="Arial"/>
                  <a:ea typeface="Arial"/>
                  <a:cs typeface="Arial"/>
                  <a:sym typeface="Arial"/>
                </a:rPr>
                <a:t>&gt;100</a:t>
              </a:r>
              <a:endParaRPr/>
            </a:p>
          </p:txBody>
        </p:sp>
        <p:sp>
          <p:nvSpPr>
            <p:cNvPr id="622" name="Google Shape;622;p2"/>
            <p:cNvSpPr txBox="1"/>
            <p:nvPr/>
          </p:nvSpPr>
          <p:spPr>
            <a:xfrm>
              <a:off x="16026141" y="4781653"/>
              <a:ext cx="2371048" cy="15229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9997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3400">
                  <a:solidFill>
                    <a:srgbClr val="FFFEFE"/>
                  </a:solidFill>
                  <a:latin typeface="Arial"/>
                  <a:ea typeface="Arial"/>
                  <a:cs typeface="Arial"/>
                  <a:sym typeface="Arial"/>
                </a:rPr>
                <a:t>проектов</a:t>
              </a:r>
              <a:endParaRPr/>
            </a:p>
            <a:p>
              <a:pPr indent="0" lvl="0" marL="79074" marR="0" rtl="0" algn="l">
                <a:lnSpc>
                  <a:spcPct val="99970"/>
                </a:lnSpc>
                <a:spcBef>
                  <a:spcPts val="4945"/>
                </a:spcBef>
                <a:spcAft>
                  <a:spcPts val="0"/>
                </a:spcAft>
                <a:buNone/>
              </a:pPr>
              <a:r>
                <a:rPr lang="ru-RU" sz="3400">
                  <a:solidFill>
                    <a:srgbClr val="FFFEFE"/>
                  </a:solidFill>
                  <a:latin typeface="Arial"/>
                  <a:ea typeface="Arial"/>
                  <a:cs typeface="Arial"/>
                  <a:sym typeface="Arial"/>
                </a:rPr>
                <a:t>млн м²</a:t>
              </a:r>
              <a:endParaRPr/>
            </a:p>
          </p:txBody>
        </p:sp>
        <p:sp>
          <p:nvSpPr>
            <p:cNvPr id="623" name="Google Shape;623;p2"/>
            <p:cNvSpPr txBox="1"/>
            <p:nvPr/>
          </p:nvSpPr>
          <p:spPr>
            <a:xfrm>
              <a:off x="13811670" y="5287699"/>
              <a:ext cx="2678598" cy="1185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9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000">
                  <a:solidFill>
                    <a:srgbClr val="FFFEFE"/>
                  </a:solidFill>
                  <a:latin typeface="Arial"/>
                  <a:ea typeface="Arial"/>
                  <a:cs typeface="Arial"/>
                  <a:sym typeface="Arial"/>
                </a:rPr>
                <a:t>11,8</a:t>
              </a:r>
              <a:endParaRPr/>
            </a:p>
          </p:txBody>
        </p:sp>
        <p:sp>
          <p:nvSpPr>
            <p:cNvPr id="624" name="Google Shape;624;p2"/>
            <p:cNvSpPr txBox="1"/>
            <p:nvPr/>
          </p:nvSpPr>
          <p:spPr>
            <a:xfrm>
              <a:off x="13274432" y="6536278"/>
              <a:ext cx="5326308" cy="51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9997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4000">
                  <a:solidFill>
                    <a:srgbClr val="AC945E"/>
                  </a:solidFill>
                  <a:latin typeface="Arial"/>
                  <a:ea typeface="Arial"/>
                  <a:cs typeface="Arial"/>
                  <a:sym typeface="Arial"/>
                </a:rPr>
                <a:t>В СТРОИТЕЛЬСТВЕ</a:t>
              </a:r>
              <a:endParaRPr/>
            </a:p>
          </p:txBody>
        </p:sp>
        <p:sp>
          <p:nvSpPr>
            <p:cNvPr id="625" name="Google Shape;625;p2"/>
            <p:cNvSpPr txBox="1"/>
            <p:nvPr/>
          </p:nvSpPr>
          <p:spPr>
            <a:xfrm>
              <a:off x="13274432" y="7051791"/>
              <a:ext cx="6012108" cy="5129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9997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4000">
                  <a:solidFill>
                    <a:srgbClr val="AC945E"/>
                  </a:solidFill>
                  <a:latin typeface="Arial"/>
                  <a:ea typeface="Arial"/>
                  <a:cs typeface="Arial"/>
                  <a:sym typeface="Arial"/>
                </a:rPr>
                <a:t>И ПРОЕКТИРОВАНИИ</a:t>
              </a:r>
              <a:endParaRPr/>
            </a:p>
          </p:txBody>
        </p:sp>
        <p:sp>
          <p:nvSpPr>
            <p:cNvPr id="626" name="Google Shape;626;p2"/>
            <p:cNvSpPr txBox="1"/>
            <p:nvPr/>
          </p:nvSpPr>
          <p:spPr>
            <a:xfrm>
              <a:off x="12241182" y="7543426"/>
              <a:ext cx="1384637" cy="1185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9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000">
                  <a:solidFill>
                    <a:srgbClr val="FFFEFE"/>
                  </a:solidFill>
                  <a:latin typeface="Arial"/>
                  <a:ea typeface="Arial"/>
                  <a:cs typeface="Arial"/>
                  <a:sym typeface="Arial"/>
                </a:rPr>
                <a:t>34</a:t>
              </a:r>
              <a:endParaRPr sz="9000">
                <a:solidFill>
                  <a:srgbClr val="FFFEF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7" name="Google Shape;627;p2"/>
            <p:cNvSpPr txBox="1"/>
            <p:nvPr/>
          </p:nvSpPr>
          <p:spPr>
            <a:xfrm>
              <a:off x="13625819" y="8117982"/>
              <a:ext cx="1946433" cy="436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9997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3400">
                  <a:solidFill>
                    <a:srgbClr val="FFFEFE"/>
                  </a:solidFill>
                  <a:latin typeface="Arial"/>
                  <a:ea typeface="Arial"/>
                  <a:cs typeface="Arial"/>
                  <a:sym typeface="Arial"/>
                </a:rPr>
                <a:t>проекта</a:t>
              </a:r>
              <a:endParaRPr/>
            </a:p>
          </p:txBody>
        </p:sp>
        <p:sp>
          <p:nvSpPr>
            <p:cNvPr id="628" name="Google Shape;628;p2"/>
            <p:cNvSpPr txBox="1"/>
            <p:nvPr/>
          </p:nvSpPr>
          <p:spPr>
            <a:xfrm>
              <a:off x="15573539" y="7593492"/>
              <a:ext cx="2461568" cy="11856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9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9000">
                  <a:solidFill>
                    <a:srgbClr val="FFFEFE"/>
                  </a:solidFill>
                  <a:latin typeface="Arial"/>
                  <a:ea typeface="Arial"/>
                  <a:cs typeface="Arial"/>
                  <a:sym typeface="Arial"/>
                </a:rPr>
                <a:t>6,5</a:t>
              </a:r>
              <a:endParaRPr/>
            </a:p>
          </p:txBody>
        </p:sp>
        <p:sp>
          <p:nvSpPr>
            <p:cNvPr id="629" name="Google Shape;629;p2"/>
            <p:cNvSpPr txBox="1"/>
            <p:nvPr/>
          </p:nvSpPr>
          <p:spPr>
            <a:xfrm>
              <a:off x="17308706" y="8117981"/>
              <a:ext cx="1764980" cy="4360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9997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3400">
                  <a:solidFill>
                    <a:srgbClr val="FFFEFE"/>
                  </a:solidFill>
                  <a:latin typeface="Arial"/>
                  <a:ea typeface="Arial"/>
                  <a:cs typeface="Arial"/>
                  <a:sym typeface="Arial"/>
                </a:rPr>
                <a:t>млн м²</a:t>
              </a:r>
              <a:endParaRPr/>
            </a:p>
          </p:txBody>
        </p:sp>
        <p:sp>
          <p:nvSpPr>
            <p:cNvPr id="630" name="Google Shape;630;p2"/>
            <p:cNvSpPr txBox="1"/>
            <p:nvPr/>
          </p:nvSpPr>
          <p:spPr>
            <a:xfrm>
              <a:off x="13781910" y="3585995"/>
              <a:ext cx="4081594" cy="512961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9997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4000">
                  <a:solidFill>
                    <a:srgbClr val="AC945E"/>
                  </a:solidFill>
                  <a:latin typeface="Arial"/>
                  <a:ea typeface="Arial"/>
                  <a:cs typeface="Arial"/>
                  <a:sym typeface="Arial"/>
                </a:rPr>
                <a:t>РЕАЛИЗОВАНО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4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3"/>
          <p:cNvSpPr txBox="1"/>
          <p:nvPr>
            <p:ph type="title"/>
          </p:nvPr>
        </p:nvSpPr>
        <p:spPr>
          <a:xfrm>
            <a:off x="5327650" y="3825875"/>
            <a:ext cx="9144000" cy="15147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1176655" lvl="0" marL="12700" marR="5080" rtl="0" algn="l">
              <a:lnSpc>
                <a:spcPct val="110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800"/>
              <a:t>ПОКУПАТЬ ? </a:t>
            </a:r>
            <a:endParaRPr sz="8800"/>
          </a:p>
        </p:txBody>
      </p:sp>
      <p:grpSp>
        <p:nvGrpSpPr>
          <p:cNvPr id="636" name="Google Shape;636;p3"/>
          <p:cNvGrpSpPr/>
          <p:nvPr/>
        </p:nvGrpSpPr>
        <p:grpSpPr>
          <a:xfrm>
            <a:off x="679451" y="549275"/>
            <a:ext cx="3810000" cy="1660262"/>
            <a:chOff x="8123520" y="1350745"/>
            <a:chExt cx="3857507" cy="1680964"/>
          </a:xfrm>
        </p:grpSpPr>
        <p:sp>
          <p:nvSpPr>
            <p:cNvPr id="637" name="Google Shape;637;p3"/>
            <p:cNvSpPr/>
            <p:nvPr/>
          </p:nvSpPr>
          <p:spPr>
            <a:xfrm>
              <a:off x="8123520" y="1350745"/>
              <a:ext cx="586105" cy="878840"/>
            </a:xfrm>
            <a:custGeom>
              <a:rect b="b" l="l" r="r" t="t"/>
              <a:pathLst>
                <a:path extrusionOk="0" h="878839" w="586104">
                  <a:moveTo>
                    <a:pt x="314178" y="0"/>
                  </a:moveTo>
                  <a:lnTo>
                    <a:pt x="268164" y="1568"/>
                  </a:lnTo>
                  <a:lnTo>
                    <a:pt x="222745" y="6576"/>
                  </a:lnTo>
                  <a:lnTo>
                    <a:pt x="178914" y="15477"/>
                  </a:lnTo>
                  <a:lnTo>
                    <a:pt x="137666" y="28722"/>
                  </a:lnTo>
                  <a:lnTo>
                    <a:pt x="99993" y="46764"/>
                  </a:lnTo>
                  <a:lnTo>
                    <a:pt x="66887" y="70056"/>
                  </a:lnTo>
                  <a:lnTo>
                    <a:pt x="39341" y="99051"/>
                  </a:lnTo>
                  <a:lnTo>
                    <a:pt x="18350" y="134201"/>
                  </a:lnTo>
                  <a:lnTo>
                    <a:pt x="4905" y="175959"/>
                  </a:lnTo>
                  <a:lnTo>
                    <a:pt x="0" y="224778"/>
                  </a:lnTo>
                  <a:lnTo>
                    <a:pt x="3918" y="264506"/>
                  </a:lnTo>
                  <a:lnTo>
                    <a:pt x="33534" y="332902"/>
                  </a:lnTo>
                  <a:lnTo>
                    <a:pt x="85544" y="389599"/>
                  </a:lnTo>
                  <a:lnTo>
                    <a:pt x="117452" y="414702"/>
                  </a:lnTo>
                  <a:lnTo>
                    <a:pt x="151967" y="438251"/>
                  </a:lnTo>
                  <a:lnTo>
                    <a:pt x="188091" y="460702"/>
                  </a:lnTo>
                  <a:lnTo>
                    <a:pt x="261177" y="504140"/>
                  </a:lnTo>
                  <a:lnTo>
                    <a:pt x="296145" y="526040"/>
                  </a:lnTo>
                  <a:lnTo>
                    <a:pt x="328732" y="548669"/>
                  </a:lnTo>
                  <a:lnTo>
                    <a:pt x="382778" y="597945"/>
                  </a:lnTo>
                  <a:lnTo>
                    <a:pt x="415337" y="655622"/>
                  </a:lnTo>
                  <a:lnTo>
                    <a:pt x="421065" y="688753"/>
                  </a:lnTo>
                  <a:lnTo>
                    <a:pt x="415450" y="740100"/>
                  </a:lnTo>
                  <a:lnTo>
                    <a:pt x="394428" y="780881"/>
                  </a:lnTo>
                  <a:lnTo>
                    <a:pt x="360292" y="810612"/>
                  </a:lnTo>
                  <a:lnTo>
                    <a:pt x="315333" y="828807"/>
                  </a:lnTo>
                  <a:lnTo>
                    <a:pt x="261845" y="834979"/>
                  </a:lnTo>
                  <a:lnTo>
                    <a:pt x="213367" y="832384"/>
                  </a:lnTo>
                  <a:lnTo>
                    <a:pt x="166773" y="824392"/>
                  </a:lnTo>
                  <a:lnTo>
                    <a:pt x="121497" y="810697"/>
                  </a:lnTo>
                  <a:lnTo>
                    <a:pt x="76971" y="790991"/>
                  </a:lnTo>
                  <a:lnTo>
                    <a:pt x="53975" y="784664"/>
                  </a:lnTo>
                  <a:lnTo>
                    <a:pt x="34776" y="789426"/>
                  </a:lnTo>
                  <a:lnTo>
                    <a:pt x="19468" y="802535"/>
                  </a:lnTo>
                  <a:lnTo>
                    <a:pt x="8146" y="821252"/>
                  </a:lnTo>
                  <a:lnTo>
                    <a:pt x="52121" y="841592"/>
                  </a:lnTo>
                  <a:lnTo>
                    <a:pt x="102806" y="857661"/>
                  </a:lnTo>
                  <a:lnTo>
                    <a:pt x="156380" y="869316"/>
                  </a:lnTo>
                  <a:lnTo>
                    <a:pt x="209022" y="876413"/>
                  </a:lnTo>
                  <a:lnTo>
                    <a:pt x="256913" y="878810"/>
                  </a:lnTo>
                  <a:lnTo>
                    <a:pt x="310611" y="876623"/>
                  </a:lnTo>
                  <a:lnTo>
                    <a:pt x="361707" y="869925"/>
                  </a:lnTo>
                  <a:lnTo>
                    <a:pt x="409446" y="858512"/>
                  </a:lnTo>
                  <a:lnTo>
                    <a:pt x="453070" y="842182"/>
                  </a:lnTo>
                  <a:lnTo>
                    <a:pt x="491824" y="820731"/>
                  </a:lnTo>
                  <a:lnTo>
                    <a:pt x="524949" y="793956"/>
                  </a:lnTo>
                  <a:lnTo>
                    <a:pt x="551691" y="761652"/>
                  </a:lnTo>
                  <a:lnTo>
                    <a:pt x="571292" y="723618"/>
                  </a:lnTo>
                  <a:lnTo>
                    <a:pt x="582995" y="679648"/>
                  </a:lnTo>
                  <a:lnTo>
                    <a:pt x="586044" y="629541"/>
                  </a:lnTo>
                  <a:lnTo>
                    <a:pt x="580707" y="588318"/>
                  </a:lnTo>
                  <a:lnTo>
                    <a:pt x="567827" y="551156"/>
                  </a:lnTo>
                  <a:lnTo>
                    <a:pt x="548422" y="517593"/>
                  </a:lnTo>
                  <a:lnTo>
                    <a:pt x="523507" y="487167"/>
                  </a:lnTo>
                  <a:lnTo>
                    <a:pt x="494099" y="459415"/>
                  </a:lnTo>
                  <a:lnTo>
                    <a:pt x="461216" y="433876"/>
                  </a:lnTo>
                  <a:lnTo>
                    <a:pt x="425874" y="410088"/>
                  </a:lnTo>
                  <a:lnTo>
                    <a:pt x="389090" y="387590"/>
                  </a:lnTo>
                  <a:lnTo>
                    <a:pt x="315263" y="344611"/>
                  </a:lnTo>
                  <a:lnTo>
                    <a:pt x="280253" y="323208"/>
                  </a:lnTo>
                  <a:lnTo>
                    <a:pt x="247868" y="301245"/>
                  </a:lnTo>
                  <a:lnTo>
                    <a:pt x="195041" y="253797"/>
                  </a:lnTo>
                  <a:lnTo>
                    <a:pt x="164914" y="198570"/>
                  </a:lnTo>
                  <a:lnTo>
                    <a:pt x="160906" y="166884"/>
                  </a:lnTo>
                  <a:lnTo>
                    <a:pt x="167326" y="125567"/>
                  </a:lnTo>
                  <a:lnTo>
                    <a:pt x="185798" y="91330"/>
                  </a:lnTo>
                  <a:lnTo>
                    <a:pt x="215723" y="65380"/>
                  </a:lnTo>
                  <a:lnTo>
                    <a:pt x="256504" y="48924"/>
                  </a:lnTo>
                  <a:lnTo>
                    <a:pt x="307540" y="43171"/>
                  </a:lnTo>
                  <a:lnTo>
                    <a:pt x="347261" y="45269"/>
                  </a:lnTo>
                  <a:lnTo>
                    <a:pt x="386107" y="51647"/>
                  </a:lnTo>
                  <a:lnTo>
                    <a:pt x="424417" y="62431"/>
                  </a:lnTo>
                  <a:lnTo>
                    <a:pt x="462530" y="77746"/>
                  </a:lnTo>
                  <a:lnTo>
                    <a:pt x="487072" y="83450"/>
                  </a:lnTo>
                  <a:lnTo>
                    <a:pt x="506372" y="77264"/>
                  </a:lnTo>
                  <a:lnTo>
                    <a:pt x="521116" y="62550"/>
                  </a:lnTo>
                  <a:lnTo>
                    <a:pt x="531994" y="42668"/>
                  </a:lnTo>
                  <a:lnTo>
                    <a:pt x="478241" y="23999"/>
                  </a:lnTo>
                  <a:lnTo>
                    <a:pt x="424036" y="10665"/>
                  </a:lnTo>
                  <a:lnTo>
                    <a:pt x="369357" y="2666"/>
                  </a:lnTo>
                  <a:lnTo>
                    <a:pt x="314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38" name="Google Shape;638;p3"/>
            <p:cNvSpPr/>
            <p:nvPr/>
          </p:nvSpPr>
          <p:spPr>
            <a:xfrm>
              <a:off x="10824057" y="1592395"/>
              <a:ext cx="1156970" cy="637540"/>
            </a:xfrm>
            <a:custGeom>
              <a:rect b="b" l="l" r="r" t="t"/>
              <a:pathLst>
                <a:path extrusionOk="0" h="637539" w="1156970">
                  <a:moveTo>
                    <a:pt x="556818" y="246621"/>
                  </a:moveTo>
                  <a:lnTo>
                    <a:pt x="552373" y="195897"/>
                  </a:lnTo>
                  <a:lnTo>
                    <a:pt x="540524" y="149872"/>
                  </a:lnTo>
                  <a:lnTo>
                    <a:pt x="521233" y="108445"/>
                  </a:lnTo>
                  <a:lnTo>
                    <a:pt x="494296" y="71958"/>
                  </a:lnTo>
                  <a:lnTo>
                    <a:pt x="458660" y="41770"/>
                  </a:lnTo>
                  <a:lnTo>
                    <a:pt x="413080" y="19024"/>
                  </a:lnTo>
                  <a:lnTo>
                    <a:pt x="411556" y="18554"/>
                  </a:lnTo>
                  <a:lnTo>
                    <a:pt x="411556" y="252907"/>
                  </a:lnTo>
                  <a:lnTo>
                    <a:pt x="160070" y="271272"/>
                  </a:lnTo>
                  <a:lnTo>
                    <a:pt x="162636" y="230606"/>
                  </a:lnTo>
                  <a:lnTo>
                    <a:pt x="168414" y="186093"/>
                  </a:lnTo>
                  <a:lnTo>
                    <a:pt x="178930" y="141389"/>
                  </a:lnTo>
                  <a:lnTo>
                    <a:pt x="195681" y="100203"/>
                  </a:lnTo>
                  <a:lnTo>
                    <a:pt x="220192" y="66217"/>
                  </a:lnTo>
                  <a:lnTo>
                    <a:pt x="253974" y="43116"/>
                  </a:lnTo>
                  <a:lnTo>
                    <a:pt x="298538" y="34594"/>
                  </a:lnTo>
                  <a:lnTo>
                    <a:pt x="345325" y="45097"/>
                  </a:lnTo>
                  <a:lnTo>
                    <a:pt x="377088" y="72961"/>
                  </a:lnTo>
                  <a:lnTo>
                    <a:pt x="396735" y="112928"/>
                  </a:lnTo>
                  <a:lnTo>
                    <a:pt x="407111" y="159740"/>
                  </a:lnTo>
                  <a:lnTo>
                    <a:pt x="411099" y="208140"/>
                  </a:lnTo>
                  <a:lnTo>
                    <a:pt x="411492" y="246621"/>
                  </a:lnTo>
                  <a:lnTo>
                    <a:pt x="411556" y="252907"/>
                  </a:lnTo>
                  <a:lnTo>
                    <a:pt x="411556" y="18554"/>
                  </a:lnTo>
                  <a:lnTo>
                    <a:pt x="386727" y="10680"/>
                  </a:lnTo>
                  <a:lnTo>
                    <a:pt x="358381" y="4737"/>
                  </a:lnTo>
                  <a:lnTo>
                    <a:pt x="328041" y="1181"/>
                  </a:lnTo>
                  <a:lnTo>
                    <a:pt x="295681" y="0"/>
                  </a:lnTo>
                  <a:lnTo>
                    <a:pt x="242404" y="3556"/>
                  </a:lnTo>
                  <a:lnTo>
                    <a:pt x="193903" y="14224"/>
                  </a:lnTo>
                  <a:lnTo>
                    <a:pt x="150190" y="32016"/>
                  </a:lnTo>
                  <a:lnTo>
                    <a:pt x="111277" y="56934"/>
                  </a:lnTo>
                  <a:lnTo>
                    <a:pt x="77177" y="89001"/>
                  </a:lnTo>
                  <a:lnTo>
                    <a:pt x="48641" y="127000"/>
                  </a:lnTo>
                  <a:lnTo>
                    <a:pt x="26657" y="169697"/>
                  </a:lnTo>
                  <a:lnTo>
                    <a:pt x="11226" y="217119"/>
                  </a:lnTo>
                  <a:lnTo>
                    <a:pt x="2349" y="269227"/>
                  </a:lnTo>
                  <a:lnTo>
                    <a:pt x="0" y="326047"/>
                  </a:lnTo>
                  <a:lnTo>
                    <a:pt x="3009" y="373164"/>
                  </a:lnTo>
                  <a:lnTo>
                    <a:pt x="11074" y="419404"/>
                  </a:lnTo>
                  <a:lnTo>
                    <a:pt x="24841" y="464058"/>
                  </a:lnTo>
                  <a:lnTo>
                    <a:pt x="45008" y="506437"/>
                  </a:lnTo>
                  <a:lnTo>
                    <a:pt x="72237" y="545858"/>
                  </a:lnTo>
                  <a:lnTo>
                    <a:pt x="105295" y="577583"/>
                  </a:lnTo>
                  <a:lnTo>
                    <a:pt x="151930" y="607009"/>
                  </a:lnTo>
                  <a:lnTo>
                    <a:pt x="199237" y="624370"/>
                  </a:lnTo>
                  <a:lnTo>
                    <a:pt x="249212" y="634111"/>
                  </a:lnTo>
                  <a:lnTo>
                    <a:pt x="300101" y="637171"/>
                  </a:lnTo>
                  <a:lnTo>
                    <a:pt x="351104" y="633844"/>
                  </a:lnTo>
                  <a:lnTo>
                    <a:pt x="402056" y="624370"/>
                  </a:lnTo>
                  <a:lnTo>
                    <a:pt x="450227" y="609409"/>
                  </a:lnTo>
                  <a:lnTo>
                    <a:pt x="492620" y="589673"/>
                  </a:lnTo>
                  <a:lnTo>
                    <a:pt x="504558" y="581266"/>
                  </a:lnTo>
                  <a:lnTo>
                    <a:pt x="526427" y="565873"/>
                  </a:lnTo>
                  <a:lnTo>
                    <a:pt x="535343" y="553021"/>
                  </a:lnTo>
                  <a:lnTo>
                    <a:pt x="536549" y="540181"/>
                  </a:lnTo>
                  <a:lnTo>
                    <a:pt x="532663" y="529031"/>
                  </a:lnTo>
                  <a:lnTo>
                    <a:pt x="526275" y="521208"/>
                  </a:lnTo>
                  <a:lnTo>
                    <a:pt x="486448" y="547687"/>
                  </a:lnTo>
                  <a:lnTo>
                    <a:pt x="444652" y="566432"/>
                  </a:lnTo>
                  <a:lnTo>
                    <a:pt x="399605" y="577583"/>
                  </a:lnTo>
                  <a:lnTo>
                    <a:pt x="350050" y="581266"/>
                  </a:lnTo>
                  <a:lnTo>
                    <a:pt x="303657" y="577100"/>
                  </a:lnTo>
                  <a:lnTo>
                    <a:pt x="264401" y="564629"/>
                  </a:lnTo>
                  <a:lnTo>
                    <a:pt x="232283" y="543852"/>
                  </a:lnTo>
                  <a:lnTo>
                    <a:pt x="207289" y="514769"/>
                  </a:lnTo>
                  <a:lnTo>
                    <a:pt x="188379" y="476465"/>
                  </a:lnTo>
                  <a:lnTo>
                    <a:pt x="174396" y="428028"/>
                  </a:lnTo>
                  <a:lnTo>
                    <a:pt x="165315" y="369455"/>
                  </a:lnTo>
                  <a:lnTo>
                    <a:pt x="161099" y="300736"/>
                  </a:lnTo>
                  <a:lnTo>
                    <a:pt x="550545" y="300736"/>
                  </a:lnTo>
                  <a:lnTo>
                    <a:pt x="551929" y="299567"/>
                  </a:lnTo>
                  <a:lnTo>
                    <a:pt x="556742" y="260172"/>
                  </a:lnTo>
                  <a:lnTo>
                    <a:pt x="556818" y="246621"/>
                  </a:lnTo>
                  <a:close/>
                </a:path>
                <a:path extrusionOk="0" h="637539" w="1156970">
                  <a:moveTo>
                    <a:pt x="1156525" y="624598"/>
                  </a:moveTo>
                  <a:lnTo>
                    <a:pt x="904011" y="271449"/>
                  </a:lnTo>
                  <a:lnTo>
                    <a:pt x="1122527" y="13246"/>
                  </a:lnTo>
                  <a:lnTo>
                    <a:pt x="1040803" y="13246"/>
                  </a:lnTo>
                  <a:lnTo>
                    <a:pt x="1033640" y="14909"/>
                  </a:lnTo>
                  <a:lnTo>
                    <a:pt x="883589" y="241668"/>
                  </a:lnTo>
                  <a:lnTo>
                    <a:pt x="846747" y="189407"/>
                  </a:lnTo>
                  <a:lnTo>
                    <a:pt x="794867" y="112839"/>
                  </a:lnTo>
                  <a:lnTo>
                    <a:pt x="761949" y="61874"/>
                  </a:lnTo>
                  <a:lnTo>
                    <a:pt x="738987" y="31559"/>
                  </a:lnTo>
                  <a:lnTo>
                    <a:pt x="717003" y="17005"/>
                  </a:lnTo>
                  <a:lnTo>
                    <a:pt x="686993" y="13246"/>
                  </a:lnTo>
                  <a:lnTo>
                    <a:pt x="561619" y="13246"/>
                  </a:lnTo>
                  <a:lnTo>
                    <a:pt x="793051" y="340258"/>
                  </a:lnTo>
                  <a:lnTo>
                    <a:pt x="552437" y="624598"/>
                  </a:lnTo>
                  <a:lnTo>
                    <a:pt x="637235" y="624598"/>
                  </a:lnTo>
                  <a:lnTo>
                    <a:pt x="644029" y="621957"/>
                  </a:lnTo>
                  <a:lnTo>
                    <a:pt x="814108" y="370039"/>
                  </a:lnTo>
                  <a:lnTo>
                    <a:pt x="871550" y="449935"/>
                  </a:lnTo>
                  <a:lnTo>
                    <a:pt x="914463" y="512851"/>
                  </a:lnTo>
                  <a:lnTo>
                    <a:pt x="943635" y="559320"/>
                  </a:lnTo>
                  <a:lnTo>
                    <a:pt x="964844" y="591540"/>
                  </a:lnTo>
                  <a:lnTo>
                    <a:pt x="983932" y="611695"/>
                  </a:lnTo>
                  <a:lnTo>
                    <a:pt x="1006678" y="621982"/>
                  </a:lnTo>
                  <a:lnTo>
                    <a:pt x="1038923" y="624598"/>
                  </a:lnTo>
                  <a:lnTo>
                    <a:pt x="1156525" y="6245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39" name="Google Shape;639;p3"/>
            <p:cNvSpPr/>
            <p:nvPr/>
          </p:nvSpPr>
          <p:spPr>
            <a:xfrm>
              <a:off x="8787720" y="1592410"/>
              <a:ext cx="932815" cy="624840"/>
            </a:xfrm>
            <a:custGeom>
              <a:rect b="b" l="l" r="r" t="t"/>
              <a:pathLst>
                <a:path extrusionOk="0" h="624839" w="932815">
                  <a:moveTo>
                    <a:pt x="757003" y="0"/>
                  </a:moveTo>
                  <a:lnTo>
                    <a:pt x="699204" y="5775"/>
                  </a:lnTo>
                  <a:lnTo>
                    <a:pt x="648551" y="21673"/>
                  </a:lnTo>
                  <a:lnTo>
                    <a:pt x="604112" y="45550"/>
                  </a:lnTo>
                  <a:lnTo>
                    <a:pt x="564956" y="75263"/>
                  </a:lnTo>
                  <a:lnTo>
                    <a:pt x="530151" y="108666"/>
                  </a:lnTo>
                  <a:lnTo>
                    <a:pt x="509581" y="62727"/>
                  </a:lnTo>
                  <a:lnTo>
                    <a:pt x="477058" y="28590"/>
                  </a:lnTo>
                  <a:lnTo>
                    <a:pt x="430895" y="7325"/>
                  </a:lnTo>
                  <a:lnTo>
                    <a:pt x="369402" y="0"/>
                  </a:lnTo>
                  <a:lnTo>
                    <a:pt x="319200" y="4675"/>
                  </a:lnTo>
                  <a:lnTo>
                    <a:pt x="272651" y="18057"/>
                  </a:lnTo>
                  <a:lnTo>
                    <a:pt x="229667" y="39179"/>
                  </a:lnTo>
                  <a:lnTo>
                    <a:pt x="190161" y="67076"/>
                  </a:lnTo>
                  <a:lnTo>
                    <a:pt x="154047" y="100782"/>
                  </a:lnTo>
                  <a:lnTo>
                    <a:pt x="151996" y="66397"/>
                  </a:lnTo>
                  <a:lnTo>
                    <a:pt x="144160" y="38822"/>
                  </a:lnTo>
                  <a:lnTo>
                    <a:pt x="127502" y="20115"/>
                  </a:lnTo>
                  <a:lnTo>
                    <a:pt x="99075" y="13224"/>
                  </a:lnTo>
                  <a:lnTo>
                    <a:pt x="0" y="13224"/>
                  </a:lnTo>
                  <a:lnTo>
                    <a:pt x="5947" y="83034"/>
                  </a:lnTo>
                  <a:lnTo>
                    <a:pt x="5947" y="554265"/>
                  </a:lnTo>
                  <a:lnTo>
                    <a:pt x="0" y="624577"/>
                  </a:lnTo>
                  <a:lnTo>
                    <a:pt x="161084" y="624577"/>
                  </a:lnTo>
                  <a:lnTo>
                    <a:pt x="155147" y="554265"/>
                  </a:lnTo>
                  <a:lnTo>
                    <a:pt x="155147" y="133618"/>
                  </a:lnTo>
                  <a:lnTo>
                    <a:pt x="190115" y="109798"/>
                  </a:lnTo>
                  <a:lnTo>
                    <a:pt x="226750" y="93512"/>
                  </a:lnTo>
                  <a:lnTo>
                    <a:pt x="263227" y="84173"/>
                  </a:lnTo>
                  <a:lnTo>
                    <a:pt x="297718" y="81191"/>
                  </a:lnTo>
                  <a:lnTo>
                    <a:pt x="339864" y="90674"/>
                  </a:lnTo>
                  <a:lnTo>
                    <a:pt x="367091" y="115681"/>
                  </a:lnTo>
                  <a:lnTo>
                    <a:pt x="382590" y="151050"/>
                  </a:lnTo>
                  <a:lnTo>
                    <a:pt x="389549" y="191619"/>
                  </a:lnTo>
                  <a:lnTo>
                    <a:pt x="391160" y="232223"/>
                  </a:lnTo>
                  <a:lnTo>
                    <a:pt x="391160" y="554265"/>
                  </a:lnTo>
                  <a:lnTo>
                    <a:pt x="385380" y="624577"/>
                  </a:lnTo>
                  <a:lnTo>
                    <a:pt x="546318" y="624577"/>
                  </a:lnTo>
                  <a:lnTo>
                    <a:pt x="540350" y="554265"/>
                  </a:lnTo>
                  <a:lnTo>
                    <a:pt x="540350" y="133629"/>
                  </a:lnTo>
                  <a:lnTo>
                    <a:pt x="571983" y="111476"/>
                  </a:lnTo>
                  <a:lnTo>
                    <a:pt x="607579" y="95002"/>
                  </a:lnTo>
                  <a:lnTo>
                    <a:pt x="645376" y="84731"/>
                  </a:lnTo>
                  <a:lnTo>
                    <a:pt x="683612" y="81191"/>
                  </a:lnTo>
                  <a:lnTo>
                    <a:pt x="727130" y="91419"/>
                  </a:lnTo>
                  <a:lnTo>
                    <a:pt x="754531" y="117916"/>
                  </a:lnTo>
                  <a:lnTo>
                    <a:pt x="769519" y="154402"/>
                  </a:lnTo>
                  <a:lnTo>
                    <a:pt x="775796" y="194598"/>
                  </a:lnTo>
                  <a:lnTo>
                    <a:pt x="777065" y="232223"/>
                  </a:lnTo>
                  <a:lnTo>
                    <a:pt x="777065" y="541868"/>
                  </a:lnTo>
                  <a:lnTo>
                    <a:pt x="780331" y="579423"/>
                  </a:lnTo>
                  <a:lnTo>
                    <a:pt x="790448" y="605117"/>
                  </a:lnTo>
                  <a:lnTo>
                    <a:pt x="807894" y="619864"/>
                  </a:lnTo>
                  <a:lnTo>
                    <a:pt x="833147" y="624577"/>
                  </a:lnTo>
                  <a:lnTo>
                    <a:pt x="932191" y="624577"/>
                  </a:lnTo>
                  <a:lnTo>
                    <a:pt x="926254" y="554265"/>
                  </a:lnTo>
                  <a:lnTo>
                    <a:pt x="926254" y="196496"/>
                  </a:lnTo>
                  <a:lnTo>
                    <a:pt x="923254" y="146704"/>
                  </a:lnTo>
                  <a:lnTo>
                    <a:pt x="913952" y="103503"/>
                  </a:lnTo>
                  <a:lnTo>
                    <a:pt x="897894" y="67281"/>
                  </a:lnTo>
                  <a:lnTo>
                    <a:pt x="843688" y="17340"/>
                  </a:lnTo>
                  <a:lnTo>
                    <a:pt x="804633" y="4400"/>
                  </a:lnTo>
                  <a:lnTo>
                    <a:pt x="7570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40" name="Google Shape;640;p3"/>
            <p:cNvSpPr/>
            <p:nvPr/>
          </p:nvSpPr>
          <p:spPr>
            <a:xfrm>
              <a:off x="10178200" y="1592395"/>
              <a:ext cx="554990" cy="624840"/>
            </a:xfrm>
            <a:custGeom>
              <a:rect b="b" l="l" r="r" t="t"/>
              <a:pathLst>
                <a:path extrusionOk="0" h="624839" w="554990">
                  <a:moveTo>
                    <a:pt x="379601" y="0"/>
                  </a:moveTo>
                  <a:lnTo>
                    <a:pt x="328586" y="4612"/>
                  </a:lnTo>
                  <a:lnTo>
                    <a:pt x="279675" y="17832"/>
                  </a:lnTo>
                  <a:lnTo>
                    <a:pt x="233707" y="38738"/>
                  </a:lnTo>
                  <a:lnTo>
                    <a:pt x="191524" y="66406"/>
                  </a:lnTo>
                  <a:lnTo>
                    <a:pt x="153963" y="99913"/>
                  </a:lnTo>
                  <a:lnTo>
                    <a:pt x="151972" y="66411"/>
                  </a:lnTo>
                  <a:lnTo>
                    <a:pt x="144097" y="38836"/>
                  </a:lnTo>
                  <a:lnTo>
                    <a:pt x="127431" y="20127"/>
                  </a:lnTo>
                  <a:lnTo>
                    <a:pt x="99075" y="13235"/>
                  </a:lnTo>
                  <a:lnTo>
                    <a:pt x="0" y="13235"/>
                  </a:lnTo>
                  <a:lnTo>
                    <a:pt x="5936" y="83044"/>
                  </a:lnTo>
                  <a:lnTo>
                    <a:pt x="5790" y="554286"/>
                  </a:lnTo>
                  <a:lnTo>
                    <a:pt x="0" y="624588"/>
                  </a:lnTo>
                  <a:lnTo>
                    <a:pt x="160916" y="624588"/>
                  </a:lnTo>
                  <a:lnTo>
                    <a:pt x="154969" y="554286"/>
                  </a:lnTo>
                  <a:lnTo>
                    <a:pt x="154969" y="133681"/>
                  </a:lnTo>
                  <a:lnTo>
                    <a:pt x="189285" y="111026"/>
                  </a:lnTo>
                  <a:lnTo>
                    <a:pt x="224533" y="94600"/>
                  </a:lnTo>
                  <a:lnTo>
                    <a:pt x="262806" y="84600"/>
                  </a:lnTo>
                  <a:lnTo>
                    <a:pt x="306189" y="81222"/>
                  </a:lnTo>
                  <a:lnTo>
                    <a:pt x="345922" y="89275"/>
                  </a:lnTo>
                  <a:lnTo>
                    <a:pt x="372855" y="111420"/>
                  </a:lnTo>
                  <a:lnTo>
                    <a:pt x="389269" y="144638"/>
                  </a:lnTo>
                  <a:lnTo>
                    <a:pt x="397444" y="185912"/>
                  </a:lnTo>
                  <a:lnTo>
                    <a:pt x="399663" y="232223"/>
                  </a:lnTo>
                  <a:lnTo>
                    <a:pt x="399663" y="541889"/>
                  </a:lnTo>
                  <a:lnTo>
                    <a:pt x="402284" y="576721"/>
                  </a:lnTo>
                  <a:lnTo>
                    <a:pt x="411325" y="602714"/>
                  </a:lnTo>
                  <a:lnTo>
                    <a:pt x="428553" y="618970"/>
                  </a:lnTo>
                  <a:lnTo>
                    <a:pt x="455734" y="624588"/>
                  </a:lnTo>
                  <a:lnTo>
                    <a:pt x="554799" y="624588"/>
                  </a:lnTo>
                  <a:lnTo>
                    <a:pt x="548852" y="554778"/>
                  </a:lnTo>
                  <a:lnTo>
                    <a:pt x="548852" y="196517"/>
                  </a:lnTo>
                  <a:lnTo>
                    <a:pt x="545861" y="147143"/>
                  </a:lnTo>
                  <a:lnTo>
                    <a:pt x="536580" y="104101"/>
                  </a:lnTo>
                  <a:lnTo>
                    <a:pt x="520544" y="67852"/>
                  </a:lnTo>
                  <a:lnTo>
                    <a:pt x="466359" y="17577"/>
                  </a:lnTo>
                  <a:lnTo>
                    <a:pt x="427283" y="4471"/>
                  </a:lnTo>
                  <a:lnTo>
                    <a:pt x="3796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41" name="Google Shape;641;p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0278" y="1350755"/>
              <a:ext cx="160738" cy="1564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2" name="Google Shape;642;p3"/>
            <p:cNvSpPr/>
            <p:nvPr/>
          </p:nvSpPr>
          <p:spPr>
            <a:xfrm>
              <a:off x="9865889" y="1605635"/>
              <a:ext cx="161290" cy="611505"/>
            </a:xfrm>
            <a:custGeom>
              <a:rect b="b" l="l" r="r" t="t"/>
              <a:pathLst>
                <a:path extrusionOk="0" h="611505" w="161290">
                  <a:moveTo>
                    <a:pt x="99065" y="0"/>
                  </a:moveTo>
                  <a:lnTo>
                    <a:pt x="0" y="0"/>
                  </a:lnTo>
                  <a:lnTo>
                    <a:pt x="5947" y="69809"/>
                  </a:lnTo>
                  <a:lnTo>
                    <a:pt x="5947" y="541041"/>
                  </a:lnTo>
                  <a:lnTo>
                    <a:pt x="0" y="611353"/>
                  </a:lnTo>
                  <a:lnTo>
                    <a:pt x="160895" y="611353"/>
                  </a:lnTo>
                  <a:lnTo>
                    <a:pt x="154948" y="541041"/>
                  </a:lnTo>
                  <a:lnTo>
                    <a:pt x="154948" y="82541"/>
                  </a:lnTo>
                  <a:lnTo>
                    <a:pt x="152835" y="49757"/>
                  </a:lnTo>
                  <a:lnTo>
                    <a:pt x="144656" y="23593"/>
                  </a:lnTo>
                  <a:lnTo>
                    <a:pt x="127653" y="6268"/>
                  </a:lnTo>
                  <a:lnTo>
                    <a:pt x="990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grpSp>
          <p:nvGrpSpPr>
            <p:cNvPr id="643" name="Google Shape;643;p3"/>
            <p:cNvGrpSpPr/>
            <p:nvPr/>
          </p:nvGrpSpPr>
          <p:grpSpPr>
            <a:xfrm>
              <a:off x="8792286" y="2468060"/>
              <a:ext cx="1814208" cy="243814"/>
              <a:chOff x="8792286" y="2468060"/>
              <a:chExt cx="1814208" cy="243814"/>
            </a:xfrm>
          </p:grpSpPr>
          <p:sp>
            <p:nvSpPr>
              <p:cNvPr id="644" name="Google Shape;644;p3"/>
              <p:cNvSpPr/>
              <p:nvPr/>
            </p:nvSpPr>
            <p:spPr>
              <a:xfrm>
                <a:off x="8792286" y="2479007"/>
                <a:ext cx="165735" cy="182880"/>
              </a:xfrm>
              <a:custGeom>
                <a:rect b="b" l="l" r="r" t="t"/>
                <a:pathLst>
                  <a:path extrusionOk="0" h="182880" w="165734">
                    <a:moveTo>
                      <a:pt x="165709" y="0"/>
                    </a:moveTo>
                    <a:lnTo>
                      <a:pt x="0" y="0"/>
                    </a:lnTo>
                    <a:lnTo>
                      <a:pt x="0" y="29210"/>
                    </a:lnTo>
                    <a:lnTo>
                      <a:pt x="0" y="182880"/>
                    </a:lnTo>
                    <a:lnTo>
                      <a:pt x="34264" y="182880"/>
                    </a:lnTo>
                    <a:lnTo>
                      <a:pt x="34264" y="29210"/>
                    </a:lnTo>
                    <a:lnTo>
                      <a:pt x="131445" y="29210"/>
                    </a:lnTo>
                    <a:lnTo>
                      <a:pt x="131445" y="182880"/>
                    </a:lnTo>
                    <a:lnTo>
                      <a:pt x="165709" y="182880"/>
                    </a:lnTo>
                    <a:lnTo>
                      <a:pt x="165709" y="29210"/>
                    </a:lnTo>
                    <a:lnTo>
                      <a:pt x="16570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645" name="Google Shape;645;p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8994686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46" name="Google Shape;646;p3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9177548" y="2520679"/>
                <a:ext cx="151796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47" name="Google Shape;647;p3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9349948" y="2468060"/>
                <a:ext cx="201595" cy="24381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48" name="Google Shape;648;p3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9571639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49" name="Google Shape;649;p3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9754489" y="2522248"/>
                <a:ext cx="141890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50" name="Google Shape;650;p3"/>
              <p:cNvSpPr/>
              <p:nvPr/>
            </p:nvSpPr>
            <p:spPr>
              <a:xfrm>
                <a:off x="9919932" y="2521971"/>
                <a:ext cx="157480" cy="171450"/>
              </a:xfrm>
              <a:custGeom>
                <a:rect b="b" l="l" r="r" t="t"/>
                <a:pathLst>
                  <a:path extrusionOk="0" h="171450" w="157479">
                    <a:moveTo>
                      <a:pt x="156883" y="111760"/>
                    </a:moveTo>
                    <a:lnTo>
                      <a:pt x="135191" y="111760"/>
                    </a:lnTo>
                    <a:lnTo>
                      <a:pt x="135191" y="0"/>
                    </a:lnTo>
                    <a:lnTo>
                      <a:pt x="101727" y="0"/>
                    </a:lnTo>
                    <a:lnTo>
                      <a:pt x="101727" y="111760"/>
                    </a:lnTo>
                    <a:lnTo>
                      <a:pt x="33464" y="11176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111760"/>
                    </a:lnTo>
                    <a:lnTo>
                      <a:pt x="0" y="139700"/>
                    </a:lnTo>
                    <a:lnTo>
                      <a:pt x="125552" y="139700"/>
                    </a:lnTo>
                    <a:lnTo>
                      <a:pt x="125552" y="171450"/>
                    </a:lnTo>
                    <a:lnTo>
                      <a:pt x="156883" y="171450"/>
                    </a:lnTo>
                    <a:lnTo>
                      <a:pt x="156883" y="139700"/>
                    </a:lnTo>
                    <a:lnTo>
                      <a:pt x="156883" y="1117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651" name="Google Shape;651;p3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10653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52" name="Google Shape;652;p3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10282168" y="2520679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53" name="Google Shape;653;p3"/>
              <p:cNvSpPr/>
              <p:nvPr/>
            </p:nvSpPr>
            <p:spPr>
              <a:xfrm>
                <a:off x="10467429" y="2522251"/>
                <a:ext cx="139065" cy="139700"/>
              </a:xfrm>
              <a:custGeom>
                <a:rect b="b" l="l" r="r" t="t"/>
                <a:pathLst>
                  <a:path extrusionOk="0" h="139700" w="139065">
                    <a:moveTo>
                      <a:pt x="138950" y="0"/>
                    </a:moveTo>
                    <a:lnTo>
                      <a:pt x="105486" y="0"/>
                    </a:lnTo>
                    <a:lnTo>
                      <a:pt x="105486" y="57150"/>
                    </a:lnTo>
                    <a:lnTo>
                      <a:pt x="33464" y="5715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57150"/>
                    </a:lnTo>
                    <a:lnTo>
                      <a:pt x="0" y="83820"/>
                    </a:lnTo>
                    <a:lnTo>
                      <a:pt x="0" y="139700"/>
                    </a:lnTo>
                    <a:lnTo>
                      <a:pt x="33464" y="139700"/>
                    </a:lnTo>
                    <a:lnTo>
                      <a:pt x="33464" y="83820"/>
                    </a:lnTo>
                    <a:lnTo>
                      <a:pt x="105486" y="83820"/>
                    </a:lnTo>
                    <a:lnTo>
                      <a:pt x="105486" y="139700"/>
                    </a:lnTo>
                    <a:lnTo>
                      <a:pt x="138950" y="139700"/>
                    </a:lnTo>
                    <a:lnTo>
                      <a:pt x="138950" y="83820"/>
                    </a:lnTo>
                    <a:lnTo>
                      <a:pt x="138950" y="57150"/>
                    </a:lnTo>
                    <a:lnTo>
                      <a:pt x="1389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</p:grpSp>
        <p:grpSp>
          <p:nvGrpSpPr>
            <p:cNvPr id="654" name="Google Shape;654;p3"/>
            <p:cNvGrpSpPr/>
            <p:nvPr/>
          </p:nvGrpSpPr>
          <p:grpSpPr>
            <a:xfrm>
              <a:off x="10651369" y="2520679"/>
              <a:ext cx="657516" cy="142477"/>
              <a:chOff x="10651369" y="2520679"/>
              <a:chExt cx="657516" cy="142477"/>
            </a:xfrm>
          </p:grpSpPr>
          <p:pic>
            <p:nvPicPr>
              <p:cNvPr id="655" name="Google Shape;655;p3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65136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56" name="Google Shape;656;p3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10826998" y="2520679"/>
                <a:ext cx="279761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57" name="Google Shape;657;p3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11131121" y="2522239"/>
                <a:ext cx="177764" cy="13936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658" name="Google Shape;658;p3"/>
            <p:cNvGrpSpPr/>
            <p:nvPr/>
          </p:nvGrpSpPr>
          <p:grpSpPr>
            <a:xfrm>
              <a:off x="8790940" y="2780112"/>
              <a:ext cx="561156" cy="202891"/>
              <a:chOff x="8790940" y="2780112"/>
              <a:chExt cx="561156" cy="202891"/>
            </a:xfrm>
          </p:grpSpPr>
          <p:sp>
            <p:nvSpPr>
              <p:cNvPr id="659" name="Google Shape;659;p3"/>
              <p:cNvSpPr/>
              <p:nvPr/>
            </p:nvSpPr>
            <p:spPr>
              <a:xfrm>
                <a:off x="8790940" y="2780112"/>
                <a:ext cx="203200" cy="201295"/>
              </a:xfrm>
              <a:custGeom>
                <a:rect b="b" l="l" r="r" t="t"/>
                <a:pathLst>
                  <a:path extrusionOk="0" h="201294" w="203200">
                    <a:moveTo>
                      <a:pt x="136804" y="19189"/>
                    </a:moveTo>
                    <a:lnTo>
                      <a:pt x="0" y="19189"/>
                    </a:lnTo>
                    <a:lnTo>
                      <a:pt x="0" y="47129"/>
                    </a:lnTo>
                    <a:lnTo>
                      <a:pt x="0" y="103009"/>
                    </a:lnTo>
                    <a:lnTo>
                      <a:pt x="0" y="130949"/>
                    </a:lnTo>
                    <a:lnTo>
                      <a:pt x="0" y="200799"/>
                    </a:lnTo>
                    <a:lnTo>
                      <a:pt x="34810" y="200799"/>
                    </a:lnTo>
                    <a:lnTo>
                      <a:pt x="34810" y="130949"/>
                    </a:lnTo>
                    <a:lnTo>
                      <a:pt x="125298" y="130949"/>
                    </a:lnTo>
                    <a:lnTo>
                      <a:pt x="125298" y="103009"/>
                    </a:lnTo>
                    <a:lnTo>
                      <a:pt x="34810" y="103009"/>
                    </a:lnTo>
                    <a:lnTo>
                      <a:pt x="34810" y="47129"/>
                    </a:lnTo>
                    <a:lnTo>
                      <a:pt x="136804" y="47129"/>
                    </a:lnTo>
                    <a:lnTo>
                      <a:pt x="136804" y="19189"/>
                    </a:lnTo>
                    <a:close/>
                  </a:path>
                  <a:path extrusionOk="0" h="201294" w="203200">
                    <a:moveTo>
                      <a:pt x="198132" y="61976"/>
                    </a:moveTo>
                    <a:lnTo>
                      <a:pt x="164668" y="61976"/>
                    </a:lnTo>
                    <a:lnTo>
                      <a:pt x="164668" y="201079"/>
                    </a:lnTo>
                    <a:lnTo>
                      <a:pt x="198132" y="201079"/>
                    </a:lnTo>
                    <a:lnTo>
                      <a:pt x="198132" y="61976"/>
                    </a:lnTo>
                    <a:close/>
                  </a:path>
                  <a:path extrusionOk="0" h="201294" w="203200">
                    <a:moveTo>
                      <a:pt x="202946" y="18732"/>
                    </a:moveTo>
                    <a:lnTo>
                      <a:pt x="201447" y="11849"/>
                    </a:lnTo>
                    <a:lnTo>
                      <a:pt x="201333" y="11303"/>
                    </a:lnTo>
                    <a:lnTo>
                      <a:pt x="196850" y="5359"/>
                    </a:lnTo>
                    <a:lnTo>
                      <a:pt x="190207" y="1511"/>
                    </a:lnTo>
                    <a:lnTo>
                      <a:pt x="190576" y="1511"/>
                    </a:lnTo>
                    <a:lnTo>
                      <a:pt x="181521" y="0"/>
                    </a:lnTo>
                    <a:lnTo>
                      <a:pt x="172986" y="1511"/>
                    </a:lnTo>
                    <a:lnTo>
                      <a:pt x="166204" y="5651"/>
                    </a:lnTo>
                    <a:lnTo>
                      <a:pt x="161721" y="11849"/>
                    </a:lnTo>
                    <a:lnTo>
                      <a:pt x="160108" y="19519"/>
                    </a:lnTo>
                    <a:lnTo>
                      <a:pt x="161632" y="26758"/>
                    </a:lnTo>
                    <a:lnTo>
                      <a:pt x="161721" y="27190"/>
                    </a:lnTo>
                    <a:lnTo>
                      <a:pt x="166204" y="33401"/>
                    </a:lnTo>
                    <a:lnTo>
                      <a:pt x="172986" y="37541"/>
                    </a:lnTo>
                    <a:lnTo>
                      <a:pt x="181521" y="39065"/>
                    </a:lnTo>
                    <a:lnTo>
                      <a:pt x="189915" y="37541"/>
                    </a:lnTo>
                    <a:lnTo>
                      <a:pt x="190106" y="37541"/>
                    </a:lnTo>
                    <a:lnTo>
                      <a:pt x="196951" y="33197"/>
                    </a:lnTo>
                    <a:lnTo>
                      <a:pt x="201371" y="26758"/>
                    </a:lnTo>
                    <a:lnTo>
                      <a:pt x="202946" y="187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660" name="Google Shape;660;p3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9032976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61" name="Google Shape;661;p3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9205923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662" name="Google Shape;662;p3"/>
            <p:cNvGrpSpPr/>
            <p:nvPr/>
          </p:nvGrpSpPr>
          <p:grpSpPr>
            <a:xfrm>
              <a:off x="9461323" y="2787904"/>
              <a:ext cx="1851826" cy="243805"/>
              <a:chOff x="9461323" y="2787904"/>
              <a:chExt cx="1851826" cy="243805"/>
            </a:xfrm>
          </p:grpSpPr>
          <p:pic>
            <p:nvPicPr>
              <p:cNvPr id="663" name="Google Shape;663;p3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9461323" y="2798844"/>
                <a:ext cx="184182" cy="1823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64" name="Google Shape;664;p3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9667476" y="2840516"/>
                <a:ext cx="460748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65" name="Google Shape;665;p3"/>
              <p:cNvSpPr/>
              <p:nvPr/>
            </p:nvSpPr>
            <p:spPr>
              <a:xfrm>
                <a:off x="10160350" y="2787904"/>
                <a:ext cx="33655" cy="193675"/>
              </a:xfrm>
              <a:custGeom>
                <a:rect b="b" l="l" r="r" t="t"/>
                <a:pathLst>
                  <a:path extrusionOk="0" h="193675" w="33654">
                    <a:moveTo>
                      <a:pt x="33464" y="0"/>
                    </a:moveTo>
                    <a:lnTo>
                      <a:pt x="0" y="0"/>
                    </a:lnTo>
                    <a:lnTo>
                      <a:pt x="0" y="193282"/>
                    </a:lnTo>
                    <a:lnTo>
                      <a:pt x="33464" y="193282"/>
                    </a:lnTo>
                    <a:lnTo>
                      <a:pt x="334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666" name="Google Shape;666;p3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10225943" y="2840522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67" name="Google Shape;667;p3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10410403" y="2840522"/>
                <a:ext cx="151785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68" name="Google Shape;668;p3"/>
              <p:cNvPicPr preferRelativeResize="0"/>
              <p:nvPr/>
            </p:nvPicPr>
            <p:blipFill rotWithShape="1">
              <a:blip r:embed="rId18">
                <a:alphaModFix/>
              </a:blip>
              <a:srcRect b="0" l="0" r="0" t="0"/>
              <a:stretch/>
            </p:blipFill>
            <p:spPr>
              <a:xfrm>
                <a:off x="10594054" y="2840522"/>
                <a:ext cx="239071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69" name="Google Shape;669;p3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10865531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70" name="Google Shape;670;p3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11043832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71" name="Google Shape;671;p3"/>
              <p:cNvPicPr preferRelativeResize="0"/>
              <p:nvPr/>
            </p:nvPicPr>
            <p:blipFill rotWithShape="1">
              <a:blip r:embed="rId19">
                <a:alphaModFix/>
              </a:blip>
              <a:srcRect b="0" l="0" r="0" t="0"/>
              <a:stretch/>
            </p:blipFill>
            <p:spPr>
              <a:xfrm>
                <a:off x="11208210" y="2811354"/>
                <a:ext cx="104939" cy="1716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5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Google Shape;676;p4"/>
          <p:cNvSpPr txBox="1"/>
          <p:nvPr>
            <p:ph type="title"/>
          </p:nvPr>
        </p:nvSpPr>
        <p:spPr>
          <a:xfrm>
            <a:off x="4413250" y="3749675"/>
            <a:ext cx="10058400" cy="315451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1176655" lvl="0" marL="12700" marR="5080" rtl="0" algn="ctr">
              <a:lnSpc>
                <a:spcPct val="110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800"/>
              <a:t>ПОКУПАТЬ? </a:t>
            </a:r>
            <a:br>
              <a:rPr lang="ru-RU" sz="8800"/>
            </a:br>
            <a:r>
              <a:rPr lang="ru-RU" sz="8800"/>
              <a:t>  однозначно </a:t>
            </a:r>
            <a:r>
              <a:rPr b="1" lang="ru-RU" sz="9600">
                <a:solidFill>
                  <a:schemeClr val="lt1"/>
                </a:solidFill>
              </a:rPr>
              <a:t>ДА</a:t>
            </a:r>
            <a:r>
              <a:rPr lang="ru-RU" sz="8800"/>
              <a:t> </a:t>
            </a:r>
            <a:endParaRPr sz="8800"/>
          </a:p>
        </p:txBody>
      </p:sp>
      <p:grpSp>
        <p:nvGrpSpPr>
          <p:cNvPr id="677" name="Google Shape;677;p4"/>
          <p:cNvGrpSpPr/>
          <p:nvPr/>
        </p:nvGrpSpPr>
        <p:grpSpPr>
          <a:xfrm>
            <a:off x="679451" y="549275"/>
            <a:ext cx="3810000" cy="1660262"/>
            <a:chOff x="8123520" y="1350745"/>
            <a:chExt cx="3857507" cy="1680964"/>
          </a:xfrm>
        </p:grpSpPr>
        <p:sp>
          <p:nvSpPr>
            <p:cNvPr id="678" name="Google Shape;678;p4"/>
            <p:cNvSpPr/>
            <p:nvPr/>
          </p:nvSpPr>
          <p:spPr>
            <a:xfrm>
              <a:off x="8123520" y="1350745"/>
              <a:ext cx="586105" cy="878840"/>
            </a:xfrm>
            <a:custGeom>
              <a:rect b="b" l="l" r="r" t="t"/>
              <a:pathLst>
                <a:path extrusionOk="0" h="878839" w="586104">
                  <a:moveTo>
                    <a:pt x="314178" y="0"/>
                  </a:moveTo>
                  <a:lnTo>
                    <a:pt x="268164" y="1568"/>
                  </a:lnTo>
                  <a:lnTo>
                    <a:pt x="222745" y="6576"/>
                  </a:lnTo>
                  <a:lnTo>
                    <a:pt x="178914" y="15477"/>
                  </a:lnTo>
                  <a:lnTo>
                    <a:pt x="137666" y="28722"/>
                  </a:lnTo>
                  <a:lnTo>
                    <a:pt x="99993" y="46764"/>
                  </a:lnTo>
                  <a:lnTo>
                    <a:pt x="66887" y="70056"/>
                  </a:lnTo>
                  <a:lnTo>
                    <a:pt x="39341" y="99051"/>
                  </a:lnTo>
                  <a:lnTo>
                    <a:pt x="18350" y="134201"/>
                  </a:lnTo>
                  <a:lnTo>
                    <a:pt x="4905" y="175959"/>
                  </a:lnTo>
                  <a:lnTo>
                    <a:pt x="0" y="224778"/>
                  </a:lnTo>
                  <a:lnTo>
                    <a:pt x="3918" y="264506"/>
                  </a:lnTo>
                  <a:lnTo>
                    <a:pt x="33534" y="332902"/>
                  </a:lnTo>
                  <a:lnTo>
                    <a:pt x="85544" y="389599"/>
                  </a:lnTo>
                  <a:lnTo>
                    <a:pt x="117452" y="414702"/>
                  </a:lnTo>
                  <a:lnTo>
                    <a:pt x="151967" y="438251"/>
                  </a:lnTo>
                  <a:lnTo>
                    <a:pt x="188091" y="460702"/>
                  </a:lnTo>
                  <a:lnTo>
                    <a:pt x="261177" y="504140"/>
                  </a:lnTo>
                  <a:lnTo>
                    <a:pt x="296145" y="526040"/>
                  </a:lnTo>
                  <a:lnTo>
                    <a:pt x="328732" y="548669"/>
                  </a:lnTo>
                  <a:lnTo>
                    <a:pt x="382778" y="597945"/>
                  </a:lnTo>
                  <a:lnTo>
                    <a:pt x="415337" y="655622"/>
                  </a:lnTo>
                  <a:lnTo>
                    <a:pt x="421065" y="688753"/>
                  </a:lnTo>
                  <a:lnTo>
                    <a:pt x="415450" y="740100"/>
                  </a:lnTo>
                  <a:lnTo>
                    <a:pt x="394428" y="780881"/>
                  </a:lnTo>
                  <a:lnTo>
                    <a:pt x="360292" y="810612"/>
                  </a:lnTo>
                  <a:lnTo>
                    <a:pt x="315333" y="828807"/>
                  </a:lnTo>
                  <a:lnTo>
                    <a:pt x="261845" y="834979"/>
                  </a:lnTo>
                  <a:lnTo>
                    <a:pt x="213367" y="832384"/>
                  </a:lnTo>
                  <a:lnTo>
                    <a:pt x="166773" y="824392"/>
                  </a:lnTo>
                  <a:lnTo>
                    <a:pt x="121497" y="810697"/>
                  </a:lnTo>
                  <a:lnTo>
                    <a:pt x="76971" y="790991"/>
                  </a:lnTo>
                  <a:lnTo>
                    <a:pt x="53975" y="784664"/>
                  </a:lnTo>
                  <a:lnTo>
                    <a:pt x="34776" y="789426"/>
                  </a:lnTo>
                  <a:lnTo>
                    <a:pt x="19468" y="802535"/>
                  </a:lnTo>
                  <a:lnTo>
                    <a:pt x="8146" y="821252"/>
                  </a:lnTo>
                  <a:lnTo>
                    <a:pt x="52121" y="841592"/>
                  </a:lnTo>
                  <a:lnTo>
                    <a:pt x="102806" y="857661"/>
                  </a:lnTo>
                  <a:lnTo>
                    <a:pt x="156380" y="869316"/>
                  </a:lnTo>
                  <a:lnTo>
                    <a:pt x="209022" y="876413"/>
                  </a:lnTo>
                  <a:lnTo>
                    <a:pt x="256913" y="878810"/>
                  </a:lnTo>
                  <a:lnTo>
                    <a:pt x="310611" y="876623"/>
                  </a:lnTo>
                  <a:lnTo>
                    <a:pt x="361707" y="869925"/>
                  </a:lnTo>
                  <a:lnTo>
                    <a:pt x="409446" y="858512"/>
                  </a:lnTo>
                  <a:lnTo>
                    <a:pt x="453070" y="842182"/>
                  </a:lnTo>
                  <a:lnTo>
                    <a:pt x="491824" y="820731"/>
                  </a:lnTo>
                  <a:lnTo>
                    <a:pt x="524949" y="793956"/>
                  </a:lnTo>
                  <a:lnTo>
                    <a:pt x="551691" y="761652"/>
                  </a:lnTo>
                  <a:lnTo>
                    <a:pt x="571292" y="723618"/>
                  </a:lnTo>
                  <a:lnTo>
                    <a:pt x="582995" y="679648"/>
                  </a:lnTo>
                  <a:lnTo>
                    <a:pt x="586044" y="629541"/>
                  </a:lnTo>
                  <a:lnTo>
                    <a:pt x="580707" y="588318"/>
                  </a:lnTo>
                  <a:lnTo>
                    <a:pt x="567827" y="551156"/>
                  </a:lnTo>
                  <a:lnTo>
                    <a:pt x="548422" y="517593"/>
                  </a:lnTo>
                  <a:lnTo>
                    <a:pt x="523507" y="487167"/>
                  </a:lnTo>
                  <a:lnTo>
                    <a:pt x="494099" y="459415"/>
                  </a:lnTo>
                  <a:lnTo>
                    <a:pt x="461216" y="433876"/>
                  </a:lnTo>
                  <a:lnTo>
                    <a:pt x="425874" y="410088"/>
                  </a:lnTo>
                  <a:lnTo>
                    <a:pt x="389090" y="387590"/>
                  </a:lnTo>
                  <a:lnTo>
                    <a:pt x="315263" y="344611"/>
                  </a:lnTo>
                  <a:lnTo>
                    <a:pt x="280253" y="323208"/>
                  </a:lnTo>
                  <a:lnTo>
                    <a:pt x="247868" y="301245"/>
                  </a:lnTo>
                  <a:lnTo>
                    <a:pt x="195041" y="253797"/>
                  </a:lnTo>
                  <a:lnTo>
                    <a:pt x="164914" y="198570"/>
                  </a:lnTo>
                  <a:lnTo>
                    <a:pt x="160906" y="166884"/>
                  </a:lnTo>
                  <a:lnTo>
                    <a:pt x="167326" y="125567"/>
                  </a:lnTo>
                  <a:lnTo>
                    <a:pt x="185798" y="91330"/>
                  </a:lnTo>
                  <a:lnTo>
                    <a:pt x="215723" y="65380"/>
                  </a:lnTo>
                  <a:lnTo>
                    <a:pt x="256504" y="48924"/>
                  </a:lnTo>
                  <a:lnTo>
                    <a:pt x="307540" y="43171"/>
                  </a:lnTo>
                  <a:lnTo>
                    <a:pt x="347261" y="45269"/>
                  </a:lnTo>
                  <a:lnTo>
                    <a:pt x="386107" y="51647"/>
                  </a:lnTo>
                  <a:lnTo>
                    <a:pt x="424417" y="62431"/>
                  </a:lnTo>
                  <a:lnTo>
                    <a:pt x="462530" y="77746"/>
                  </a:lnTo>
                  <a:lnTo>
                    <a:pt x="487072" y="83450"/>
                  </a:lnTo>
                  <a:lnTo>
                    <a:pt x="506372" y="77264"/>
                  </a:lnTo>
                  <a:lnTo>
                    <a:pt x="521116" y="62550"/>
                  </a:lnTo>
                  <a:lnTo>
                    <a:pt x="531994" y="42668"/>
                  </a:lnTo>
                  <a:lnTo>
                    <a:pt x="478241" y="23999"/>
                  </a:lnTo>
                  <a:lnTo>
                    <a:pt x="424036" y="10665"/>
                  </a:lnTo>
                  <a:lnTo>
                    <a:pt x="369357" y="2666"/>
                  </a:lnTo>
                  <a:lnTo>
                    <a:pt x="314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79" name="Google Shape;679;p4"/>
            <p:cNvSpPr/>
            <p:nvPr/>
          </p:nvSpPr>
          <p:spPr>
            <a:xfrm>
              <a:off x="10824057" y="1592395"/>
              <a:ext cx="1156970" cy="637540"/>
            </a:xfrm>
            <a:custGeom>
              <a:rect b="b" l="l" r="r" t="t"/>
              <a:pathLst>
                <a:path extrusionOk="0" h="637539" w="1156970">
                  <a:moveTo>
                    <a:pt x="556818" y="246621"/>
                  </a:moveTo>
                  <a:lnTo>
                    <a:pt x="552373" y="195897"/>
                  </a:lnTo>
                  <a:lnTo>
                    <a:pt x="540524" y="149872"/>
                  </a:lnTo>
                  <a:lnTo>
                    <a:pt x="521233" y="108445"/>
                  </a:lnTo>
                  <a:lnTo>
                    <a:pt x="494296" y="71958"/>
                  </a:lnTo>
                  <a:lnTo>
                    <a:pt x="458660" y="41770"/>
                  </a:lnTo>
                  <a:lnTo>
                    <a:pt x="413080" y="19024"/>
                  </a:lnTo>
                  <a:lnTo>
                    <a:pt x="411556" y="18554"/>
                  </a:lnTo>
                  <a:lnTo>
                    <a:pt x="411556" y="252907"/>
                  </a:lnTo>
                  <a:lnTo>
                    <a:pt x="160070" y="271272"/>
                  </a:lnTo>
                  <a:lnTo>
                    <a:pt x="162636" y="230606"/>
                  </a:lnTo>
                  <a:lnTo>
                    <a:pt x="168414" y="186093"/>
                  </a:lnTo>
                  <a:lnTo>
                    <a:pt x="178930" y="141389"/>
                  </a:lnTo>
                  <a:lnTo>
                    <a:pt x="195681" y="100203"/>
                  </a:lnTo>
                  <a:lnTo>
                    <a:pt x="220192" y="66217"/>
                  </a:lnTo>
                  <a:lnTo>
                    <a:pt x="253974" y="43116"/>
                  </a:lnTo>
                  <a:lnTo>
                    <a:pt x="298538" y="34594"/>
                  </a:lnTo>
                  <a:lnTo>
                    <a:pt x="345325" y="45097"/>
                  </a:lnTo>
                  <a:lnTo>
                    <a:pt x="377088" y="72961"/>
                  </a:lnTo>
                  <a:lnTo>
                    <a:pt x="396735" y="112928"/>
                  </a:lnTo>
                  <a:lnTo>
                    <a:pt x="407111" y="159740"/>
                  </a:lnTo>
                  <a:lnTo>
                    <a:pt x="411099" y="208140"/>
                  </a:lnTo>
                  <a:lnTo>
                    <a:pt x="411492" y="246621"/>
                  </a:lnTo>
                  <a:lnTo>
                    <a:pt x="411556" y="252907"/>
                  </a:lnTo>
                  <a:lnTo>
                    <a:pt x="411556" y="18554"/>
                  </a:lnTo>
                  <a:lnTo>
                    <a:pt x="386727" y="10680"/>
                  </a:lnTo>
                  <a:lnTo>
                    <a:pt x="358381" y="4737"/>
                  </a:lnTo>
                  <a:lnTo>
                    <a:pt x="328041" y="1181"/>
                  </a:lnTo>
                  <a:lnTo>
                    <a:pt x="295681" y="0"/>
                  </a:lnTo>
                  <a:lnTo>
                    <a:pt x="242404" y="3556"/>
                  </a:lnTo>
                  <a:lnTo>
                    <a:pt x="193903" y="14224"/>
                  </a:lnTo>
                  <a:lnTo>
                    <a:pt x="150190" y="32016"/>
                  </a:lnTo>
                  <a:lnTo>
                    <a:pt x="111277" y="56934"/>
                  </a:lnTo>
                  <a:lnTo>
                    <a:pt x="77177" y="89001"/>
                  </a:lnTo>
                  <a:lnTo>
                    <a:pt x="48641" y="127000"/>
                  </a:lnTo>
                  <a:lnTo>
                    <a:pt x="26657" y="169697"/>
                  </a:lnTo>
                  <a:lnTo>
                    <a:pt x="11226" y="217119"/>
                  </a:lnTo>
                  <a:lnTo>
                    <a:pt x="2349" y="269227"/>
                  </a:lnTo>
                  <a:lnTo>
                    <a:pt x="0" y="326047"/>
                  </a:lnTo>
                  <a:lnTo>
                    <a:pt x="3009" y="373164"/>
                  </a:lnTo>
                  <a:lnTo>
                    <a:pt x="11074" y="419404"/>
                  </a:lnTo>
                  <a:lnTo>
                    <a:pt x="24841" y="464058"/>
                  </a:lnTo>
                  <a:lnTo>
                    <a:pt x="45008" y="506437"/>
                  </a:lnTo>
                  <a:lnTo>
                    <a:pt x="72237" y="545858"/>
                  </a:lnTo>
                  <a:lnTo>
                    <a:pt x="105295" y="577583"/>
                  </a:lnTo>
                  <a:lnTo>
                    <a:pt x="151930" y="607009"/>
                  </a:lnTo>
                  <a:lnTo>
                    <a:pt x="199237" y="624370"/>
                  </a:lnTo>
                  <a:lnTo>
                    <a:pt x="249212" y="634111"/>
                  </a:lnTo>
                  <a:lnTo>
                    <a:pt x="300101" y="637171"/>
                  </a:lnTo>
                  <a:lnTo>
                    <a:pt x="351104" y="633844"/>
                  </a:lnTo>
                  <a:lnTo>
                    <a:pt x="402056" y="624370"/>
                  </a:lnTo>
                  <a:lnTo>
                    <a:pt x="450227" y="609409"/>
                  </a:lnTo>
                  <a:lnTo>
                    <a:pt x="492620" y="589673"/>
                  </a:lnTo>
                  <a:lnTo>
                    <a:pt x="504558" y="581266"/>
                  </a:lnTo>
                  <a:lnTo>
                    <a:pt x="526427" y="565873"/>
                  </a:lnTo>
                  <a:lnTo>
                    <a:pt x="535343" y="553021"/>
                  </a:lnTo>
                  <a:lnTo>
                    <a:pt x="536549" y="540181"/>
                  </a:lnTo>
                  <a:lnTo>
                    <a:pt x="532663" y="529031"/>
                  </a:lnTo>
                  <a:lnTo>
                    <a:pt x="526275" y="521208"/>
                  </a:lnTo>
                  <a:lnTo>
                    <a:pt x="486448" y="547687"/>
                  </a:lnTo>
                  <a:lnTo>
                    <a:pt x="444652" y="566432"/>
                  </a:lnTo>
                  <a:lnTo>
                    <a:pt x="399605" y="577583"/>
                  </a:lnTo>
                  <a:lnTo>
                    <a:pt x="350050" y="581266"/>
                  </a:lnTo>
                  <a:lnTo>
                    <a:pt x="303657" y="577100"/>
                  </a:lnTo>
                  <a:lnTo>
                    <a:pt x="264401" y="564629"/>
                  </a:lnTo>
                  <a:lnTo>
                    <a:pt x="232283" y="543852"/>
                  </a:lnTo>
                  <a:lnTo>
                    <a:pt x="207289" y="514769"/>
                  </a:lnTo>
                  <a:lnTo>
                    <a:pt x="188379" y="476465"/>
                  </a:lnTo>
                  <a:lnTo>
                    <a:pt x="174396" y="428028"/>
                  </a:lnTo>
                  <a:lnTo>
                    <a:pt x="165315" y="369455"/>
                  </a:lnTo>
                  <a:lnTo>
                    <a:pt x="161099" y="300736"/>
                  </a:lnTo>
                  <a:lnTo>
                    <a:pt x="550545" y="300736"/>
                  </a:lnTo>
                  <a:lnTo>
                    <a:pt x="551929" y="299567"/>
                  </a:lnTo>
                  <a:lnTo>
                    <a:pt x="556742" y="260172"/>
                  </a:lnTo>
                  <a:lnTo>
                    <a:pt x="556818" y="246621"/>
                  </a:lnTo>
                  <a:close/>
                </a:path>
                <a:path extrusionOk="0" h="637539" w="1156970">
                  <a:moveTo>
                    <a:pt x="1156525" y="624598"/>
                  </a:moveTo>
                  <a:lnTo>
                    <a:pt x="904011" y="271449"/>
                  </a:lnTo>
                  <a:lnTo>
                    <a:pt x="1122527" y="13246"/>
                  </a:lnTo>
                  <a:lnTo>
                    <a:pt x="1040803" y="13246"/>
                  </a:lnTo>
                  <a:lnTo>
                    <a:pt x="1033640" y="14909"/>
                  </a:lnTo>
                  <a:lnTo>
                    <a:pt x="883589" y="241668"/>
                  </a:lnTo>
                  <a:lnTo>
                    <a:pt x="846747" y="189407"/>
                  </a:lnTo>
                  <a:lnTo>
                    <a:pt x="794867" y="112839"/>
                  </a:lnTo>
                  <a:lnTo>
                    <a:pt x="761949" y="61874"/>
                  </a:lnTo>
                  <a:lnTo>
                    <a:pt x="738987" y="31559"/>
                  </a:lnTo>
                  <a:lnTo>
                    <a:pt x="717003" y="17005"/>
                  </a:lnTo>
                  <a:lnTo>
                    <a:pt x="686993" y="13246"/>
                  </a:lnTo>
                  <a:lnTo>
                    <a:pt x="561619" y="13246"/>
                  </a:lnTo>
                  <a:lnTo>
                    <a:pt x="793051" y="340258"/>
                  </a:lnTo>
                  <a:lnTo>
                    <a:pt x="552437" y="624598"/>
                  </a:lnTo>
                  <a:lnTo>
                    <a:pt x="637235" y="624598"/>
                  </a:lnTo>
                  <a:lnTo>
                    <a:pt x="644029" y="621957"/>
                  </a:lnTo>
                  <a:lnTo>
                    <a:pt x="814108" y="370039"/>
                  </a:lnTo>
                  <a:lnTo>
                    <a:pt x="871550" y="449935"/>
                  </a:lnTo>
                  <a:lnTo>
                    <a:pt x="914463" y="512851"/>
                  </a:lnTo>
                  <a:lnTo>
                    <a:pt x="943635" y="559320"/>
                  </a:lnTo>
                  <a:lnTo>
                    <a:pt x="964844" y="591540"/>
                  </a:lnTo>
                  <a:lnTo>
                    <a:pt x="983932" y="611695"/>
                  </a:lnTo>
                  <a:lnTo>
                    <a:pt x="1006678" y="621982"/>
                  </a:lnTo>
                  <a:lnTo>
                    <a:pt x="1038923" y="624598"/>
                  </a:lnTo>
                  <a:lnTo>
                    <a:pt x="1156525" y="6245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0" name="Google Shape;680;p4"/>
            <p:cNvSpPr/>
            <p:nvPr/>
          </p:nvSpPr>
          <p:spPr>
            <a:xfrm>
              <a:off x="8787720" y="1592410"/>
              <a:ext cx="932815" cy="624840"/>
            </a:xfrm>
            <a:custGeom>
              <a:rect b="b" l="l" r="r" t="t"/>
              <a:pathLst>
                <a:path extrusionOk="0" h="624839" w="932815">
                  <a:moveTo>
                    <a:pt x="757003" y="0"/>
                  </a:moveTo>
                  <a:lnTo>
                    <a:pt x="699204" y="5775"/>
                  </a:lnTo>
                  <a:lnTo>
                    <a:pt x="648551" y="21673"/>
                  </a:lnTo>
                  <a:lnTo>
                    <a:pt x="604112" y="45550"/>
                  </a:lnTo>
                  <a:lnTo>
                    <a:pt x="564956" y="75263"/>
                  </a:lnTo>
                  <a:lnTo>
                    <a:pt x="530151" y="108666"/>
                  </a:lnTo>
                  <a:lnTo>
                    <a:pt x="509581" y="62727"/>
                  </a:lnTo>
                  <a:lnTo>
                    <a:pt x="477058" y="28590"/>
                  </a:lnTo>
                  <a:lnTo>
                    <a:pt x="430895" y="7325"/>
                  </a:lnTo>
                  <a:lnTo>
                    <a:pt x="369402" y="0"/>
                  </a:lnTo>
                  <a:lnTo>
                    <a:pt x="319200" y="4675"/>
                  </a:lnTo>
                  <a:lnTo>
                    <a:pt x="272651" y="18057"/>
                  </a:lnTo>
                  <a:lnTo>
                    <a:pt x="229667" y="39179"/>
                  </a:lnTo>
                  <a:lnTo>
                    <a:pt x="190161" y="67076"/>
                  </a:lnTo>
                  <a:lnTo>
                    <a:pt x="154047" y="100782"/>
                  </a:lnTo>
                  <a:lnTo>
                    <a:pt x="151996" y="66397"/>
                  </a:lnTo>
                  <a:lnTo>
                    <a:pt x="144160" y="38822"/>
                  </a:lnTo>
                  <a:lnTo>
                    <a:pt x="127502" y="20115"/>
                  </a:lnTo>
                  <a:lnTo>
                    <a:pt x="99075" y="13224"/>
                  </a:lnTo>
                  <a:lnTo>
                    <a:pt x="0" y="13224"/>
                  </a:lnTo>
                  <a:lnTo>
                    <a:pt x="5947" y="83034"/>
                  </a:lnTo>
                  <a:lnTo>
                    <a:pt x="5947" y="554265"/>
                  </a:lnTo>
                  <a:lnTo>
                    <a:pt x="0" y="624577"/>
                  </a:lnTo>
                  <a:lnTo>
                    <a:pt x="161084" y="624577"/>
                  </a:lnTo>
                  <a:lnTo>
                    <a:pt x="155147" y="554265"/>
                  </a:lnTo>
                  <a:lnTo>
                    <a:pt x="155147" y="133618"/>
                  </a:lnTo>
                  <a:lnTo>
                    <a:pt x="190115" y="109798"/>
                  </a:lnTo>
                  <a:lnTo>
                    <a:pt x="226750" y="93512"/>
                  </a:lnTo>
                  <a:lnTo>
                    <a:pt x="263227" y="84173"/>
                  </a:lnTo>
                  <a:lnTo>
                    <a:pt x="297718" y="81191"/>
                  </a:lnTo>
                  <a:lnTo>
                    <a:pt x="339864" y="90674"/>
                  </a:lnTo>
                  <a:lnTo>
                    <a:pt x="367091" y="115681"/>
                  </a:lnTo>
                  <a:lnTo>
                    <a:pt x="382590" y="151050"/>
                  </a:lnTo>
                  <a:lnTo>
                    <a:pt x="389549" y="191619"/>
                  </a:lnTo>
                  <a:lnTo>
                    <a:pt x="391160" y="232223"/>
                  </a:lnTo>
                  <a:lnTo>
                    <a:pt x="391160" y="554265"/>
                  </a:lnTo>
                  <a:lnTo>
                    <a:pt x="385380" y="624577"/>
                  </a:lnTo>
                  <a:lnTo>
                    <a:pt x="546318" y="624577"/>
                  </a:lnTo>
                  <a:lnTo>
                    <a:pt x="540350" y="554265"/>
                  </a:lnTo>
                  <a:lnTo>
                    <a:pt x="540350" y="133629"/>
                  </a:lnTo>
                  <a:lnTo>
                    <a:pt x="571983" y="111476"/>
                  </a:lnTo>
                  <a:lnTo>
                    <a:pt x="607579" y="95002"/>
                  </a:lnTo>
                  <a:lnTo>
                    <a:pt x="645376" y="84731"/>
                  </a:lnTo>
                  <a:lnTo>
                    <a:pt x="683612" y="81191"/>
                  </a:lnTo>
                  <a:lnTo>
                    <a:pt x="727130" y="91419"/>
                  </a:lnTo>
                  <a:lnTo>
                    <a:pt x="754531" y="117916"/>
                  </a:lnTo>
                  <a:lnTo>
                    <a:pt x="769519" y="154402"/>
                  </a:lnTo>
                  <a:lnTo>
                    <a:pt x="775796" y="194598"/>
                  </a:lnTo>
                  <a:lnTo>
                    <a:pt x="777065" y="232223"/>
                  </a:lnTo>
                  <a:lnTo>
                    <a:pt x="777065" y="541868"/>
                  </a:lnTo>
                  <a:lnTo>
                    <a:pt x="780331" y="579423"/>
                  </a:lnTo>
                  <a:lnTo>
                    <a:pt x="790448" y="605117"/>
                  </a:lnTo>
                  <a:lnTo>
                    <a:pt x="807894" y="619864"/>
                  </a:lnTo>
                  <a:lnTo>
                    <a:pt x="833147" y="624577"/>
                  </a:lnTo>
                  <a:lnTo>
                    <a:pt x="932191" y="624577"/>
                  </a:lnTo>
                  <a:lnTo>
                    <a:pt x="926254" y="554265"/>
                  </a:lnTo>
                  <a:lnTo>
                    <a:pt x="926254" y="196496"/>
                  </a:lnTo>
                  <a:lnTo>
                    <a:pt x="923254" y="146704"/>
                  </a:lnTo>
                  <a:lnTo>
                    <a:pt x="913952" y="103503"/>
                  </a:lnTo>
                  <a:lnTo>
                    <a:pt x="897894" y="67281"/>
                  </a:lnTo>
                  <a:lnTo>
                    <a:pt x="843688" y="17340"/>
                  </a:lnTo>
                  <a:lnTo>
                    <a:pt x="804633" y="4400"/>
                  </a:lnTo>
                  <a:lnTo>
                    <a:pt x="7570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681" name="Google Shape;681;p4"/>
            <p:cNvSpPr/>
            <p:nvPr/>
          </p:nvSpPr>
          <p:spPr>
            <a:xfrm>
              <a:off x="10178200" y="1592395"/>
              <a:ext cx="554990" cy="624840"/>
            </a:xfrm>
            <a:custGeom>
              <a:rect b="b" l="l" r="r" t="t"/>
              <a:pathLst>
                <a:path extrusionOk="0" h="624839" w="554990">
                  <a:moveTo>
                    <a:pt x="379601" y="0"/>
                  </a:moveTo>
                  <a:lnTo>
                    <a:pt x="328586" y="4612"/>
                  </a:lnTo>
                  <a:lnTo>
                    <a:pt x="279675" y="17832"/>
                  </a:lnTo>
                  <a:lnTo>
                    <a:pt x="233707" y="38738"/>
                  </a:lnTo>
                  <a:lnTo>
                    <a:pt x="191524" y="66406"/>
                  </a:lnTo>
                  <a:lnTo>
                    <a:pt x="153963" y="99913"/>
                  </a:lnTo>
                  <a:lnTo>
                    <a:pt x="151972" y="66411"/>
                  </a:lnTo>
                  <a:lnTo>
                    <a:pt x="144097" y="38836"/>
                  </a:lnTo>
                  <a:lnTo>
                    <a:pt x="127431" y="20127"/>
                  </a:lnTo>
                  <a:lnTo>
                    <a:pt x="99075" y="13235"/>
                  </a:lnTo>
                  <a:lnTo>
                    <a:pt x="0" y="13235"/>
                  </a:lnTo>
                  <a:lnTo>
                    <a:pt x="5936" y="83044"/>
                  </a:lnTo>
                  <a:lnTo>
                    <a:pt x="5790" y="554286"/>
                  </a:lnTo>
                  <a:lnTo>
                    <a:pt x="0" y="624588"/>
                  </a:lnTo>
                  <a:lnTo>
                    <a:pt x="160916" y="624588"/>
                  </a:lnTo>
                  <a:lnTo>
                    <a:pt x="154969" y="554286"/>
                  </a:lnTo>
                  <a:lnTo>
                    <a:pt x="154969" y="133681"/>
                  </a:lnTo>
                  <a:lnTo>
                    <a:pt x="189285" y="111026"/>
                  </a:lnTo>
                  <a:lnTo>
                    <a:pt x="224533" y="94600"/>
                  </a:lnTo>
                  <a:lnTo>
                    <a:pt x="262806" y="84600"/>
                  </a:lnTo>
                  <a:lnTo>
                    <a:pt x="306189" y="81222"/>
                  </a:lnTo>
                  <a:lnTo>
                    <a:pt x="345922" y="89275"/>
                  </a:lnTo>
                  <a:lnTo>
                    <a:pt x="372855" y="111420"/>
                  </a:lnTo>
                  <a:lnTo>
                    <a:pt x="389269" y="144638"/>
                  </a:lnTo>
                  <a:lnTo>
                    <a:pt x="397444" y="185912"/>
                  </a:lnTo>
                  <a:lnTo>
                    <a:pt x="399663" y="232223"/>
                  </a:lnTo>
                  <a:lnTo>
                    <a:pt x="399663" y="541889"/>
                  </a:lnTo>
                  <a:lnTo>
                    <a:pt x="402284" y="576721"/>
                  </a:lnTo>
                  <a:lnTo>
                    <a:pt x="411325" y="602714"/>
                  </a:lnTo>
                  <a:lnTo>
                    <a:pt x="428553" y="618970"/>
                  </a:lnTo>
                  <a:lnTo>
                    <a:pt x="455734" y="624588"/>
                  </a:lnTo>
                  <a:lnTo>
                    <a:pt x="554799" y="624588"/>
                  </a:lnTo>
                  <a:lnTo>
                    <a:pt x="548852" y="554778"/>
                  </a:lnTo>
                  <a:lnTo>
                    <a:pt x="548852" y="196517"/>
                  </a:lnTo>
                  <a:lnTo>
                    <a:pt x="545861" y="147143"/>
                  </a:lnTo>
                  <a:lnTo>
                    <a:pt x="536580" y="104101"/>
                  </a:lnTo>
                  <a:lnTo>
                    <a:pt x="520544" y="67852"/>
                  </a:lnTo>
                  <a:lnTo>
                    <a:pt x="466359" y="17577"/>
                  </a:lnTo>
                  <a:lnTo>
                    <a:pt x="427283" y="4471"/>
                  </a:lnTo>
                  <a:lnTo>
                    <a:pt x="3796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682" name="Google Shape;682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0278" y="1350755"/>
              <a:ext cx="160738" cy="1564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83" name="Google Shape;683;p4"/>
            <p:cNvSpPr/>
            <p:nvPr/>
          </p:nvSpPr>
          <p:spPr>
            <a:xfrm>
              <a:off x="9865889" y="1605635"/>
              <a:ext cx="161290" cy="611505"/>
            </a:xfrm>
            <a:custGeom>
              <a:rect b="b" l="l" r="r" t="t"/>
              <a:pathLst>
                <a:path extrusionOk="0" h="611505" w="161290">
                  <a:moveTo>
                    <a:pt x="99065" y="0"/>
                  </a:moveTo>
                  <a:lnTo>
                    <a:pt x="0" y="0"/>
                  </a:lnTo>
                  <a:lnTo>
                    <a:pt x="5947" y="69809"/>
                  </a:lnTo>
                  <a:lnTo>
                    <a:pt x="5947" y="541041"/>
                  </a:lnTo>
                  <a:lnTo>
                    <a:pt x="0" y="611353"/>
                  </a:lnTo>
                  <a:lnTo>
                    <a:pt x="160895" y="611353"/>
                  </a:lnTo>
                  <a:lnTo>
                    <a:pt x="154948" y="541041"/>
                  </a:lnTo>
                  <a:lnTo>
                    <a:pt x="154948" y="82541"/>
                  </a:lnTo>
                  <a:lnTo>
                    <a:pt x="152835" y="49757"/>
                  </a:lnTo>
                  <a:lnTo>
                    <a:pt x="144656" y="23593"/>
                  </a:lnTo>
                  <a:lnTo>
                    <a:pt x="127653" y="6268"/>
                  </a:lnTo>
                  <a:lnTo>
                    <a:pt x="990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grpSp>
          <p:nvGrpSpPr>
            <p:cNvPr id="684" name="Google Shape;684;p4"/>
            <p:cNvGrpSpPr/>
            <p:nvPr/>
          </p:nvGrpSpPr>
          <p:grpSpPr>
            <a:xfrm>
              <a:off x="8792286" y="2468060"/>
              <a:ext cx="1814208" cy="243814"/>
              <a:chOff x="8792286" y="2468060"/>
              <a:chExt cx="1814208" cy="243814"/>
            </a:xfrm>
          </p:grpSpPr>
          <p:sp>
            <p:nvSpPr>
              <p:cNvPr id="685" name="Google Shape;685;p4"/>
              <p:cNvSpPr/>
              <p:nvPr/>
            </p:nvSpPr>
            <p:spPr>
              <a:xfrm>
                <a:off x="8792286" y="2479007"/>
                <a:ext cx="165735" cy="182880"/>
              </a:xfrm>
              <a:custGeom>
                <a:rect b="b" l="l" r="r" t="t"/>
                <a:pathLst>
                  <a:path extrusionOk="0" h="182880" w="165734">
                    <a:moveTo>
                      <a:pt x="165709" y="0"/>
                    </a:moveTo>
                    <a:lnTo>
                      <a:pt x="0" y="0"/>
                    </a:lnTo>
                    <a:lnTo>
                      <a:pt x="0" y="29210"/>
                    </a:lnTo>
                    <a:lnTo>
                      <a:pt x="0" y="182880"/>
                    </a:lnTo>
                    <a:lnTo>
                      <a:pt x="34264" y="182880"/>
                    </a:lnTo>
                    <a:lnTo>
                      <a:pt x="34264" y="29210"/>
                    </a:lnTo>
                    <a:lnTo>
                      <a:pt x="131445" y="29210"/>
                    </a:lnTo>
                    <a:lnTo>
                      <a:pt x="131445" y="182880"/>
                    </a:lnTo>
                    <a:lnTo>
                      <a:pt x="165709" y="182880"/>
                    </a:lnTo>
                    <a:lnTo>
                      <a:pt x="165709" y="29210"/>
                    </a:lnTo>
                    <a:lnTo>
                      <a:pt x="16570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686" name="Google Shape;686;p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8994686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87" name="Google Shape;687;p4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9177548" y="2520679"/>
                <a:ext cx="151796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88" name="Google Shape;688;p4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9349948" y="2468060"/>
                <a:ext cx="201595" cy="24381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89" name="Google Shape;689;p4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9571639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90" name="Google Shape;690;p4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9754489" y="2522248"/>
                <a:ext cx="141890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91" name="Google Shape;691;p4"/>
              <p:cNvSpPr/>
              <p:nvPr/>
            </p:nvSpPr>
            <p:spPr>
              <a:xfrm>
                <a:off x="9919932" y="2521971"/>
                <a:ext cx="157480" cy="171450"/>
              </a:xfrm>
              <a:custGeom>
                <a:rect b="b" l="l" r="r" t="t"/>
                <a:pathLst>
                  <a:path extrusionOk="0" h="171450" w="157479">
                    <a:moveTo>
                      <a:pt x="156883" y="111760"/>
                    </a:moveTo>
                    <a:lnTo>
                      <a:pt x="135191" y="111760"/>
                    </a:lnTo>
                    <a:lnTo>
                      <a:pt x="135191" y="0"/>
                    </a:lnTo>
                    <a:lnTo>
                      <a:pt x="101727" y="0"/>
                    </a:lnTo>
                    <a:lnTo>
                      <a:pt x="101727" y="111760"/>
                    </a:lnTo>
                    <a:lnTo>
                      <a:pt x="33464" y="11176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111760"/>
                    </a:lnTo>
                    <a:lnTo>
                      <a:pt x="0" y="139700"/>
                    </a:lnTo>
                    <a:lnTo>
                      <a:pt x="125552" y="139700"/>
                    </a:lnTo>
                    <a:lnTo>
                      <a:pt x="125552" y="171450"/>
                    </a:lnTo>
                    <a:lnTo>
                      <a:pt x="156883" y="171450"/>
                    </a:lnTo>
                    <a:lnTo>
                      <a:pt x="156883" y="139700"/>
                    </a:lnTo>
                    <a:lnTo>
                      <a:pt x="156883" y="1117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692" name="Google Shape;692;p4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10653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93" name="Google Shape;693;p4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10282168" y="2520679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94" name="Google Shape;694;p4"/>
              <p:cNvSpPr/>
              <p:nvPr/>
            </p:nvSpPr>
            <p:spPr>
              <a:xfrm>
                <a:off x="10467429" y="2522251"/>
                <a:ext cx="139065" cy="139700"/>
              </a:xfrm>
              <a:custGeom>
                <a:rect b="b" l="l" r="r" t="t"/>
                <a:pathLst>
                  <a:path extrusionOk="0" h="139700" w="139065">
                    <a:moveTo>
                      <a:pt x="138950" y="0"/>
                    </a:moveTo>
                    <a:lnTo>
                      <a:pt x="105486" y="0"/>
                    </a:lnTo>
                    <a:lnTo>
                      <a:pt x="105486" y="57150"/>
                    </a:lnTo>
                    <a:lnTo>
                      <a:pt x="33464" y="5715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57150"/>
                    </a:lnTo>
                    <a:lnTo>
                      <a:pt x="0" y="83820"/>
                    </a:lnTo>
                    <a:lnTo>
                      <a:pt x="0" y="139700"/>
                    </a:lnTo>
                    <a:lnTo>
                      <a:pt x="33464" y="139700"/>
                    </a:lnTo>
                    <a:lnTo>
                      <a:pt x="33464" y="83820"/>
                    </a:lnTo>
                    <a:lnTo>
                      <a:pt x="105486" y="83820"/>
                    </a:lnTo>
                    <a:lnTo>
                      <a:pt x="105486" y="139700"/>
                    </a:lnTo>
                    <a:lnTo>
                      <a:pt x="138950" y="139700"/>
                    </a:lnTo>
                    <a:lnTo>
                      <a:pt x="138950" y="83820"/>
                    </a:lnTo>
                    <a:lnTo>
                      <a:pt x="138950" y="57150"/>
                    </a:lnTo>
                    <a:lnTo>
                      <a:pt x="1389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</p:grpSp>
        <p:grpSp>
          <p:nvGrpSpPr>
            <p:cNvPr id="695" name="Google Shape;695;p4"/>
            <p:cNvGrpSpPr/>
            <p:nvPr/>
          </p:nvGrpSpPr>
          <p:grpSpPr>
            <a:xfrm>
              <a:off x="10651369" y="2520679"/>
              <a:ext cx="657516" cy="142477"/>
              <a:chOff x="10651369" y="2520679"/>
              <a:chExt cx="657516" cy="142477"/>
            </a:xfrm>
          </p:grpSpPr>
          <p:pic>
            <p:nvPicPr>
              <p:cNvPr id="696" name="Google Shape;696;p4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65136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97" name="Google Shape;697;p4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10826998" y="2520679"/>
                <a:ext cx="279761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98" name="Google Shape;698;p4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11131121" y="2522239"/>
                <a:ext cx="177764" cy="13936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699" name="Google Shape;699;p4"/>
            <p:cNvGrpSpPr/>
            <p:nvPr/>
          </p:nvGrpSpPr>
          <p:grpSpPr>
            <a:xfrm>
              <a:off x="8790940" y="2780112"/>
              <a:ext cx="561156" cy="202891"/>
              <a:chOff x="8790940" y="2780112"/>
              <a:chExt cx="561156" cy="202891"/>
            </a:xfrm>
          </p:grpSpPr>
          <p:sp>
            <p:nvSpPr>
              <p:cNvPr id="700" name="Google Shape;700;p4"/>
              <p:cNvSpPr/>
              <p:nvPr/>
            </p:nvSpPr>
            <p:spPr>
              <a:xfrm>
                <a:off x="8790940" y="2780112"/>
                <a:ext cx="203200" cy="201295"/>
              </a:xfrm>
              <a:custGeom>
                <a:rect b="b" l="l" r="r" t="t"/>
                <a:pathLst>
                  <a:path extrusionOk="0" h="201294" w="203200">
                    <a:moveTo>
                      <a:pt x="136804" y="19189"/>
                    </a:moveTo>
                    <a:lnTo>
                      <a:pt x="0" y="19189"/>
                    </a:lnTo>
                    <a:lnTo>
                      <a:pt x="0" y="47129"/>
                    </a:lnTo>
                    <a:lnTo>
                      <a:pt x="0" y="103009"/>
                    </a:lnTo>
                    <a:lnTo>
                      <a:pt x="0" y="130949"/>
                    </a:lnTo>
                    <a:lnTo>
                      <a:pt x="0" y="200799"/>
                    </a:lnTo>
                    <a:lnTo>
                      <a:pt x="34810" y="200799"/>
                    </a:lnTo>
                    <a:lnTo>
                      <a:pt x="34810" y="130949"/>
                    </a:lnTo>
                    <a:lnTo>
                      <a:pt x="125298" y="130949"/>
                    </a:lnTo>
                    <a:lnTo>
                      <a:pt x="125298" y="103009"/>
                    </a:lnTo>
                    <a:lnTo>
                      <a:pt x="34810" y="103009"/>
                    </a:lnTo>
                    <a:lnTo>
                      <a:pt x="34810" y="47129"/>
                    </a:lnTo>
                    <a:lnTo>
                      <a:pt x="136804" y="47129"/>
                    </a:lnTo>
                    <a:lnTo>
                      <a:pt x="136804" y="19189"/>
                    </a:lnTo>
                    <a:close/>
                  </a:path>
                  <a:path extrusionOk="0" h="201294" w="203200">
                    <a:moveTo>
                      <a:pt x="198132" y="61976"/>
                    </a:moveTo>
                    <a:lnTo>
                      <a:pt x="164668" y="61976"/>
                    </a:lnTo>
                    <a:lnTo>
                      <a:pt x="164668" y="201079"/>
                    </a:lnTo>
                    <a:lnTo>
                      <a:pt x="198132" y="201079"/>
                    </a:lnTo>
                    <a:lnTo>
                      <a:pt x="198132" y="61976"/>
                    </a:lnTo>
                    <a:close/>
                  </a:path>
                  <a:path extrusionOk="0" h="201294" w="203200">
                    <a:moveTo>
                      <a:pt x="202946" y="18732"/>
                    </a:moveTo>
                    <a:lnTo>
                      <a:pt x="201447" y="11849"/>
                    </a:lnTo>
                    <a:lnTo>
                      <a:pt x="201333" y="11303"/>
                    </a:lnTo>
                    <a:lnTo>
                      <a:pt x="196850" y="5359"/>
                    </a:lnTo>
                    <a:lnTo>
                      <a:pt x="190207" y="1511"/>
                    </a:lnTo>
                    <a:lnTo>
                      <a:pt x="190576" y="1511"/>
                    </a:lnTo>
                    <a:lnTo>
                      <a:pt x="181521" y="0"/>
                    </a:lnTo>
                    <a:lnTo>
                      <a:pt x="172986" y="1511"/>
                    </a:lnTo>
                    <a:lnTo>
                      <a:pt x="166204" y="5651"/>
                    </a:lnTo>
                    <a:lnTo>
                      <a:pt x="161721" y="11849"/>
                    </a:lnTo>
                    <a:lnTo>
                      <a:pt x="160108" y="19519"/>
                    </a:lnTo>
                    <a:lnTo>
                      <a:pt x="161632" y="26758"/>
                    </a:lnTo>
                    <a:lnTo>
                      <a:pt x="161721" y="27190"/>
                    </a:lnTo>
                    <a:lnTo>
                      <a:pt x="166204" y="33401"/>
                    </a:lnTo>
                    <a:lnTo>
                      <a:pt x="172986" y="37541"/>
                    </a:lnTo>
                    <a:lnTo>
                      <a:pt x="181521" y="39065"/>
                    </a:lnTo>
                    <a:lnTo>
                      <a:pt x="189915" y="37541"/>
                    </a:lnTo>
                    <a:lnTo>
                      <a:pt x="190106" y="37541"/>
                    </a:lnTo>
                    <a:lnTo>
                      <a:pt x="196951" y="33197"/>
                    </a:lnTo>
                    <a:lnTo>
                      <a:pt x="201371" y="26758"/>
                    </a:lnTo>
                    <a:lnTo>
                      <a:pt x="202946" y="187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701" name="Google Shape;701;p4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9032976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02" name="Google Shape;702;p4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9205923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703" name="Google Shape;703;p4"/>
            <p:cNvGrpSpPr/>
            <p:nvPr/>
          </p:nvGrpSpPr>
          <p:grpSpPr>
            <a:xfrm>
              <a:off x="9461323" y="2787904"/>
              <a:ext cx="1851826" cy="243805"/>
              <a:chOff x="9461323" y="2787904"/>
              <a:chExt cx="1851826" cy="243805"/>
            </a:xfrm>
          </p:grpSpPr>
          <p:pic>
            <p:nvPicPr>
              <p:cNvPr id="704" name="Google Shape;704;p4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9461323" y="2798844"/>
                <a:ext cx="184182" cy="1823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05" name="Google Shape;705;p4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9667476" y="2840516"/>
                <a:ext cx="460748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06" name="Google Shape;706;p4"/>
              <p:cNvSpPr/>
              <p:nvPr/>
            </p:nvSpPr>
            <p:spPr>
              <a:xfrm>
                <a:off x="10160350" y="2787904"/>
                <a:ext cx="33655" cy="193675"/>
              </a:xfrm>
              <a:custGeom>
                <a:rect b="b" l="l" r="r" t="t"/>
                <a:pathLst>
                  <a:path extrusionOk="0" h="193675" w="33654">
                    <a:moveTo>
                      <a:pt x="33464" y="0"/>
                    </a:moveTo>
                    <a:lnTo>
                      <a:pt x="0" y="0"/>
                    </a:lnTo>
                    <a:lnTo>
                      <a:pt x="0" y="193282"/>
                    </a:lnTo>
                    <a:lnTo>
                      <a:pt x="33464" y="193282"/>
                    </a:lnTo>
                    <a:lnTo>
                      <a:pt x="334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707" name="Google Shape;707;p4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10225943" y="2840522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08" name="Google Shape;708;p4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10410403" y="2840522"/>
                <a:ext cx="151785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09" name="Google Shape;709;p4"/>
              <p:cNvPicPr preferRelativeResize="0"/>
              <p:nvPr/>
            </p:nvPicPr>
            <p:blipFill rotWithShape="1">
              <a:blip r:embed="rId18">
                <a:alphaModFix/>
              </a:blip>
              <a:srcRect b="0" l="0" r="0" t="0"/>
              <a:stretch/>
            </p:blipFill>
            <p:spPr>
              <a:xfrm>
                <a:off x="10594054" y="2840522"/>
                <a:ext cx="239071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10" name="Google Shape;710;p4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10865531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11" name="Google Shape;711;p4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11043832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12" name="Google Shape;712;p4"/>
              <p:cNvPicPr preferRelativeResize="0"/>
              <p:nvPr/>
            </p:nvPicPr>
            <p:blipFill rotWithShape="1">
              <a:blip r:embed="rId19">
                <a:alphaModFix/>
              </a:blip>
              <a:srcRect b="0" l="0" r="0" t="0"/>
              <a:stretch/>
            </p:blipFill>
            <p:spPr>
              <a:xfrm>
                <a:off x="11208210" y="2811354"/>
                <a:ext cx="104939" cy="1716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6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Google Shape;717;p5"/>
          <p:cNvSpPr txBox="1"/>
          <p:nvPr>
            <p:ph type="title"/>
          </p:nvPr>
        </p:nvSpPr>
        <p:spPr>
          <a:xfrm>
            <a:off x="3256982" y="2417987"/>
            <a:ext cx="12971882" cy="15147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1176655" lvl="0" marL="12700" marR="5080" rtl="0" algn="l">
              <a:lnSpc>
                <a:spcPct val="110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800"/>
              <a:t>Почему это важно?</a:t>
            </a:r>
            <a:endParaRPr sz="8800"/>
          </a:p>
        </p:txBody>
      </p:sp>
      <p:grpSp>
        <p:nvGrpSpPr>
          <p:cNvPr id="718" name="Google Shape;718;p5"/>
          <p:cNvGrpSpPr/>
          <p:nvPr/>
        </p:nvGrpSpPr>
        <p:grpSpPr>
          <a:xfrm>
            <a:off x="679451" y="549275"/>
            <a:ext cx="3810000" cy="1660262"/>
            <a:chOff x="8123520" y="1350745"/>
            <a:chExt cx="3857507" cy="1680964"/>
          </a:xfrm>
        </p:grpSpPr>
        <p:sp>
          <p:nvSpPr>
            <p:cNvPr id="719" name="Google Shape;719;p5"/>
            <p:cNvSpPr/>
            <p:nvPr/>
          </p:nvSpPr>
          <p:spPr>
            <a:xfrm>
              <a:off x="8123520" y="1350745"/>
              <a:ext cx="586105" cy="878840"/>
            </a:xfrm>
            <a:custGeom>
              <a:rect b="b" l="l" r="r" t="t"/>
              <a:pathLst>
                <a:path extrusionOk="0" h="878839" w="586104">
                  <a:moveTo>
                    <a:pt x="314178" y="0"/>
                  </a:moveTo>
                  <a:lnTo>
                    <a:pt x="268164" y="1568"/>
                  </a:lnTo>
                  <a:lnTo>
                    <a:pt x="222745" y="6576"/>
                  </a:lnTo>
                  <a:lnTo>
                    <a:pt x="178914" y="15477"/>
                  </a:lnTo>
                  <a:lnTo>
                    <a:pt x="137666" y="28722"/>
                  </a:lnTo>
                  <a:lnTo>
                    <a:pt x="99993" y="46764"/>
                  </a:lnTo>
                  <a:lnTo>
                    <a:pt x="66887" y="70056"/>
                  </a:lnTo>
                  <a:lnTo>
                    <a:pt x="39341" y="99051"/>
                  </a:lnTo>
                  <a:lnTo>
                    <a:pt x="18350" y="134201"/>
                  </a:lnTo>
                  <a:lnTo>
                    <a:pt x="4905" y="175959"/>
                  </a:lnTo>
                  <a:lnTo>
                    <a:pt x="0" y="224778"/>
                  </a:lnTo>
                  <a:lnTo>
                    <a:pt x="3918" y="264506"/>
                  </a:lnTo>
                  <a:lnTo>
                    <a:pt x="33534" y="332902"/>
                  </a:lnTo>
                  <a:lnTo>
                    <a:pt x="85544" y="389599"/>
                  </a:lnTo>
                  <a:lnTo>
                    <a:pt x="117452" y="414702"/>
                  </a:lnTo>
                  <a:lnTo>
                    <a:pt x="151967" y="438251"/>
                  </a:lnTo>
                  <a:lnTo>
                    <a:pt x="188091" y="460702"/>
                  </a:lnTo>
                  <a:lnTo>
                    <a:pt x="261177" y="504140"/>
                  </a:lnTo>
                  <a:lnTo>
                    <a:pt x="296145" y="526040"/>
                  </a:lnTo>
                  <a:lnTo>
                    <a:pt x="328732" y="548669"/>
                  </a:lnTo>
                  <a:lnTo>
                    <a:pt x="382778" y="597945"/>
                  </a:lnTo>
                  <a:lnTo>
                    <a:pt x="415337" y="655622"/>
                  </a:lnTo>
                  <a:lnTo>
                    <a:pt x="421065" y="688753"/>
                  </a:lnTo>
                  <a:lnTo>
                    <a:pt x="415450" y="740100"/>
                  </a:lnTo>
                  <a:lnTo>
                    <a:pt x="394428" y="780881"/>
                  </a:lnTo>
                  <a:lnTo>
                    <a:pt x="360292" y="810612"/>
                  </a:lnTo>
                  <a:lnTo>
                    <a:pt x="315333" y="828807"/>
                  </a:lnTo>
                  <a:lnTo>
                    <a:pt x="261845" y="834979"/>
                  </a:lnTo>
                  <a:lnTo>
                    <a:pt x="213367" y="832384"/>
                  </a:lnTo>
                  <a:lnTo>
                    <a:pt x="166773" y="824392"/>
                  </a:lnTo>
                  <a:lnTo>
                    <a:pt x="121497" y="810697"/>
                  </a:lnTo>
                  <a:lnTo>
                    <a:pt x="76971" y="790991"/>
                  </a:lnTo>
                  <a:lnTo>
                    <a:pt x="53975" y="784664"/>
                  </a:lnTo>
                  <a:lnTo>
                    <a:pt x="34776" y="789426"/>
                  </a:lnTo>
                  <a:lnTo>
                    <a:pt x="19468" y="802535"/>
                  </a:lnTo>
                  <a:lnTo>
                    <a:pt x="8146" y="821252"/>
                  </a:lnTo>
                  <a:lnTo>
                    <a:pt x="52121" y="841592"/>
                  </a:lnTo>
                  <a:lnTo>
                    <a:pt x="102806" y="857661"/>
                  </a:lnTo>
                  <a:lnTo>
                    <a:pt x="156380" y="869316"/>
                  </a:lnTo>
                  <a:lnTo>
                    <a:pt x="209022" y="876413"/>
                  </a:lnTo>
                  <a:lnTo>
                    <a:pt x="256913" y="878810"/>
                  </a:lnTo>
                  <a:lnTo>
                    <a:pt x="310611" y="876623"/>
                  </a:lnTo>
                  <a:lnTo>
                    <a:pt x="361707" y="869925"/>
                  </a:lnTo>
                  <a:lnTo>
                    <a:pt x="409446" y="858512"/>
                  </a:lnTo>
                  <a:lnTo>
                    <a:pt x="453070" y="842182"/>
                  </a:lnTo>
                  <a:lnTo>
                    <a:pt x="491824" y="820731"/>
                  </a:lnTo>
                  <a:lnTo>
                    <a:pt x="524949" y="793956"/>
                  </a:lnTo>
                  <a:lnTo>
                    <a:pt x="551691" y="761652"/>
                  </a:lnTo>
                  <a:lnTo>
                    <a:pt x="571292" y="723618"/>
                  </a:lnTo>
                  <a:lnTo>
                    <a:pt x="582995" y="679648"/>
                  </a:lnTo>
                  <a:lnTo>
                    <a:pt x="586044" y="629541"/>
                  </a:lnTo>
                  <a:lnTo>
                    <a:pt x="580707" y="588318"/>
                  </a:lnTo>
                  <a:lnTo>
                    <a:pt x="567827" y="551156"/>
                  </a:lnTo>
                  <a:lnTo>
                    <a:pt x="548422" y="517593"/>
                  </a:lnTo>
                  <a:lnTo>
                    <a:pt x="523507" y="487167"/>
                  </a:lnTo>
                  <a:lnTo>
                    <a:pt x="494099" y="459415"/>
                  </a:lnTo>
                  <a:lnTo>
                    <a:pt x="461216" y="433876"/>
                  </a:lnTo>
                  <a:lnTo>
                    <a:pt x="425874" y="410088"/>
                  </a:lnTo>
                  <a:lnTo>
                    <a:pt x="389090" y="387590"/>
                  </a:lnTo>
                  <a:lnTo>
                    <a:pt x="315263" y="344611"/>
                  </a:lnTo>
                  <a:lnTo>
                    <a:pt x="280253" y="323208"/>
                  </a:lnTo>
                  <a:lnTo>
                    <a:pt x="247868" y="301245"/>
                  </a:lnTo>
                  <a:lnTo>
                    <a:pt x="195041" y="253797"/>
                  </a:lnTo>
                  <a:lnTo>
                    <a:pt x="164914" y="198570"/>
                  </a:lnTo>
                  <a:lnTo>
                    <a:pt x="160906" y="166884"/>
                  </a:lnTo>
                  <a:lnTo>
                    <a:pt x="167326" y="125567"/>
                  </a:lnTo>
                  <a:lnTo>
                    <a:pt x="185798" y="91330"/>
                  </a:lnTo>
                  <a:lnTo>
                    <a:pt x="215723" y="65380"/>
                  </a:lnTo>
                  <a:lnTo>
                    <a:pt x="256504" y="48924"/>
                  </a:lnTo>
                  <a:lnTo>
                    <a:pt x="307540" y="43171"/>
                  </a:lnTo>
                  <a:lnTo>
                    <a:pt x="347261" y="45269"/>
                  </a:lnTo>
                  <a:lnTo>
                    <a:pt x="386107" y="51647"/>
                  </a:lnTo>
                  <a:lnTo>
                    <a:pt x="424417" y="62431"/>
                  </a:lnTo>
                  <a:lnTo>
                    <a:pt x="462530" y="77746"/>
                  </a:lnTo>
                  <a:lnTo>
                    <a:pt x="487072" y="83450"/>
                  </a:lnTo>
                  <a:lnTo>
                    <a:pt x="506372" y="77264"/>
                  </a:lnTo>
                  <a:lnTo>
                    <a:pt x="521116" y="62550"/>
                  </a:lnTo>
                  <a:lnTo>
                    <a:pt x="531994" y="42668"/>
                  </a:lnTo>
                  <a:lnTo>
                    <a:pt x="478241" y="23999"/>
                  </a:lnTo>
                  <a:lnTo>
                    <a:pt x="424036" y="10665"/>
                  </a:lnTo>
                  <a:lnTo>
                    <a:pt x="369357" y="2666"/>
                  </a:lnTo>
                  <a:lnTo>
                    <a:pt x="314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0" name="Google Shape;720;p5"/>
            <p:cNvSpPr/>
            <p:nvPr/>
          </p:nvSpPr>
          <p:spPr>
            <a:xfrm>
              <a:off x="10824057" y="1592395"/>
              <a:ext cx="1156970" cy="637540"/>
            </a:xfrm>
            <a:custGeom>
              <a:rect b="b" l="l" r="r" t="t"/>
              <a:pathLst>
                <a:path extrusionOk="0" h="637539" w="1156970">
                  <a:moveTo>
                    <a:pt x="556818" y="246621"/>
                  </a:moveTo>
                  <a:lnTo>
                    <a:pt x="552373" y="195897"/>
                  </a:lnTo>
                  <a:lnTo>
                    <a:pt x="540524" y="149872"/>
                  </a:lnTo>
                  <a:lnTo>
                    <a:pt x="521233" y="108445"/>
                  </a:lnTo>
                  <a:lnTo>
                    <a:pt x="494296" y="71958"/>
                  </a:lnTo>
                  <a:lnTo>
                    <a:pt x="458660" y="41770"/>
                  </a:lnTo>
                  <a:lnTo>
                    <a:pt x="413080" y="19024"/>
                  </a:lnTo>
                  <a:lnTo>
                    <a:pt x="411556" y="18554"/>
                  </a:lnTo>
                  <a:lnTo>
                    <a:pt x="411556" y="252907"/>
                  </a:lnTo>
                  <a:lnTo>
                    <a:pt x="160070" y="271272"/>
                  </a:lnTo>
                  <a:lnTo>
                    <a:pt x="162636" y="230606"/>
                  </a:lnTo>
                  <a:lnTo>
                    <a:pt x="168414" y="186093"/>
                  </a:lnTo>
                  <a:lnTo>
                    <a:pt x="178930" y="141389"/>
                  </a:lnTo>
                  <a:lnTo>
                    <a:pt x="195681" y="100203"/>
                  </a:lnTo>
                  <a:lnTo>
                    <a:pt x="220192" y="66217"/>
                  </a:lnTo>
                  <a:lnTo>
                    <a:pt x="253974" y="43116"/>
                  </a:lnTo>
                  <a:lnTo>
                    <a:pt x="298538" y="34594"/>
                  </a:lnTo>
                  <a:lnTo>
                    <a:pt x="345325" y="45097"/>
                  </a:lnTo>
                  <a:lnTo>
                    <a:pt x="377088" y="72961"/>
                  </a:lnTo>
                  <a:lnTo>
                    <a:pt x="396735" y="112928"/>
                  </a:lnTo>
                  <a:lnTo>
                    <a:pt x="407111" y="159740"/>
                  </a:lnTo>
                  <a:lnTo>
                    <a:pt x="411099" y="208140"/>
                  </a:lnTo>
                  <a:lnTo>
                    <a:pt x="411492" y="246621"/>
                  </a:lnTo>
                  <a:lnTo>
                    <a:pt x="411556" y="252907"/>
                  </a:lnTo>
                  <a:lnTo>
                    <a:pt x="411556" y="18554"/>
                  </a:lnTo>
                  <a:lnTo>
                    <a:pt x="386727" y="10680"/>
                  </a:lnTo>
                  <a:lnTo>
                    <a:pt x="358381" y="4737"/>
                  </a:lnTo>
                  <a:lnTo>
                    <a:pt x="328041" y="1181"/>
                  </a:lnTo>
                  <a:lnTo>
                    <a:pt x="295681" y="0"/>
                  </a:lnTo>
                  <a:lnTo>
                    <a:pt x="242404" y="3556"/>
                  </a:lnTo>
                  <a:lnTo>
                    <a:pt x="193903" y="14224"/>
                  </a:lnTo>
                  <a:lnTo>
                    <a:pt x="150190" y="32016"/>
                  </a:lnTo>
                  <a:lnTo>
                    <a:pt x="111277" y="56934"/>
                  </a:lnTo>
                  <a:lnTo>
                    <a:pt x="77177" y="89001"/>
                  </a:lnTo>
                  <a:lnTo>
                    <a:pt x="48641" y="127000"/>
                  </a:lnTo>
                  <a:lnTo>
                    <a:pt x="26657" y="169697"/>
                  </a:lnTo>
                  <a:lnTo>
                    <a:pt x="11226" y="217119"/>
                  </a:lnTo>
                  <a:lnTo>
                    <a:pt x="2349" y="269227"/>
                  </a:lnTo>
                  <a:lnTo>
                    <a:pt x="0" y="326047"/>
                  </a:lnTo>
                  <a:lnTo>
                    <a:pt x="3009" y="373164"/>
                  </a:lnTo>
                  <a:lnTo>
                    <a:pt x="11074" y="419404"/>
                  </a:lnTo>
                  <a:lnTo>
                    <a:pt x="24841" y="464058"/>
                  </a:lnTo>
                  <a:lnTo>
                    <a:pt x="45008" y="506437"/>
                  </a:lnTo>
                  <a:lnTo>
                    <a:pt x="72237" y="545858"/>
                  </a:lnTo>
                  <a:lnTo>
                    <a:pt x="105295" y="577583"/>
                  </a:lnTo>
                  <a:lnTo>
                    <a:pt x="151930" y="607009"/>
                  </a:lnTo>
                  <a:lnTo>
                    <a:pt x="199237" y="624370"/>
                  </a:lnTo>
                  <a:lnTo>
                    <a:pt x="249212" y="634111"/>
                  </a:lnTo>
                  <a:lnTo>
                    <a:pt x="300101" y="637171"/>
                  </a:lnTo>
                  <a:lnTo>
                    <a:pt x="351104" y="633844"/>
                  </a:lnTo>
                  <a:lnTo>
                    <a:pt x="402056" y="624370"/>
                  </a:lnTo>
                  <a:lnTo>
                    <a:pt x="450227" y="609409"/>
                  </a:lnTo>
                  <a:lnTo>
                    <a:pt x="492620" y="589673"/>
                  </a:lnTo>
                  <a:lnTo>
                    <a:pt x="504558" y="581266"/>
                  </a:lnTo>
                  <a:lnTo>
                    <a:pt x="526427" y="565873"/>
                  </a:lnTo>
                  <a:lnTo>
                    <a:pt x="535343" y="553021"/>
                  </a:lnTo>
                  <a:lnTo>
                    <a:pt x="536549" y="540181"/>
                  </a:lnTo>
                  <a:lnTo>
                    <a:pt x="532663" y="529031"/>
                  </a:lnTo>
                  <a:lnTo>
                    <a:pt x="526275" y="521208"/>
                  </a:lnTo>
                  <a:lnTo>
                    <a:pt x="486448" y="547687"/>
                  </a:lnTo>
                  <a:lnTo>
                    <a:pt x="444652" y="566432"/>
                  </a:lnTo>
                  <a:lnTo>
                    <a:pt x="399605" y="577583"/>
                  </a:lnTo>
                  <a:lnTo>
                    <a:pt x="350050" y="581266"/>
                  </a:lnTo>
                  <a:lnTo>
                    <a:pt x="303657" y="577100"/>
                  </a:lnTo>
                  <a:lnTo>
                    <a:pt x="264401" y="564629"/>
                  </a:lnTo>
                  <a:lnTo>
                    <a:pt x="232283" y="543852"/>
                  </a:lnTo>
                  <a:lnTo>
                    <a:pt x="207289" y="514769"/>
                  </a:lnTo>
                  <a:lnTo>
                    <a:pt x="188379" y="476465"/>
                  </a:lnTo>
                  <a:lnTo>
                    <a:pt x="174396" y="428028"/>
                  </a:lnTo>
                  <a:lnTo>
                    <a:pt x="165315" y="369455"/>
                  </a:lnTo>
                  <a:lnTo>
                    <a:pt x="161099" y="300736"/>
                  </a:lnTo>
                  <a:lnTo>
                    <a:pt x="550545" y="300736"/>
                  </a:lnTo>
                  <a:lnTo>
                    <a:pt x="551929" y="299567"/>
                  </a:lnTo>
                  <a:lnTo>
                    <a:pt x="556742" y="260172"/>
                  </a:lnTo>
                  <a:lnTo>
                    <a:pt x="556818" y="246621"/>
                  </a:lnTo>
                  <a:close/>
                </a:path>
                <a:path extrusionOk="0" h="637539" w="1156970">
                  <a:moveTo>
                    <a:pt x="1156525" y="624598"/>
                  </a:moveTo>
                  <a:lnTo>
                    <a:pt x="904011" y="271449"/>
                  </a:lnTo>
                  <a:lnTo>
                    <a:pt x="1122527" y="13246"/>
                  </a:lnTo>
                  <a:lnTo>
                    <a:pt x="1040803" y="13246"/>
                  </a:lnTo>
                  <a:lnTo>
                    <a:pt x="1033640" y="14909"/>
                  </a:lnTo>
                  <a:lnTo>
                    <a:pt x="883589" y="241668"/>
                  </a:lnTo>
                  <a:lnTo>
                    <a:pt x="846747" y="189407"/>
                  </a:lnTo>
                  <a:lnTo>
                    <a:pt x="794867" y="112839"/>
                  </a:lnTo>
                  <a:lnTo>
                    <a:pt x="761949" y="61874"/>
                  </a:lnTo>
                  <a:lnTo>
                    <a:pt x="738987" y="31559"/>
                  </a:lnTo>
                  <a:lnTo>
                    <a:pt x="717003" y="17005"/>
                  </a:lnTo>
                  <a:lnTo>
                    <a:pt x="686993" y="13246"/>
                  </a:lnTo>
                  <a:lnTo>
                    <a:pt x="561619" y="13246"/>
                  </a:lnTo>
                  <a:lnTo>
                    <a:pt x="793051" y="340258"/>
                  </a:lnTo>
                  <a:lnTo>
                    <a:pt x="552437" y="624598"/>
                  </a:lnTo>
                  <a:lnTo>
                    <a:pt x="637235" y="624598"/>
                  </a:lnTo>
                  <a:lnTo>
                    <a:pt x="644029" y="621957"/>
                  </a:lnTo>
                  <a:lnTo>
                    <a:pt x="814108" y="370039"/>
                  </a:lnTo>
                  <a:lnTo>
                    <a:pt x="871550" y="449935"/>
                  </a:lnTo>
                  <a:lnTo>
                    <a:pt x="914463" y="512851"/>
                  </a:lnTo>
                  <a:lnTo>
                    <a:pt x="943635" y="559320"/>
                  </a:lnTo>
                  <a:lnTo>
                    <a:pt x="964844" y="591540"/>
                  </a:lnTo>
                  <a:lnTo>
                    <a:pt x="983932" y="611695"/>
                  </a:lnTo>
                  <a:lnTo>
                    <a:pt x="1006678" y="621982"/>
                  </a:lnTo>
                  <a:lnTo>
                    <a:pt x="1038923" y="624598"/>
                  </a:lnTo>
                  <a:lnTo>
                    <a:pt x="1156525" y="6245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1" name="Google Shape;721;p5"/>
            <p:cNvSpPr/>
            <p:nvPr/>
          </p:nvSpPr>
          <p:spPr>
            <a:xfrm>
              <a:off x="8787720" y="1592410"/>
              <a:ext cx="932815" cy="624840"/>
            </a:xfrm>
            <a:custGeom>
              <a:rect b="b" l="l" r="r" t="t"/>
              <a:pathLst>
                <a:path extrusionOk="0" h="624839" w="932815">
                  <a:moveTo>
                    <a:pt x="757003" y="0"/>
                  </a:moveTo>
                  <a:lnTo>
                    <a:pt x="699204" y="5775"/>
                  </a:lnTo>
                  <a:lnTo>
                    <a:pt x="648551" y="21673"/>
                  </a:lnTo>
                  <a:lnTo>
                    <a:pt x="604112" y="45550"/>
                  </a:lnTo>
                  <a:lnTo>
                    <a:pt x="564956" y="75263"/>
                  </a:lnTo>
                  <a:lnTo>
                    <a:pt x="530151" y="108666"/>
                  </a:lnTo>
                  <a:lnTo>
                    <a:pt x="509581" y="62727"/>
                  </a:lnTo>
                  <a:lnTo>
                    <a:pt x="477058" y="28590"/>
                  </a:lnTo>
                  <a:lnTo>
                    <a:pt x="430895" y="7325"/>
                  </a:lnTo>
                  <a:lnTo>
                    <a:pt x="369402" y="0"/>
                  </a:lnTo>
                  <a:lnTo>
                    <a:pt x="319200" y="4675"/>
                  </a:lnTo>
                  <a:lnTo>
                    <a:pt x="272651" y="18057"/>
                  </a:lnTo>
                  <a:lnTo>
                    <a:pt x="229667" y="39179"/>
                  </a:lnTo>
                  <a:lnTo>
                    <a:pt x="190161" y="67076"/>
                  </a:lnTo>
                  <a:lnTo>
                    <a:pt x="154047" y="100782"/>
                  </a:lnTo>
                  <a:lnTo>
                    <a:pt x="151996" y="66397"/>
                  </a:lnTo>
                  <a:lnTo>
                    <a:pt x="144160" y="38822"/>
                  </a:lnTo>
                  <a:lnTo>
                    <a:pt x="127502" y="20115"/>
                  </a:lnTo>
                  <a:lnTo>
                    <a:pt x="99075" y="13224"/>
                  </a:lnTo>
                  <a:lnTo>
                    <a:pt x="0" y="13224"/>
                  </a:lnTo>
                  <a:lnTo>
                    <a:pt x="5947" y="83034"/>
                  </a:lnTo>
                  <a:lnTo>
                    <a:pt x="5947" y="554265"/>
                  </a:lnTo>
                  <a:lnTo>
                    <a:pt x="0" y="624577"/>
                  </a:lnTo>
                  <a:lnTo>
                    <a:pt x="161084" y="624577"/>
                  </a:lnTo>
                  <a:lnTo>
                    <a:pt x="155147" y="554265"/>
                  </a:lnTo>
                  <a:lnTo>
                    <a:pt x="155147" y="133618"/>
                  </a:lnTo>
                  <a:lnTo>
                    <a:pt x="190115" y="109798"/>
                  </a:lnTo>
                  <a:lnTo>
                    <a:pt x="226750" y="93512"/>
                  </a:lnTo>
                  <a:lnTo>
                    <a:pt x="263227" y="84173"/>
                  </a:lnTo>
                  <a:lnTo>
                    <a:pt x="297718" y="81191"/>
                  </a:lnTo>
                  <a:lnTo>
                    <a:pt x="339864" y="90674"/>
                  </a:lnTo>
                  <a:lnTo>
                    <a:pt x="367091" y="115681"/>
                  </a:lnTo>
                  <a:lnTo>
                    <a:pt x="382590" y="151050"/>
                  </a:lnTo>
                  <a:lnTo>
                    <a:pt x="389549" y="191619"/>
                  </a:lnTo>
                  <a:lnTo>
                    <a:pt x="391160" y="232223"/>
                  </a:lnTo>
                  <a:lnTo>
                    <a:pt x="391160" y="554265"/>
                  </a:lnTo>
                  <a:lnTo>
                    <a:pt x="385380" y="624577"/>
                  </a:lnTo>
                  <a:lnTo>
                    <a:pt x="546318" y="624577"/>
                  </a:lnTo>
                  <a:lnTo>
                    <a:pt x="540350" y="554265"/>
                  </a:lnTo>
                  <a:lnTo>
                    <a:pt x="540350" y="133629"/>
                  </a:lnTo>
                  <a:lnTo>
                    <a:pt x="571983" y="111476"/>
                  </a:lnTo>
                  <a:lnTo>
                    <a:pt x="607579" y="95002"/>
                  </a:lnTo>
                  <a:lnTo>
                    <a:pt x="645376" y="84731"/>
                  </a:lnTo>
                  <a:lnTo>
                    <a:pt x="683612" y="81191"/>
                  </a:lnTo>
                  <a:lnTo>
                    <a:pt x="727130" y="91419"/>
                  </a:lnTo>
                  <a:lnTo>
                    <a:pt x="754531" y="117916"/>
                  </a:lnTo>
                  <a:lnTo>
                    <a:pt x="769519" y="154402"/>
                  </a:lnTo>
                  <a:lnTo>
                    <a:pt x="775796" y="194598"/>
                  </a:lnTo>
                  <a:lnTo>
                    <a:pt x="777065" y="232223"/>
                  </a:lnTo>
                  <a:lnTo>
                    <a:pt x="777065" y="541868"/>
                  </a:lnTo>
                  <a:lnTo>
                    <a:pt x="780331" y="579423"/>
                  </a:lnTo>
                  <a:lnTo>
                    <a:pt x="790448" y="605117"/>
                  </a:lnTo>
                  <a:lnTo>
                    <a:pt x="807894" y="619864"/>
                  </a:lnTo>
                  <a:lnTo>
                    <a:pt x="833147" y="624577"/>
                  </a:lnTo>
                  <a:lnTo>
                    <a:pt x="932191" y="624577"/>
                  </a:lnTo>
                  <a:lnTo>
                    <a:pt x="926254" y="554265"/>
                  </a:lnTo>
                  <a:lnTo>
                    <a:pt x="926254" y="196496"/>
                  </a:lnTo>
                  <a:lnTo>
                    <a:pt x="923254" y="146704"/>
                  </a:lnTo>
                  <a:lnTo>
                    <a:pt x="913952" y="103503"/>
                  </a:lnTo>
                  <a:lnTo>
                    <a:pt x="897894" y="67281"/>
                  </a:lnTo>
                  <a:lnTo>
                    <a:pt x="843688" y="17340"/>
                  </a:lnTo>
                  <a:lnTo>
                    <a:pt x="804633" y="4400"/>
                  </a:lnTo>
                  <a:lnTo>
                    <a:pt x="7570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22" name="Google Shape;722;p5"/>
            <p:cNvSpPr/>
            <p:nvPr/>
          </p:nvSpPr>
          <p:spPr>
            <a:xfrm>
              <a:off x="10178200" y="1592395"/>
              <a:ext cx="554990" cy="624840"/>
            </a:xfrm>
            <a:custGeom>
              <a:rect b="b" l="l" r="r" t="t"/>
              <a:pathLst>
                <a:path extrusionOk="0" h="624839" w="554990">
                  <a:moveTo>
                    <a:pt x="379601" y="0"/>
                  </a:moveTo>
                  <a:lnTo>
                    <a:pt x="328586" y="4612"/>
                  </a:lnTo>
                  <a:lnTo>
                    <a:pt x="279675" y="17832"/>
                  </a:lnTo>
                  <a:lnTo>
                    <a:pt x="233707" y="38738"/>
                  </a:lnTo>
                  <a:lnTo>
                    <a:pt x="191524" y="66406"/>
                  </a:lnTo>
                  <a:lnTo>
                    <a:pt x="153963" y="99913"/>
                  </a:lnTo>
                  <a:lnTo>
                    <a:pt x="151972" y="66411"/>
                  </a:lnTo>
                  <a:lnTo>
                    <a:pt x="144097" y="38836"/>
                  </a:lnTo>
                  <a:lnTo>
                    <a:pt x="127431" y="20127"/>
                  </a:lnTo>
                  <a:lnTo>
                    <a:pt x="99075" y="13235"/>
                  </a:lnTo>
                  <a:lnTo>
                    <a:pt x="0" y="13235"/>
                  </a:lnTo>
                  <a:lnTo>
                    <a:pt x="5936" y="83044"/>
                  </a:lnTo>
                  <a:lnTo>
                    <a:pt x="5790" y="554286"/>
                  </a:lnTo>
                  <a:lnTo>
                    <a:pt x="0" y="624588"/>
                  </a:lnTo>
                  <a:lnTo>
                    <a:pt x="160916" y="624588"/>
                  </a:lnTo>
                  <a:lnTo>
                    <a:pt x="154969" y="554286"/>
                  </a:lnTo>
                  <a:lnTo>
                    <a:pt x="154969" y="133681"/>
                  </a:lnTo>
                  <a:lnTo>
                    <a:pt x="189285" y="111026"/>
                  </a:lnTo>
                  <a:lnTo>
                    <a:pt x="224533" y="94600"/>
                  </a:lnTo>
                  <a:lnTo>
                    <a:pt x="262806" y="84600"/>
                  </a:lnTo>
                  <a:lnTo>
                    <a:pt x="306189" y="81222"/>
                  </a:lnTo>
                  <a:lnTo>
                    <a:pt x="345922" y="89275"/>
                  </a:lnTo>
                  <a:lnTo>
                    <a:pt x="372855" y="111420"/>
                  </a:lnTo>
                  <a:lnTo>
                    <a:pt x="389269" y="144638"/>
                  </a:lnTo>
                  <a:lnTo>
                    <a:pt x="397444" y="185912"/>
                  </a:lnTo>
                  <a:lnTo>
                    <a:pt x="399663" y="232223"/>
                  </a:lnTo>
                  <a:lnTo>
                    <a:pt x="399663" y="541889"/>
                  </a:lnTo>
                  <a:lnTo>
                    <a:pt x="402284" y="576721"/>
                  </a:lnTo>
                  <a:lnTo>
                    <a:pt x="411325" y="602714"/>
                  </a:lnTo>
                  <a:lnTo>
                    <a:pt x="428553" y="618970"/>
                  </a:lnTo>
                  <a:lnTo>
                    <a:pt x="455734" y="624588"/>
                  </a:lnTo>
                  <a:lnTo>
                    <a:pt x="554799" y="624588"/>
                  </a:lnTo>
                  <a:lnTo>
                    <a:pt x="548852" y="554778"/>
                  </a:lnTo>
                  <a:lnTo>
                    <a:pt x="548852" y="196517"/>
                  </a:lnTo>
                  <a:lnTo>
                    <a:pt x="545861" y="147143"/>
                  </a:lnTo>
                  <a:lnTo>
                    <a:pt x="536580" y="104101"/>
                  </a:lnTo>
                  <a:lnTo>
                    <a:pt x="520544" y="67852"/>
                  </a:lnTo>
                  <a:lnTo>
                    <a:pt x="466359" y="17577"/>
                  </a:lnTo>
                  <a:lnTo>
                    <a:pt x="427283" y="4471"/>
                  </a:lnTo>
                  <a:lnTo>
                    <a:pt x="3796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723" name="Google Shape;723;p5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0278" y="1350755"/>
              <a:ext cx="160738" cy="1564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24" name="Google Shape;724;p5"/>
            <p:cNvSpPr/>
            <p:nvPr/>
          </p:nvSpPr>
          <p:spPr>
            <a:xfrm>
              <a:off x="9865889" y="1605635"/>
              <a:ext cx="161290" cy="611505"/>
            </a:xfrm>
            <a:custGeom>
              <a:rect b="b" l="l" r="r" t="t"/>
              <a:pathLst>
                <a:path extrusionOk="0" h="611505" w="161290">
                  <a:moveTo>
                    <a:pt x="99065" y="0"/>
                  </a:moveTo>
                  <a:lnTo>
                    <a:pt x="0" y="0"/>
                  </a:lnTo>
                  <a:lnTo>
                    <a:pt x="5947" y="69809"/>
                  </a:lnTo>
                  <a:lnTo>
                    <a:pt x="5947" y="541041"/>
                  </a:lnTo>
                  <a:lnTo>
                    <a:pt x="0" y="611353"/>
                  </a:lnTo>
                  <a:lnTo>
                    <a:pt x="160895" y="611353"/>
                  </a:lnTo>
                  <a:lnTo>
                    <a:pt x="154948" y="541041"/>
                  </a:lnTo>
                  <a:lnTo>
                    <a:pt x="154948" y="82541"/>
                  </a:lnTo>
                  <a:lnTo>
                    <a:pt x="152835" y="49757"/>
                  </a:lnTo>
                  <a:lnTo>
                    <a:pt x="144656" y="23593"/>
                  </a:lnTo>
                  <a:lnTo>
                    <a:pt x="127653" y="6268"/>
                  </a:lnTo>
                  <a:lnTo>
                    <a:pt x="990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grpSp>
          <p:nvGrpSpPr>
            <p:cNvPr id="725" name="Google Shape;725;p5"/>
            <p:cNvGrpSpPr/>
            <p:nvPr/>
          </p:nvGrpSpPr>
          <p:grpSpPr>
            <a:xfrm>
              <a:off x="8792286" y="2468060"/>
              <a:ext cx="1814208" cy="243814"/>
              <a:chOff x="8792286" y="2468060"/>
              <a:chExt cx="1814208" cy="243814"/>
            </a:xfrm>
          </p:grpSpPr>
          <p:sp>
            <p:nvSpPr>
              <p:cNvPr id="726" name="Google Shape;726;p5"/>
              <p:cNvSpPr/>
              <p:nvPr/>
            </p:nvSpPr>
            <p:spPr>
              <a:xfrm>
                <a:off x="8792286" y="2479007"/>
                <a:ext cx="165735" cy="182880"/>
              </a:xfrm>
              <a:custGeom>
                <a:rect b="b" l="l" r="r" t="t"/>
                <a:pathLst>
                  <a:path extrusionOk="0" h="182880" w="165734">
                    <a:moveTo>
                      <a:pt x="165709" y="0"/>
                    </a:moveTo>
                    <a:lnTo>
                      <a:pt x="0" y="0"/>
                    </a:lnTo>
                    <a:lnTo>
                      <a:pt x="0" y="29210"/>
                    </a:lnTo>
                    <a:lnTo>
                      <a:pt x="0" y="182880"/>
                    </a:lnTo>
                    <a:lnTo>
                      <a:pt x="34264" y="182880"/>
                    </a:lnTo>
                    <a:lnTo>
                      <a:pt x="34264" y="29210"/>
                    </a:lnTo>
                    <a:lnTo>
                      <a:pt x="131445" y="29210"/>
                    </a:lnTo>
                    <a:lnTo>
                      <a:pt x="131445" y="182880"/>
                    </a:lnTo>
                    <a:lnTo>
                      <a:pt x="165709" y="182880"/>
                    </a:lnTo>
                    <a:lnTo>
                      <a:pt x="165709" y="29210"/>
                    </a:lnTo>
                    <a:lnTo>
                      <a:pt x="16570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727" name="Google Shape;727;p5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8994686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28" name="Google Shape;728;p5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9177548" y="2520679"/>
                <a:ext cx="151796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29" name="Google Shape;729;p5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9349948" y="2468060"/>
                <a:ext cx="201595" cy="24381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30" name="Google Shape;730;p5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9571639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31" name="Google Shape;731;p5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9754489" y="2522248"/>
                <a:ext cx="141890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32" name="Google Shape;732;p5"/>
              <p:cNvSpPr/>
              <p:nvPr/>
            </p:nvSpPr>
            <p:spPr>
              <a:xfrm>
                <a:off x="9919932" y="2521971"/>
                <a:ext cx="157480" cy="171450"/>
              </a:xfrm>
              <a:custGeom>
                <a:rect b="b" l="l" r="r" t="t"/>
                <a:pathLst>
                  <a:path extrusionOk="0" h="171450" w="157479">
                    <a:moveTo>
                      <a:pt x="156883" y="111760"/>
                    </a:moveTo>
                    <a:lnTo>
                      <a:pt x="135191" y="111760"/>
                    </a:lnTo>
                    <a:lnTo>
                      <a:pt x="135191" y="0"/>
                    </a:lnTo>
                    <a:lnTo>
                      <a:pt x="101727" y="0"/>
                    </a:lnTo>
                    <a:lnTo>
                      <a:pt x="101727" y="111760"/>
                    </a:lnTo>
                    <a:lnTo>
                      <a:pt x="33464" y="11176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111760"/>
                    </a:lnTo>
                    <a:lnTo>
                      <a:pt x="0" y="139700"/>
                    </a:lnTo>
                    <a:lnTo>
                      <a:pt x="125552" y="139700"/>
                    </a:lnTo>
                    <a:lnTo>
                      <a:pt x="125552" y="171450"/>
                    </a:lnTo>
                    <a:lnTo>
                      <a:pt x="156883" y="171450"/>
                    </a:lnTo>
                    <a:lnTo>
                      <a:pt x="156883" y="139700"/>
                    </a:lnTo>
                    <a:lnTo>
                      <a:pt x="156883" y="1117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733" name="Google Shape;733;p5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10653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34" name="Google Shape;734;p5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10282168" y="2520679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35" name="Google Shape;735;p5"/>
              <p:cNvSpPr/>
              <p:nvPr/>
            </p:nvSpPr>
            <p:spPr>
              <a:xfrm>
                <a:off x="10467429" y="2522251"/>
                <a:ext cx="139065" cy="139700"/>
              </a:xfrm>
              <a:custGeom>
                <a:rect b="b" l="l" r="r" t="t"/>
                <a:pathLst>
                  <a:path extrusionOk="0" h="139700" w="139065">
                    <a:moveTo>
                      <a:pt x="138950" y="0"/>
                    </a:moveTo>
                    <a:lnTo>
                      <a:pt x="105486" y="0"/>
                    </a:lnTo>
                    <a:lnTo>
                      <a:pt x="105486" y="57150"/>
                    </a:lnTo>
                    <a:lnTo>
                      <a:pt x="33464" y="5715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57150"/>
                    </a:lnTo>
                    <a:lnTo>
                      <a:pt x="0" y="83820"/>
                    </a:lnTo>
                    <a:lnTo>
                      <a:pt x="0" y="139700"/>
                    </a:lnTo>
                    <a:lnTo>
                      <a:pt x="33464" y="139700"/>
                    </a:lnTo>
                    <a:lnTo>
                      <a:pt x="33464" y="83820"/>
                    </a:lnTo>
                    <a:lnTo>
                      <a:pt x="105486" y="83820"/>
                    </a:lnTo>
                    <a:lnTo>
                      <a:pt x="105486" y="139700"/>
                    </a:lnTo>
                    <a:lnTo>
                      <a:pt x="138950" y="139700"/>
                    </a:lnTo>
                    <a:lnTo>
                      <a:pt x="138950" y="83820"/>
                    </a:lnTo>
                    <a:lnTo>
                      <a:pt x="138950" y="57150"/>
                    </a:lnTo>
                    <a:lnTo>
                      <a:pt x="1389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</p:grpSp>
        <p:grpSp>
          <p:nvGrpSpPr>
            <p:cNvPr id="736" name="Google Shape;736;p5"/>
            <p:cNvGrpSpPr/>
            <p:nvPr/>
          </p:nvGrpSpPr>
          <p:grpSpPr>
            <a:xfrm>
              <a:off x="10651369" y="2520679"/>
              <a:ext cx="657516" cy="142477"/>
              <a:chOff x="10651369" y="2520679"/>
              <a:chExt cx="657516" cy="142477"/>
            </a:xfrm>
          </p:grpSpPr>
          <p:pic>
            <p:nvPicPr>
              <p:cNvPr id="737" name="Google Shape;737;p5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65136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38" name="Google Shape;738;p5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10826998" y="2520679"/>
                <a:ext cx="279761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39" name="Google Shape;739;p5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11131121" y="2522239"/>
                <a:ext cx="177764" cy="13936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740" name="Google Shape;740;p5"/>
            <p:cNvGrpSpPr/>
            <p:nvPr/>
          </p:nvGrpSpPr>
          <p:grpSpPr>
            <a:xfrm>
              <a:off x="8790940" y="2780112"/>
              <a:ext cx="561156" cy="202891"/>
              <a:chOff x="8790940" y="2780112"/>
              <a:chExt cx="561156" cy="202891"/>
            </a:xfrm>
          </p:grpSpPr>
          <p:sp>
            <p:nvSpPr>
              <p:cNvPr id="741" name="Google Shape;741;p5"/>
              <p:cNvSpPr/>
              <p:nvPr/>
            </p:nvSpPr>
            <p:spPr>
              <a:xfrm>
                <a:off x="8790940" y="2780112"/>
                <a:ext cx="203200" cy="201295"/>
              </a:xfrm>
              <a:custGeom>
                <a:rect b="b" l="l" r="r" t="t"/>
                <a:pathLst>
                  <a:path extrusionOk="0" h="201294" w="203200">
                    <a:moveTo>
                      <a:pt x="136804" y="19189"/>
                    </a:moveTo>
                    <a:lnTo>
                      <a:pt x="0" y="19189"/>
                    </a:lnTo>
                    <a:lnTo>
                      <a:pt x="0" y="47129"/>
                    </a:lnTo>
                    <a:lnTo>
                      <a:pt x="0" y="103009"/>
                    </a:lnTo>
                    <a:lnTo>
                      <a:pt x="0" y="130949"/>
                    </a:lnTo>
                    <a:lnTo>
                      <a:pt x="0" y="200799"/>
                    </a:lnTo>
                    <a:lnTo>
                      <a:pt x="34810" y="200799"/>
                    </a:lnTo>
                    <a:lnTo>
                      <a:pt x="34810" y="130949"/>
                    </a:lnTo>
                    <a:lnTo>
                      <a:pt x="125298" y="130949"/>
                    </a:lnTo>
                    <a:lnTo>
                      <a:pt x="125298" y="103009"/>
                    </a:lnTo>
                    <a:lnTo>
                      <a:pt x="34810" y="103009"/>
                    </a:lnTo>
                    <a:lnTo>
                      <a:pt x="34810" y="47129"/>
                    </a:lnTo>
                    <a:lnTo>
                      <a:pt x="136804" y="47129"/>
                    </a:lnTo>
                    <a:lnTo>
                      <a:pt x="136804" y="19189"/>
                    </a:lnTo>
                    <a:close/>
                  </a:path>
                  <a:path extrusionOk="0" h="201294" w="203200">
                    <a:moveTo>
                      <a:pt x="198132" y="61976"/>
                    </a:moveTo>
                    <a:lnTo>
                      <a:pt x="164668" y="61976"/>
                    </a:lnTo>
                    <a:lnTo>
                      <a:pt x="164668" y="201079"/>
                    </a:lnTo>
                    <a:lnTo>
                      <a:pt x="198132" y="201079"/>
                    </a:lnTo>
                    <a:lnTo>
                      <a:pt x="198132" y="61976"/>
                    </a:lnTo>
                    <a:close/>
                  </a:path>
                  <a:path extrusionOk="0" h="201294" w="203200">
                    <a:moveTo>
                      <a:pt x="202946" y="18732"/>
                    </a:moveTo>
                    <a:lnTo>
                      <a:pt x="201447" y="11849"/>
                    </a:lnTo>
                    <a:lnTo>
                      <a:pt x="201333" y="11303"/>
                    </a:lnTo>
                    <a:lnTo>
                      <a:pt x="196850" y="5359"/>
                    </a:lnTo>
                    <a:lnTo>
                      <a:pt x="190207" y="1511"/>
                    </a:lnTo>
                    <a:lnTo>
                      <a:pt x="190576" y="1511"/>
                    </a:lnTo>
                    <a:lnTo>
                      <a:pt x="181521" y="0"/>
                    </a:lnTo>
                    <a:lnTo>
                      <a:pt x="172986" y="1511"/>
                    </a:lnTo>
                    <a:lnTo>
                      <a:pt x="166204" y="5651"/>
                    </a:lnTo>
                    <a:lnTo>
                      <a:pt x="161721" y="11849"/>
                    </a:lnTo>
                    <a:lnTo>
                      <a:pt x="160108" y="19519"/>
                    </a:lnTo>
                    <a:lnTo>
                      <a:pt x="161632" y="26758"/>
                    </a:lnTo>
                    <a:lnTo>
                      <a:pt x="161721" y="27190"/>
                    </a:lnTo>
                    <a:lnTo>
                      <a:pt x="166204" y="33401"/>
                    </a:lnTo>
                    <a:lnTo>
                      <a:pt x="172986" y="37541"/>
                    </a:lnTo>
                    <a:lnTo>
                      <a:pt x="181521" y="39065"/>
                    </a:lnTo>
                    <a:lnTo>
                      <a:pt x="189915" y="37541"/>
                    </a:lnTo>
                    <a:lnTo>
                      <a:pt x="190106" y="37541"/>
                    </a:lnTo>
                    <a:lnTo>
                      <a:pt x="196951" y="33197"/>
                    </a:lnTo>
                    <a:lnTo>
                      <a:pt x="201371" y="26758"/>
                    </a:lnTo>
                    <a:lnTo>
                      <a:pt x="202946" y="187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742" name="Google Shape;742;p5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9032976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43" name="Google Shape;743;p5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9205923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744" name="Google Shape;744;p5"/>
            <p:cNvGrpSpPr/>
            <p:nvPr/>
          </p:nvGrpSpPr>
          <p:grpSpPr>
            <a:xfrm>
              <a:off x="9461323" y="2787904"/>
              <a:ext cx="1851826" cy="243805"/>
              <a:chOff x="9461323" y="2787904"/>
              <a:chExt cx="1851826" cy="243805"/>
            </a:xfrm>
          </p:grpSpPr>
          <p:pic>
            <p:nvPicPr>
              <p:cNvPr id="745" name="Google Shape;745;p5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9461323" y="2798844"/>
                <a:ext cx="184182" cy="1823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46" name="Google Shape;746;p5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9667476" y="2840516"/>
                <a:ext cx="460748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47" name="Google Shape;747;p5"/>
              <p:cNvSpPr/>
              <p:nvPr/>
            </p:nvSpPr>
            <p:spPr>
              <a:xfrm>
                <a:off x="10160350" y="2787904"/>
                <a:ext cx="33655" cy="193675"/>
              </a:xfrm>
              <a:custGeom>
                <a:rect b="b" l="l" r="r" t="t"/>
                <a:pathLst>
                  <a:path extrusionOk="0" h="193675" w="33654">
                    <a:moveTo>
                      <a:pt x="33464" y="0"/>
                    </a:moveTo>
                    <a:lnTo>
                      <a:pt x="0" y="0"/>
                    </a:lnTo>
                    <a:lnTo>
                      <a:pt x="0" y="193282"/>
                    </a:lnTo>
                    <a:lnTo>
                      <a:pt x="33464" y="193282"/>
                    </a:lnTo>
                    <a:lnTo>
                      <a:pt x="334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748" name="Google Shape;748;p5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10225943" y="2840522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49" name="Google Shape;749;p5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10410403" y="2840522"/>
                <a:ext cx="151785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50" name="Google Shape;750;p5"/>
              <p:cNvPicPr preferRelativeResize="0"/>
              <p:nvPr/>
            </p:nvPicPr>
            <p:blipFill rotWithShape="1">
              <a:blip r:embed="rId18">
                <a:alphaModFix/>
              </a:blip>
              <a:srcRect b="0" l="0" r="0" t="0"/>
              <a:stretch/>
            </p:blipFill>
            <p:spPr>
              <a:xfrm>
                <a:off x="10594054" y="2840522"/>
                <a:ext cx="239071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51" name="Google Shape;751;p5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10865531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52" name="Google Shape;752;p5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11043832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53" name="Google Shape;753;p5"/>
              <p:cNvPicPr preferRelativeResize="0"/>
              <p:nvPr/>
            </p:nvPicPr>
            <p:blipFill rotWithShape="1">
              <a:blip r:embed="rId19">
                <a:alphaModFix/>
              </a:blip>
              <a:srcRect b="0" l="0" r="0" t="0"/>
              <a:stretch/>
            </p:blipFill>
            <p:spPr>
              <a:xfrm>
                <a:off x="11208210" y="2811354"/>
                <a:ext cx="104939" cy="1716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754" name="Google Shape;754;p5"/>
          <p:cNvSpPr txBox="1"/>
          <p:nvPr/>
        </p:nvSpPr>
        <p:spPr>
          <a:xfrm>
            <a:off x="1130694" y="4279004"/>
            <a:ext cx="5865127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8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Покупка</a:t>
            </a:r>
            <a:r>
              <a:rPr lang="ru-RU" sz="48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– это </a:t>
            </a:r>
            <a:endParaRPr/>
          </a:p>
        </p:txBody>
      </p:sp>
      <p:sp>
        <p:nvSpPr>
          <p:cNvPr id="755" name="Google Shape;755;p5"/>
          <p:cNvSpPr/>
          <p:nvPr/>
        </p:nvSpPr>
        <p:spPr>
          <a:xfrm>
            <a:off x="1130694" y="5654675"/>
            <a:ext cx="4767243" cy="4114800"/>
          </a:xfrm>
          <a:prstGeom prst="rect">
            <a:avLst/>
          </a:prstGeom>
          <a:solidFill>
            <a:srgbClr val="AD955E"/>
          </a:solidFill>
          <a:ln>
            <a:noFill/>
          </a:ln>
          <a:effectLst>
            <a:outerShdw blurRad="50800" rotWithShape="0" algn="bl" dir="189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756" name="Google Shape;756;p5"/>
          <p:cNvSpPr/>
          <p:nvPr/>
        </p:nvSpPr>
        <p:spPr>
          <a:xfrm>
            <a:off x="7300686" y="5654675"/>
            <a:ext cx="4797353" cy="4114800"/>
          </a:xfrm>
          <a:prstGeom prst="rect">
            <a:avLst/>
          </a:prstGeom>
          <a:solidFill>
            <a:srgbClr val="AD955E"/>
          </a:solidFill>
          <a:ln>
            <a:noFill/>
          </a:ln>
          <a:effectLst>
            <a:outerShdw blurRad="50800" rotWithShape="0" algn="bl" dir="189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757" name="Google Shape;757;p5"/>
          <p:cNvSpPr/>
          <p:nvPr/>
        </p:nvSpPr>
        <p:spPr>
          <a:xfrm>
            <a:off x="13500788" y="5670549"/>
            <a:ext cx="4774369" cy="4098925"/>
          </a:xfrm>
          <a:prstGeom prst="rect">
            <a:avLst/>
          </a:prstGeom>
          <a:solidFill>
            <a:srgbClr val="AD955E"/>
          </a:solidFill>
          <a:ln>
            <a:noFill/>
          </a:ln>
          <a:effectLst>
            <a:outerShdw blurRad="50800" rotWithShape="0" algn="bl" dir="189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</a:endParaRPr>
          </a:p>
        </p:txBody>
      </p:sp>
      <p:sp>
        <p:nvSpPr>
          <p:cNvPr id="758" name="Google Shape;758;p5"/>
          <p:cNvSpPr txBox="1"/>
          <p:nvPr/>
        </p:nvSpPr>
        <p:spPr>
          <a:xfrm>
            <a:off x="1985497" y="6160804"/>
            <a:ext cx="323111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Развитие</a:t>
            </a:r>
            <a:r>
              <a:rPr lang="ru-RU" sz="440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</a:t>
            </a:r>
            <a:endParaRPr/>
          </a:p>
        </p:txBody>
      </p:sp>
      <p:sp>
        <p:nvSpPr>
          <p:cNvPr id="759" name="Google Shape;759;p5"/>
          <p:cNvSpPr txBox="1"/>
          <p:nvPr/>
        </p:nvSpPr>
        <p:spPr>
          <a:xfrm>
            <a:off x="8261643" y="5710202"/>
            <a:ext cx="4658365" cy="17235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Взгляд в будущее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760" name="Google Shape;760;p5"/>
          <p:cNvSpPr txBox="1"/>
          <p:nvPr/>
        </p:nvSpPr>
        <p:spPr>
          <a:xfrm>
            <a:off x="13978945" y="5723190"/>
            <a:ext cx="3818054" cy="144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Топливо для автомобиля </a:t>
            </a:r>
            <a:endParaRPr/>
          </a:p>
        </p:txBody>
      </p:sp>
      <p:cxnSp>
        <p:nvCxnSpPr>
          <p:cNvPr id="761" name="Google Shape;761;p5"/>
          <p:cNvCxnSpPr/>
          <p:nvPr/>
        </p:nvCxnSpPr>
        <p:spPr>
          <a:xfrm>
            <a:off x="1335471" y="7106756"/>
            <a:ext cx="4144579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62" name="Google Shape;762;p5"/>
          <p:cNvSpPr txBox="1"/>
          <p:nvPr/>
        </p:nvSpPr>
        <p:spPr>
          <a:xfrm>
            <a:off x="7547361" y="7583049"/>
            <a:ext cx="4649201" cy="16619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задел на то, чтобы нам было чем заниматься завтра</a:t>
            </a:r>
            <a:endParaRPr sz="2800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cxnSp>
        <p:nvCxnSpPr>
          <p:cNvPr id="763" name="Google Shape;763;p5"/>
          <p:cNvCxnSpPr/>
          <p:nvPr/>
        </p:nvCxnSpPr>
        <p:spPr>
          <a:xfrm>
            <a:off x="7537450" y="7123186"/>
            <a:ext cx="41910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64" name="Google Shape;764;p5"/>
          <p:cNvCxnSpPr/>
          <p:nvPr/>
        </p:nvCxnSpPr>
        <p:spPr>
          <a:xfrm>
            <a:off x="13854656" y="7111640"/>
            <a:ext cx="4122194" cy="11546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65" name="Google Shape;765;p5"/>
          <p:cNvSpPr txBox="1"/>
          <p:nvPr/>
        </p:nvSpPr>
        <p:spPr>
          <a:xfrm>
            <a:off x="13854656" y="7433751"/>
            <a:ext cx="4614085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которое мы сейчас заливаем на заправке, чтобы автомобиль мог двигаться дальше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9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6"/>
          <p:cNvSpPr txBox="1"/>
          <p:nvPr>
            <p:ph type="title"/>
          </p:nvPr>
        </p:nvSpPr>
        <p:spPr>
          <a:xfrm>
            <a:off x="652319" y="3271877"/>
            <a:ext cx="18882244" cy="970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1176655" lvl="0" marL="12700" marR="5080" rtl="0" algn="l">
              <a:lnSpc>
                <a:spcPct val="110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/>
              <a:t>Отказаться от покупки сегодня  -</a:t>
            </a:r>
            <a:endParaRPr sz="6000">
              <a:solidFill>
                <a:schemeClr val="lt1"/>
              </a:solidFill>
            </a:endParaRPr>
          </a:p>
        </p:txBody>
      </p:sp>
      <p:grpSp>
        <p:nvGrpSpPr>
          <p:cNvPr id="771" name="Google Shape;771;p6"/>
          <p:cNvGrpSpPr/>
          <p:nvPr/>
        </p:nvGrpSpPr>
        <p:grpSpPr>
          <a:xfrm>
            <a:off x="679451" y="549275"/>
            <a:ext cx="3810000" cy="1660262"/>
            <a:chOff x="8123520" y="1350745"/>
            <a:chExt cx="3857507" cy="1680964"/>
          </a:xfrm>
        </p:grpSpPr>
        <p:sp>
          <p:nvSpPr>
            <p:cNvPr id="772" name="Google Shape;772;p6"/>
            <p:cNvSpPr/>
            <p:nvPr/>
          </p:nvSpPr>
          <p:spPr>
            <a:xfrm>
              <a:off x="8123520" y="1350745"/>
              <a:ext cx="586105" cy="878840"/>
            </a:xfrm>
            <a:custGeom>
              <a:rect b="b" l="l" r="r" t="t"/>
              <a:pathLst>
                <a:path extrusionOk="0" h="878839" w="586104">
                  <a:moveTo>
                    <a:pt x="314178" y="0"/>
                  </a:moveTo>
                  <a:lnTo>
                    <a:pt x="268164" y="1568"/>
                  </a:lnTo>
                  <a:lnTo>
                    <a:pt x="222745" y="6576"/>
                  </a:lnTo>
                  <a:lnTo>
                    <a:pt x="178914" y="15477"/>
                  </a:lnTo>
                  <a:lnTo>
                    <a:pt x="137666" y="28722"/>
                  </a:lnTo>
                  <a:lnTo>
                    <a:pt x="99993" y="46764"/>
                  </a:lnTo>
                  <a:lnTo>
                    <a:pt x="66887" y="70056"/>
                  </a:lnTo>
                  <a:lnTo>
                    <a:pt x="39341" y="99051"/>
                  </a:lnTo>
                  <a:lnTo>
                    <a:pt x="18350" y="134201"/>
                  </a:lnTo>
                  <a:lnTo>
                    <a:pt x="4905" y="175959"/>
                  </a:lnTo>
                  <a:lnTo>
                    <a:pt x="0" y="224778"/>
                  </a:lnTo>
                  <a:lnTo>
                    <a:pt x="3918" y="264506"/>
                  </a:lnTo>
                  <a:lnTo>
                    <a:pt x="33534" y="332902"/>
                  </a:lnTo>
                  <a:lnTo>
                    <a:pt x="85544" y="389599"/>
                  </a:lnTo>
                  <a:lnTo>
                    <a:pt x="117452" y="414702"/>
                  </a:lnTo>
                  <a:lnTo>
                    <a:pt x="151967" y="438251"/>
                  </a:lnTo>
                  <a:lnTo>
                    <a:pt x="188091" y="460702"/>
                  </a:lnTo>
                  <a:lnTo>
                    <a:pt x="261177" y="504140"/>
                  </a:lnTo>
                  <a:lnTo>
                    <a:pt x="296145" y="526040"/>
                  </a:lnTo>
                  <a:lnTo>
                    <a:pt x="328732" y="548669"/>
                  </a:lnTo>
                  <a:lnTo>
                    <a:pt x="382778" y="597945"/>
                  </a:lnTo>
                  <a:lnTo>
                    <a:pt x="415337" y="655622"/>
                  </a:lnTo>
                  <a:lnTo>
                    <a:pt x="421065" y="688753"/>
                  </a:lnTo>
                  <a:lnTo>
                    <a:pt x="415450" y="740100"/>
                  </a:lnTo>
                  <a:lnTo>
                    <a:pt x="394428" y="780881"/>
                  </a:lnTo>
                  <a:lnTo>
                    <a:pt x="360292" y="810612"/>
                  </a:lnTo>
                  <a:lnTo>
                    <a:pt x="315333" y="828807"/>
                  </a:lnTo>
                  <a:lnTo>
                    <a:pt x="261845" y="834979"/>
                  </a:lnTo>
                  <a:lnTo>
                    <a:pt x="213367" y="832384"/>
                  </a:lnTo>
                  <a:lnTo>
                    <a:pt x="166773" y="824392"/>
                  </a:lnTo>
                  <a:lnTo>
                    <a:pt x="121497" y="810697"/>
                  </a:lnTo>
                  <a:lnTo>
                    <a:pt x="76971" y="790991"/>
                  </a:lnTo>
                  <a:lnTo>
                    <a:pt x="53975" y="784664"/>
                  </a:lnTo>
                  <a:lnTo>
                    <a:pt x="34776" y="789426"/>
                  </a:lnTo>
                  <a:lnTo>
                    <a:pt x="19468" y="802535"/>
                  </a:lnTo>
                  <a:lnTo>
                    <a:pt x="8146" y="821252"/>
                  </a:lnTo>
                  <a:lnTo>
                    <a:pt x="52121" y="841592"/>
                  </a:lnTo>
                  <a:lnTo>
                    <a:pt x="102806" y="857661"/>
                  </a:lnTo>
                  <a:lnTo>
                    <a:pt x="156380" y="869316"/>
                  </a:lnTo>
                  <a:lnTo>
                    <a:pt x="209022" y="876413"/>
                  </a:lnTo>
                  <a:lnTo>
                    <a:pt x="256913" y="878810"/>
                  </a:lnTo>
                  <a:lnTo>
                    <a:pt x="310611" y="876623"/>
                  </a:lnTo>
                  <a:lnTo>
                    <a:pt x="361707" y="869925"/>
                  </a:lnTo>
                  <a:lnTo>
                    <a:pt x="409446" y="858512"/>
                  </a:lnTo>
                  <a:lnTo>
                    <a:pt x="453070" y="842182"/>
                  </a:lnTo>
                  <a:lnTo>
                    <a:pt x="491824" y="820731"/>
                  </a:lnTo>
                  <a:lnTo>
                    <a:pt x="524949" y="793956"/>
                  </a:lnTo>
                  <a:lnTo>
                    <a:pt x="551691" y="761652"/>
                  </a:lnTo>
                  <a:lnTo>
                    <a:pt x="571292" y="723618"/>
                  </a:lnTo>
                  <a:lnTo>
                    <a:pt x="582995" y="679648"/>
                  </a:lnTo>
                  <a:lnTo>
                    <a:pt x="586044" y="629541"/>
                  </a:lnTo>
                  <a:lnTo>
                    <a:pt x="580707" y="588318"/>
                  </a:lnTo>
                  <a:lnTo>
                    <a:pt x="567827" y="551156"/>
                  </a:lnTo>
                  <a:lnTo>
                    <a:pt x="548422" y="517593"/>
                  </a:lnTo>
                  <a:lnTo>
                    <a:pt x="523507" y="487167"/>
                  </a:lnTo>
                  <a:lnTo>
                    <a:pt x="494099" y="459415"/>
                  </a:lnTo>
                  <a:lnTo>
                    <a:pt x="461216" y="433876"/>
                  </a:lnTo>
                  <a:lnTo>
                    <a:pt x="425874" y="410088"/>
                  </a:lnTo>
                  <a:lnTo>
                    <a:pt x="389090" y="387590"/>
                  </a:lnTo>
                  <a:lnTo>
                    <a:pt x="315263" y="344611"/>
                  </a:lnTo>
                  <a:lnTo>
                    <a:pt x="280253" y="323208"/>
                  </a:lnTo>
                  <a:lnTo>
                    <a:pt x="247868" y="301245"/>
                  </a:lnTo>
                  <a:lnTo>
                    <a:pt x="195041" y="253797"/>
                  </a:lnTo>
                  <a:lnTo>
                    <a:pt x="164914" y="198570"/>
                  </a:lnTo>
                  <a:lnTo>
                    <a:pt x="160906" y="166884"/>
                  </a:lnTo>
                  <a:lnTo>
                    <a:pt x="167326" y="125567"/>
                  </a:lnTo>
                  <a:lnTo>
                    <a:pt x="185798" y="91330"/>
                  </a:lnTo>
                  <a:lnTo>
                    <a:pt x="215723" y="65380"/>
                  </a:lnTo>
                  <a:lnTo>
                    <a:pt x="256504" y="48924"/>
                  </a:lnTo>
                  <a:lnTo>
                    <a:pt x="307540" y="43171"/>
                  </a:lnTo>
                  <a:lnTo>
                    <a:pt x="347261" y="45269"/>
                  </a:lnTo>
                  <a:lnTo>
                    <a:pt x="386107" y="51647"/>
                  </a:lnTo>
                  <a:lnTo>
                    <a:pt x="424417" y="62431"/>
                  </a:lnTo>
                  <a:lnTo>
                    <a:pt x="462530" y="77746"/>
                  </a:lnTo>
                  <a:lnTo>
                    <a:pt x="487072" y="83450"/>
                  </a:lnTo>
                  <a:lnTo>
                    <a:pt x="506372" y="77264"/>
                  </a:lnTo>
                  <a:lnTo>
                    <a:pt x="521116" y="62550"/>
                  </a:lnTo>
                  <a:lnTo>
                    <a:pt x="531994" y="42668"/>
                  </a:lnTo>
                  <a:lnTo>
                    <a:pt x="478241" y="23999"/>
                  </a:lnTo>
                  <a:lnTo>
                    <a:pt x="424036" y="10665"/>
                  </a:lnTo>
                  <a:lnTo>
                    <a:pt x="369357" y="2666"/>
                  </a:lnTo>
                  <a:lnTo>
                    <a:pt x="314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3" name="Google Shape;773;p6"/>
            <p:cNvSpPr/>
            <p:nvPr/>
          </p:nvSpPr>
          <p:spPr>
            <a:xfrm>
              <a:off x="10824057" y="1592395"/>
              <a:ext cx="1156970" cy="637540"/>
            </a:xfrm>
            <a:custGeom>
              <a:rect b="b" l="l" r="r" t="t"/>
              <a:pathLst>
                <a:path extrusionOk="0" h="637539" w="1156970">
                  <a:moveTo>
                    <a:pt x="556818" y="246621"/>
                  </a:moveTo>
                  <a:lnTo>
                    <a:pt x="552373" y="195897"/>
                  </a:lnTo>
                  <a:lnTo>
                    <a:pt x="540524" y="149872"/>
                  </a:lnTo>
                  <a:lnTo>
                    <a:pt x="521233" y="108445"/>
                  </a:lnTo>
                  <a:lnTo>
                    <a:pt x="494296" y="71958"/>
                  </a:lnTo>
                  <a:lnTo>
                    <a:pt x="458660" y="41770"/>
                  </a:lnTo>
                  <a:lnTo>
                    <a:pt x="413080" y="19024"/>
                  </a:lnTo>
                  <a:lnTo>
                    <a:pt x="411556" y="18554"/>
                  </a:lnTo>
                  <a:lnTo>
                    <a:pt x="411556" y="252907"/>
                  </a:lnTo>
                  <a:lnTo>
                    <a:pt x="160070" y="271272"/>
                  </a:lnTo>
                  <a:lnTo>
                    <a:pt x="162636" y="230606"/>
                  </a:lnTo>
                  <a:lnTo>
                    <a:pt x="168414" y="186093"/>
                  </a:lnTo>
                  <a:lnTo>
                    <a:pt x="178930" y="141389"/>
                  </a:lnTo>
                  <a:lnTo>
                    <a:pt x="195681" y="100203"/>
                  </a:lnTo>
                  <a:lnTo>
                    <a:pt x="220192" y="66217"/>
                  </a:lnTo>
                  <a:lnTo>
                    <a:pt x="253974" y="43116"/>
                  </a:lnTo>
                  <a:lnTo>
                    <a:pt x="298538" y="34594"/>
                  </a:lnTo>
                  <a:lnTo>
                    <a:pt x="345325" y="45097"/>
                  </a:lnTo>
                  <a:lnTo>
                    <a:pt x="377088" y="72961"/>
                  </a:lnTo>
                  <a:lnTo>
                    <a:pt x="396735" y="112928"/>
                  </a:lnTo>
                  <a:lnTo>
                    <a:pt x="407111" y="159740"/>
                  </a:lnTo>
                  <a:lnTo>
                    <a:pt x="411099" y="208140"/>
                  </a:lnTo>
                  <a:lnTo>
                    <a:pt x="411492" y="246621"/>
                  </a:lnTo>
                  <a:lnTo>
                    <a:pt x="411556" y="252907"/>
                  </a:lnTo>
                  <a:lnTo>
                    <a:pt x="411556" y="18554"/>
                  </a:lnTo>
                  <a:lnTo>
                    <a:pt x="386727" y="10680"/>
                  </a:lnTo>
                  <a:lnTo>
                    <a:pt x="358381" y="4737"/>
                  </a:lnTo>
                  <a:lnTo>
                    <a:pt x="328041" y="1181"/>
                  </a:lnTo>
                  <a:lnTo>
                    <a:pt x="295681" y="0"/>
                  </a:lnTo>
                  <a:lnTo>
                    <a:pt x="242404" y="3556"/>
                  </a:lnTo>
                  <a:lnTo>
                    <a:pt x="193903" y="14224"/>
                  </a:lnTo>
                  <a:lnTo>
                    <a:pt x="150190" y="32016"/>
                  </a:lnTo>
                  <a:lnTo>
                    <a:pt x="111277" y="56934"/>
                  </a:lnTo>
                  <a:lnTo>
                    <a:pt x="77177" y="89001"/>
                  </a:lnTo>
                  <a:lnTo>
                    <a:pt x="48641" y="127000"/>
                  </a:lnTo>
                  <a:lnTo>
                    <a:pt x="26657" y="169697"/>
                  </a:lnTo>
                  <a:lnTo>
                    <a:pt x="11226" y="217119"/>
                  </a:lnTo>
                  <a:lnTo>
                    <a:pt x="2349" y="269227"/>
                  </a:lnTo>
                  <a:lnTo>
                    <a:pt x="0" y="326047"/>
                  </a:lnTo>
                  <a:lnTo>
                    <a:pt x="3009" y="373164"/>
                  </a:lnTo>
                  <a:lnTo>
                    <a:pt x="11074" y="419404"/>
                  </a:lnTo>
                  <a:lnTo>
                    <a:pt x="24841" y="464058"/>
                  </a:lnTo>
                  <a:lnTo>
                    <a:pt x="45008" y="506437"/>
                  </a:lnTo>
                  <a:lnTo>
                    <a:pt x="72237" y="545858"/>
                  </a:lnTo>
                  <a:lnTo>
                    <a:pt x="105295" y="577583"/>
                  </a:lnTo>
                  <a:lnTo>
                    <a:pt x="151930" y="607009"/>
                  </a:lnTo>
                  <a:lnTo>
                    <a:pt x="199237" y="624370"/>
                  </a:lnTo>
                  <a:lnTo>
                    <a:pt x="249212" y="634111"/>
                  </a:lnTo>
                  <a:lnTo>
                    <a:pt x="300101" y="637171"/>
                  </a:lnTo>
                  <a:lnTo>
                    <a:pt x="351104" y="633844"/>
                  </a:lnTo>
                  <a:lnTo>
                    <a:pt x="402056" y="624370"/>
                  </a:lnTo>
                  <a:lnTo>
                    <a:pt x="450227" y="609409"/>
                  </a:lnTo>
                  <a:lnTo>
                    <a:pt x="492620" y="589673"/>
                  </a:lnTo>
                  <a:lnTo>
                    <a:pt x="504558" y="581266"/>
                  </a:lnTo>
                  <a:lnTo>
                    <a:pt x="526427" y="565873"/>
                  </a:lnTo>
                  <a:lnTo>
                    <a:pt x="535343" y="553021"/>
                  </a:lnTo>
                  <a:lnTo>
                    <a:pt x="536549" y="540181"/>
                  </a:lnTo>
                  <a:lnTo>
                    <a:pt x="532663" y="529031"/>
                  </a:lnTo>
                  <a:lnTo>
                    <a:pt x="526275" y="521208"/>
                  </a:lnTo>
                  <a:lnTo>
                    <a:pt x="486448" y="547687"/>
                  </a:lnTo>
                  <a:lnTo>
                    <a:pt x="444652" y="566432"/>
                  </a:lnTo>
                  <a:lnTo>
                    <a:pt x="399605" y="577583"/>
                  </a:lnTo>
                  <a:lnTo>
                    <a:pt x="350050" y="581266"/>
                  </a:lnTo>
                  <a:lnTo>
                    <a:pt x="303657" y="577100"/>
                  </a:lnTo>
                  <a:lnTo>
                    <a:pt x="264401" y="564629"/>
                  </a:lnTo>
                  <a:lnTo>
                    <a:pt x="232283" y="543852"/>
                  </a:lnTo>
                  <a:lnTo>
                    <a:pt x="207289" y="514769"/>
                  </a:lnTo>
                  <a:lnTo>
                    <a:pt x="188379" y="476465"/>
                  </a:lnTo>
                  <a:lnTo>
                    <a:pt x="174396" y="428028"/>
                  </a:lnTo>
                  <a:lnTo>
                    <a:pt x="165315" y="369455"/>
                  </a:lnTo>
                  <a:lnTo>
                    <a:pt x="161099" y="300736"/>
                  </a:lnTo>
                  <a:lnTo>
                    <a:pt x="550545" y="300736"/>
                  </a:lnTo>
                  <a:lnTo>
                    <a:pt x="551929" y="299567"/>
                  </a:lnTo>
                  <a:lnTo>
                    <a:pt x="556742" y="260172"/>
                  </a:lnTo>
                  <a:lnTo>
                    <a:pt x="556818" y="246621"/>
                  </a:lnTo>
                  <a:close/>
                </a:path>
                <a:path extrusionOk="0" h="637539" w="1156970">
                  <a:moveTo>
                    <a:pt x="1156525" y="624598"/>
                  </a:moveTo>
                  <a:lnTo>
                    <a:pt x="904011" y="271449"/>
                  </a:lnTo>
                  <a:lnTo>
                    <a:pt x="1122527" y="13246"/>
                  </a:lnTo>
                  <a:lnTo>
                    <a:pt x="1040803" y="13246"/>
                  </a:lnTo>
                  <a:lnTo>
                    <a:pt x="1033640" y="14909"/>
                  </a:lnTo>
                  <a:lnTo>
                    <a:pt x="883589" y="241668"/>
                  </a:lnTo>
                  <a:lnTo>
                    <a:pt x="846747" y="189407"/>
                  </a:lnTo>
                  <a:lnTo>
                    <a:pt x="794867" y="112839"/>
                  </a:lnTo>
                  <a:lnTo>
                    <a:pt x="761949" y="61874"/>
                  </a:lnTo>
                  <a:lnTo>
                    <a:pt x="738987" y="31559"/>
                  </a:lnTo>
                  <a:lnTo>
                    <a:pt x="717003" y="17005"/>
                  </a:lnTo>
                  <a:lnTo>
                    <a:pt x="686993" y="13246"/>
                  </a:lnTo>
                  <a:lnTo>
                    <a:pt x="561619" y="13246"/>
                  </a:lnTo>
                  <a:lnTo>
                    <a:pt x="793051" y="340258"/>
                  </a:lnTo>
                  <a:lnTo>
                    <a:pt x="552437" y="624598"/>
                  </a:lnTo>
                  <a:lnTo>
                    <a:pt x="637235" y="624598"/>
                  </a:lnTo>
                  <a:lnTo>
                    <a:pt x="644029" y="621957"/>
                  </a:lnTo>
                  <a:lnTo>
                    <a:pt x="814108" y="370039"/>
                  </a:lnTo>
                  <a:lnTo>
                    <a:pt x="871550" y="449935"/>
                  </a:lnTo>
                  <a:lnTo>
                    <a:pt x="914463" y="512851"/>
                  </a:lnTo>
                  <a:lnTo>
                    <a:pt x="943635" y="559320"/>
                  </a:lnTo>
                  <a:lnTo>
                    <a:pt x="964844" y="591540"/>
                  </a:lnTo>
                  <a:lnTo>
                    <a:pt x="983932" y="611695"/>
                  </a:lnTo>
                  <a:lnTo>
                    <a:pt x="1006678" y="621982"/>
                  </a:lnTo>
                  <a:lnTo>
                    <a:pt x="1038923" y="624598"/>
                  </a:lnTo>
                  <a:lnTo>
                    <a:pt x="1156525" y="6245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4" name="Google Shape;774;p6"/>
            <p:cNvSpPr/>
            <p:nvPr/>
          </p:nvSpPr>
          <p:spPr>
            <a:xfrm>
              <a:off x="8787720" y="1592410"/>
              <a:ext cx="932815" cy="624840"/>
            </a:xfrm>
            <a:custGeom>
              <a:rect b="b" l="l" r="r" t="t"/>
              <a:pathLst>
                <a:path extrusionOk="0" h="624839" w="932815">
                  <a:moveTo>
                    <a:pt x="757003" y="0"/>
                  </a:moveTo>
                  <a:lnTo>
                    <a:pt x="699204" y="5775"/>
                  </a:lnTo>
                  <a:lnTo>
                    <a:pt x="648551" y="21673"/>
                  </a:lnTo>
                  <a:lnTo>
                    <a:pt x="604112" y="45550"/>
                  </a:lnTo>
                  <a:lnTo>
                    <a:pt x="564956" y="75263"/>
                  </a:lnTo>
                  <a:lnTo>
                    <a:pt x="530151" y="108666"/>
                  </a:lnTo>
                  <a:lnTo>
                    <a:pt x="509581" y="62727"/>
                  </a:lnTo>
                  <a:lnTo>
                    <a:pt x="477058" y="28590"/>
                  </a:lnTo>
                  <a:lnTo>
                    <a:pt x="430895" y="7325"/>
                  </a:lnTo>
                  <a:lnTo>
                    <a:pt x="369402" y="0"/>
                  </a:lnTo>
                  <a:lnTo>
                    <a:pt x="319200" y="4675"/>
                  </a:lnTo>
                  <a:lnTo>
                    <a:pt x="272651" y="18057"/>
                  </a:lnTo>
                  <a:lnTo>
                    <a:pt x="229667" y="39179"/>
                  </a:lnTo>
                  <a:lnTo>
                    <a:pt x="190161" y="67076"/>
                  </a:lnTo>
                  <a:lnTo>
                    <a:pt x="154047" y="100782"/>
                  </a:lnTo>
                  <a:lnTo>
                    <a:pt x="151996" y="66397"/>
                  </a:lnTo>
                  <a:lnTo>
                    <a:pt x="144160" y="38822"/>
                  </a:lnTo>
                  <a:lnTo>
                    <a:pt x="127502" y="20115"/>
                  </a:lnTo>
                  <a:lnTo>
                    <a:pt x="99075" y="13224"/>
                  </a:lnTo>
                  <a:lnTo>
                    <a:pt x="0" y="13224"/>
                  </a:lnTo>
                  <a:lnTo>
                    <a:pt x="5947" y="83034"/>
                  </a:lnTo>
                  <a:lnTo>
                    <a:pt x="5947" y="554265"/>
                  </a:lnTo>
                  <a:lnTo>
                    <a:pt x="0" y="624577"/>
                  </a:lnTo>
                  <a:lnTo>
                    <a:pt x="161084" y="624577"/>
                  </a:lnTo>
                  <a:lnTo>
                    <a:pt x="155147" y="554265"/>
                  </a:lnTo>
                  <a:lnTo>
                    <a:pt x="155147" y="133618"/>
                  </a:lnTo>
                  <a:lnTo>
                    <a:pt x="190115" y="109798"/>
                  </a:lnTo>
                  <a:lnTo>
                    <a:pt x="226750" y="93512"/>
                  </a:lnTo>
                  <a:lnTo>
                    <a:pt x="263227" y="84173"/>
                  </a:lnTo>
                  <a:lnTo>
                    <a:pt x="297718" y="81191"/>
                  </a:lnTo>
                  <a:lnTo>
                    <a:pt x="339864" y="90674"/>
                  </a:lnTo>
                  <a:lnTo>
                    <a:pt x="367091" y="115681"/>
                  </a:lnTo>
                  <a:lnTo>
                    <a:pt x="382590" y="151050"/>
                  </a:lnTo>
                  <a:lnTo>
                    <a:pt x="389549" y="191619"/>
                  </a:lnTo>
                  <a:lnTo>
                    <a:pt x="391160" y="232223"/>
                  </a:lnTo>
                  <a:lnTo>
                    <a:pt x="391160" y="554265"/>
                  </a:lnTo>
                  <a:lnTo>
                    <a:pt x="385380" y="624577"/>
                  </a:lnTo>
                  <a:lnTo>
                    <a:pt x="546318" y="624577"/>
                  </a:lnTo>
                  <a:lnTo>
                    <a:pt x="540350" y="554265"/>
                  </a:lnTo>
                  <a:lnTo>
                    <a:pt x="540350" y="133629"/>
                  </a:lnTo>
                  <a:lnTo>
                    <a:pt x="571983" y="111476"/>
                  </a:lnTo>
                  <a:lnTo>
                    <a:pt x="607579" y="95002"/>
                  </a:lnTo>
                  <a:lnTo>
                    <a:pt x="645376" y="84731"/>
                  </a:lnTo>
                  <a:lnTo>
                    <a:pt x="683612" y="81191"/>
                  </a:lnTo>
                  <a:lnTo>
                    <a:pt x="727130" y="91419"/>
                  </a:lnTo>
                  <a:lnTo>
                    <a:pt x="754531" y="117916"/>
                  </a:lnTo>
                  <a:lnTo>
                    <a:pt x="769519" y="154402"/>
                  </a:lnTo>
                  <a:lnTo>
                    <a:pt x="775796" y="194598"/>
                  </a:lnTo>
                  <a:lnTo>
                    <a:pt x="777065" y="232223"/>
                  </a:lnTo>
                  <a:lnTo>
                    <a:pt x="777065" y="541868"/>
                  </a:lnTo>
                  <a:lnTo>
                    <a:pt x="780331" y="579423"/>
                  </a:lnTo>
                  <a:lnTo>
                    <a:pt x="790448" y="605117"/>
                  </a:lnTo>
                  <a:lnTo>
                    <a:pt x="807894" y="619864"/>
                  </a:lnTo>
                  <a:lnTo>
                    <a:pt x="833147" y="624577"/>
                  </a:lnTo>
                  <a:lnTo>
                    <a:pt x="932191" y="624577"/>
                  </a:lnTo>
                  <a:lnTo>
                    <a:pt x="926254" y="554265"/>
                  </a:lnTo>
                  <a:lnTo>
                    <a:pt x="926254" y="196496"/>
                  </a:lnTo>
                  <a:lnTo>
                    <a:pt x="923254" y="146704"/>
                  </a:lnTo>
                  <a:lnTo>
                    <a:pt x="913952" y="103503"/>
                  </a:lnTo>
                  <a:lnTo>
                    <a:pt x="897894" y="67281"/>
                  </a:lnTo>
                  <a:lnTo>
                    <a:pt x="843688" y="17340"/>
                  </a:lnTo>
                  <a:lnTo>
                    <a:pt x="804633" y="4400"/>
                  </a:lnTo>
                  <a:lnTo>
                    <a:pt x="7570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775" name="Google Shape;775;p6"/>
            <p:cNvSpPr/>
            <p:nvPr/>
          </p:nvSpPr>
          <p:spPr>
            <a:xfrm>
              <a:off x="10178200" y="1592395"/>
              <a:ext cx="554990" cy="624840"/>
            </a:xfrm>
            <a:custGeom>
              <a:rect b="b" l="l" r="r" t="t"/>
              <a:pathLst>
                <a:path extrusionOk="0" h="624839" w="554990">
                  <a:moveTo>
                    <a:pt x="379601" y="0"/>
                  </a:moveTo>
                  <a:lnTo>
                    <a:pt x="328586" y="4612"/>
                  </a:lnTo>
                  <a:lnTo>
                    <a:pt x="279675" y="17832"/>
                  </a:lnTo>
                  <a:lnTo>
                    <a:pt x="233707" y="38738"/>
                  </a:lnTo>
                  <a:lnTo>
                    <a:pt x="191524" y="66406"/>
                  </a:lnTo>
                  <a:lnTo>
                    <a:pt x="153963" y="99913"/>
                  </a:lnTo>
                  <a:lnTo>
                    <a:pt x="151972" y="66411"/>
                  </a:lnTo>
                  <a:lnTo>
                    <a:pt x="144097" y="38836"/>
                  </a:lnTo>
                  <a:lnTo>
                    <a:pt x="127431" y="20127"/>
                  </a:lnTo>
                  <a:lnTo>
                    <a:pt x="99075" y="13235"/>
                  </a:lnTo>
                  <a:lnTo>
                    <a:pt x="0" y="13235"/>
                  </a:lnTo>
                  <a:lnTo>
                    <a:pt x="5936" y="83044"/>
                  </a:lnTo>
                  <a:lnTo>
                    <a:pt x="5790" y="554286"/>
                  </a:lnTo>
                  <a:lnTo>
                    <a:pt x="0" y="624588"/>
                  </a:lnTo>
                  <a:lnTo>
                    <a:pt x="160916" y="624588"/>
                  </a:lnTo>
                  <a:lnTo>
                    <a:pt x="154969" y="554286"/>
                  </a:lnTo>
                  <a:lnTo>
                    <a:pt x="154969" y="133681"/>
                  </a:lnTo>
                  <a:lnTo>
                    <a:pt x="189285" y="111026"/>
                  </a:lnTo>
                  <a:lnTo>
                    <a:pt x="224533" y="94600"/>
                  </a:lnTo>
                  <a:lnTo>
                    <a:pt x="262806" y="84600"/>
                  </a:lnTo>
                  <a:lnTo>
                    <a:pt x="306189" y="81222"/>
                  </a:lnTo>
                  <a:lnTo>
                    <a:pt x="345922" y="89275"/>
                  </a:lnTo>
                  <a:lnTo>
                    <a:pt x="372855" y="111420"/>
                  </a:lnTo>
                  <a:lnTo>
                    <a:pt x="389269" y="144638"/>
                  </a:lnTo>
                  <a:lnTo>
                    <a:pt x="397444" y="185912"/>
                  </a:lnTo>
                  <a:lnTo>
                    <a:pt x="399663" y="232223"/>
                  </a:lnTo>
                  <a:lnTo>
                    <a:pt x="399663" y="541889"/>
                  </a:lnTo>
                  <a:lnTo>
                    <a:pt x="402284" y="576721"/>
                  </a:lnTo>
                  <a:lnTo>
                    <a:pt x="411325" y="602714"/>
                  </a:lnTo>
                  <a:lnTo>
                    <a:pt x="428553" y="618970"/>
                  </a:lnTo>
                  <a:lnTo>
                    <a:pt x="455734" y="624588"/>
                  </a:lnTo>
                  <a:lnTo>
                    <a:pt x="554799" y="624588"/>
                  </a:lnTo>
                  <a:lnTo>
                    <a:pt x="548852" y="554778"/>
                  </a:lnTo>
                  <a:lnTo>
                    <a:pt x="548852" y="196517"/>
                  </a:lnTo>
                  <a:lnTo>
                    <a:pt x="545861" y="147143"/>
                  </a:lnTo>
                  <a:lnTo>
                    <a:pt x="536580" y="104101"/>
                  </a:lnTo>
                  <a:lnTo>
                    <a:pt x="520544" y="67852"/>
                  </a:lnTo>
                  <a:lnTo>
                    <a:pt x="466359" y="17577"/>
                  </a:lnTo>
                  <a:lnTo>
                    <a:pt x="427283" y="4471"/>
                  </a:lnTo>
                  <a:lnTo>
                    <a:pt x="3796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776" name="Google Shape;776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0278" y="1350755"/>
              <a:ext cx="160738" cy="1564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77" name="Google Shape;777;p6"/>
            <p:cNvSpPr/>
            <p:nvPr/>
          </p:nvSpPr>
          <p:spPr>
            <a:xfrm>
              <a:off x="9865889" y="1605635"/>
              <a:ext cx="161290" cy="611505"/>
            </a:xfrm>
            <a:custGeom>
              <a:rect b="b" l="l" r="r" t="t"/>
              <a:pathLst>
                <a:path extrusionOk="0" h="611505" w="161290">
                  <a:moveTo>
                    <a:pt x="99065" y="0"/>
                  </a:moveTo>
                  <a:lnTo>
                    <a:pt x="0" y="0"/>
                  </a:lnTo>
                  <a:lnTo>
                    <a:pt x="5947" y="69809"/>
                  </a:lnTo>
                  <a:lnTo>
                    <a:pt x="5947" y="541041"/>
                  </a:lnTo>
                  <a:lnTo>
                    <a:pt x="0" y="611353"/>
                  </a:lnTo>
                  <a:lnTo>
                    <a:pt x="160895" y="611353"/>
                  </a:lnTo>
                  <a:lnTo>
                    <a:pt x="154948" y="541041"/>
                  </a:lnTo>
                  <a:lnTo>
                    <a:pt x="154948" y="82541"/>
                  </a:lnTo>
                  <a:lnTo>
                    <a:pt x="152835" y="49757"/>
                  </a:lnTo>
                  <a:lnTo>
                    <a:pt x="144656" y="23593"/>
                  </a:lnTo>
                  <a:lnTo>
                    <a:pt x="127653" y="6268"/>
                  </a:lnTo>
                  <a:lnTo>
                    <a:pt x="990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grpSp>
          <p:nvGrpSpPr>
            <p:cNvPr id="778" name="Google Shape;778;p6"/>
            <p:cNvGrpSpPr/>
            <p:nvPr/>
          </p:nvGrpSpPr>
          <p:grpSpPr>
            <a:xfrm>
              <a:off x="8792286" y="2468060"/>
              <a:ext cx="1814208" cy="243814"/>
              <a:chOff x="8792286" y="2468060"/>
              <a:chExt cx="1814208" cy="243814"/>
            </a:xfrm>
          </p:grpSpPr>
          <p:sp>
            <p:nvSpPr>
              <p:cNvPr id="779" name="Google Shape;779;p6"/>
              <p:cNvSpPr/>
              <p:nvPr/>
            </p:nvSpPr>
            <p:spPr>
              <a:xfrm>
                <a:off x="8792286" y="2479007"/>
                <a:ext cx="165735" cy="182880"/>
              </a:xfrm>
              <a:custGeom>
                <a:rect b="b" l="l" r="r" t="t"/>
                <a:pathLst>
                  <a:path extrusionOk="0" h="182880" w="165734">
                    <a:moveTo>
                      <a:pt x="165709" y="0"/>
                    </a:moveTo>
                    <a:lnTo>
                      <a:pt x="0" y="0"/>
                    </a:lnTo>
                    <a:lnTo>
                      <a:pt x="0" y="29210"/>
                    </a:lnTo>
                    <a:lnTo>
                      <a:pt x="0" y="182880"/>
                    </a:lnTo>
                    <a:lnTo>
                      <a:pt x="34264" y="182880"/>
                    </a:lnTo>
                    <a:lnTo>
                      <a:pt x="34264" y="29210"/>
                    </a:lnTo>
                    <a:lnTo>
                      <a:pt x="131445" y="29210"/>
                    </a:lnTo>
                    <a:lnTo>
                      <a:pt x="131445" y="182880"/>
                    </a:lnTo>
                    <a:lnTo>
                      <a:pt x="165709" y="182880"/>
                    </a:lnTo>
                    <a:lnTo>
                      <a:pt x="165709" y="29210"/>
                    </a:lnTo>
                    <a:lnTo>
                      <a:pt x="16570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780" name="Google Shape;780;p6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8994686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81" name="Google Shape;781;p6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9177548" y="2520679"/>
                <a:ext cx="151796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82" name="Google Shape;782;p6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9349948" y="2468060"/>
                <a:ext cx="201595" cy="24381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83" name="Google Shape;783;p6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9571639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84" name="Google Shape;784;p6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9754489" y="2522248"/>
                <a:ext cx="141890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85" name="Google Shape;785;p6"/>
              <p:cNvSpPr/>
              <p:nvPr/>
            </p:nvSpPr>
            <p:spPr>
              <a:xfrm>
                <a:off x="9919932" y="2521971"/>
                <a:ext cx="157480" cy="171450"/>
              </a:xfrm>
              <a:custGeom>
                <a:rect b="b" l="l" r="r" t="t"/>
                <a:pathLst>
                  <a:path extrusionOk="0" h="171450" w="157479">
                    <a:moveTo>
                      <a:pt x="156883" y="111760"/>
                    </a:moveTo>
                    <a:lnTo>
                      <a:pt x="135191" y="111760"/>
                    </a:lnTo>
                    <a:lnTo>
                      <a:pt x="135191" y="0"/>
                    </a:lnTo>
                    <a:lnTo>
                      <a:pt x="101727" y="0"/>
                    </a:lnTo>
                    <a:lnTo>
                      <a:pt x="101727" y="111760"/>
                    </a:lnTo>
                    <a:lnTo>
                      <a:pt x="33464" y="11176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111760"/>
                    </a:lnTo>
                    <a:lnTo>
                      <a:pt x="0" y="139700"/>
                    </a:lnTo>
                    <a:lnTo>
                      <a:pt x="125552" y="139700"/>
                    </a:lnTo>
                    <a:lnTo>
                      <a:pt x="125552" y="171450"/>
                    </a:lnTo>
                    <a:lnTo>
                      <a:pt x="156883" y="171450"/>
                    </a:lnTo>
                    <a:lnTo>
                      <a:pt x="156883" y="139700"/>
                    </a:lnTo>
                    <a:lnTo>
                      <a:pt x="156883" y="1117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786" name="Google Shape;786;p6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10653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87" name="Google Shape;787;p6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10282168" y="2520679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788" name="Google Shape;788;p6"/>
              <p:cNvSpPr/>
              <p:nvPr/>
            </p:nvSpPr>
            <p:spPr>
              <a:xfrm>
                <a:off x="10467429" y="2522251"/>
                <a:ext cx="139065" cy="139700"/>
              </a:xfrm>
              <a:custGeom>
                <a:rect b="b" l="l" r="r" t="t"/>
                <a:pathLst>
                  <a:path extrusionOk="0" h="139700" w="139065">
                    <a:moveTo>
                      <a:pt x="138950" y="0"/>
                    </a:moveTo>
                    <a:lnTo>
                      <a:pt x="105486" y="0"/>
                    </a:lnTo>
                    <a:lnTo>
                      <a:pt x="105486" y="57150"/>
                    </a:lnTo>
                    <a:lnTo>
                      <a:pt x="33464" y="5715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57150"/>
                    </a:lnTo>
                    <a:lnTo>
                      <a:pt x="0" y="83820"/>
                    </a:lnTo>
                    <a:lnTo>
                      <a:pt x="0" y="139700"/>
                    </a:lnTo>
                    <a:lnTo>
                      <a:pt x="33464" y="139700"/>
                    </a:lnTo>
                    <a:lnTo>
                      <a:pt x="33464" y="83820"/>
                    </a:lnTo>
                    <a:lnTo>
                      <a:pt x="105486" y="83820"/>
                    </a:lnTo>
                    <a:lnTo>
                      <a:pt x="105486" y="139700"/>
                    </a:lnTo>
                    <a:lnTo>
                      <a:pt x="138950" y="139700"/>
                    </a:lnTo>
                    <a:lnTo>
                      <a:pt x="138950" y="83820"/>
                    </a:lnTo>
                    <a:lnTo>
                      <a:pt x="138950" y="57150"/>
                    </a:lnTo>
                    <a:lnTo>
                      <a:pt x="1389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</p:grpSp>
        <p:grpSp>
          <p:nvGrpSpPr>
            <p:cNvPr id="789" name="Google Shape;789;p6"/>
            <p:cNvGrpSpPr/>
            <p:nvPr/>
          </p:nvGrpSpPr>
          <p:grpSpPr>
            <a:xfrm>
              <a:off x="10651369" y="2520679"/>
              <a:ext cx="657516" cy="142477"/>
              <a:chOff x="10651369" y="2520679"/>
              <a:chExt cx="657516" cy="142477"/>
            </a:xfrm>
          </p:grpSpPr>
          <p:pic>
            <p:nvPicPr>
              <p:cNvPr id="790" name="Google Shape;790;p6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65136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91" name="Google Shape;791;p6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10826998" y="2520679"/>
                <a:ext cx="279761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92" name="Google Shape;792;p6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11131121" y="2522239"/>
                <a:ext cx="177764" cy="13936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793" name="Google Shape;793;p6"/>
            <p:cNvGrpSpPr/>
            <p:nvPr/>
          </p:nvGrpSpPr>
          <p:grpSpPr>
            <a:xfrm>
              <a:off x="8790940" y="2780112"/>
              <a:ext cx="561156" cy="202891"/>
              <a:chOff x="8790940" y="2780112"/>
              <a:chExt cx="561156" cy="202891"/>
            </a:xfrm>
          </p:grpSpPr>
          <p:sp>
            <p:nvSpPr>
              <p:cNvPr id="794" name="Google Shape;794;p6"/>
              <p:cNvSpPr/>
              <p:nvPr/>
            </p:nvSpPr>
            <p:spPr>
              <a:xfrm>
                <a:off x="8790940" y="2780112"/>
                <a:ext cx="203200" cy="201295"/>
              </a:xfrm>
              <a:custGeom>
                <a:rect b="b" l="l" r="r" t="t"/>
                <a:pathLst>
                  <a:path extrusionOk="0" h="201294" w="203200">
                    <a:moveTo>
                      <a:pt x="136804" y="19189"/>
                    </a:moveTo>
                    <a:lnTo>
                      <a:pt x="0" y="19189"/>
                    </a:lnTo>
                    <a:lnTo>
                      <a:pt x="0" y="47129"/>
                    </a:lnTo>
                    <a:lnTo>
                      <a:pt x="0" y="103009"/>
                    </a:lnTo>
                    <a:lnTo>
                      <a:pt x="0" y="130949"/>
                    </a:lnTo>
                    <a:lnTo>
                      <a:pt x="0" y="200799"/>
                    </a:lnTo>
                    <a:lnTo>
                      <a:pt x="34810" y="200799"/>
                    </a:lnTo>
                    <a:lnTo>
                      <a:pt x="34810" y="130949"/>
                    </a:lnTo>
                    <a:lnTo>
                      <a:pt x="125298" y="130949"/>
                    </a:lnTo>
                    <a:lnTo>
                      <a:pt x="125298" y="103009"/>
                    </a:lnTo>
                    <a:lnTo>
                      <a:pt x="34810" y="103009"/>
                    </a:lnTo>
                    <a:lnTo>
                      <a:pt x="34810" y="47129"/>
                    </a:lnTo>
                    <a:lnTo>
                      <a:pt x="136804" y="47129"/>
                    </a:lnTo>
                    <a:lnTo>
                      <a:pt x="136804" y="19189"/>
                    </a:lnTo>
                    <a:close/>
                  </a:path>
                  <a:path extrusionOk="0" h="201294" w="203200">
                    <a:moveTo>
                      <a:pt x="198132" y="61976"/>
                    </a:moveTo>
                    <a:lnTo>
                      <a:pt x="164668" y="61976"/>
                    </a:lnTo>
                    <a:lnTo>
                      <a:pt x="164668" y="201079"/>
                    </a:lnTo>
                    <a:lnTo>
                      <a:pt x="198132" y="201079"/>
                    </a:lnTo>
                    <a:lnTo>
                      <a:pt x="198132" y="61976"/>
                    </a:lnTo>
                    <a:close/>
                  </a:path>
                  <a:path extrusionOk="0" h="201294" w="203200">
                    <a:moveTo>
                      <a:pt x="202946" y="18732"/>
                    </a:moveTo>
                    <a:lnTo>
                      <a:pt x="201447" y="11849"/>
                    </a:lnTo>
                    <a:lnTo>
                      <a:pt x="201333" y="11303"/>
                    </a:lnTo>
                    <a:lnTo>
                      <a:pt x="196850" y="5359"/>
                    </a:lnTo>
                    <a:lnTo>
                      <a:pt x="190207" y="1511"/>
                    </a:lnTo>
                    <a:lnTo>
                      <a:pt x="190576" y="1511"/>
                    </a:lnTo>
                    <a:lnTo>
                      <a:pt x="181521" y="0"/>
                    </a:lnTo>
                    <a:lnTo>
                      <a:pt x="172986" y="1511"/>
                    </a:lnTo>
                    <a:lnTo>
                      <a:pt x="166204" y="5651"/>
                    </a:lnTo>
                    <a:lnTo>
                      <a:pt x="161721" y="11849"/>
                    </a:lnTo>
                    <a:lnTo>
                      <a:pt x="160108" y="19519"/>
                    </a:lnTo>
                    <a:lnTo>
                      <a:pt x="161632" y="26758"/>
                    </a:lnTo>
                    <a:lnTo>
                      <a:pt x="161721" y="27190"/>
                    </a:lnTo>
                    <a:lnTo>
                      <a:pt x="166204" y="33401"/>
                    </a:lnTo>
                    <a:lnTo>
                      <a:pt x="172986" y="37541"/>
                    </a:lnTo>
                    <a:lnTo>
                      <a:pt x="181521" y="39065"/>
                    </a:lnTo>
                    <a:lnTo>
                      <a:pt x="189915" y="37541"/>
                    </a:lnTo>
                    <a:lnTo>
                      <a:pt x="190106" y="37541"/>
                    </a:lnTo>
                    <a:lnTo>
                      <a:pt x="196951" y="33197"/>
                    </a:lnTo>
                    <a:lnTo>
                      <a:pt x="201371" y="26758"/>
                    </a:lnTo>
                    <a:lnTo>
                      <a:pt x="202946" y="187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795" name="Google Shape;795;p6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9032976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96" name="Google Shape;796;p6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9205923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797" name="Google Shape;797;p6"/>
            <p:cNvGrpSpPr/>
            <p:nvPr/>
          </p:nvGrpSpPr>
          <p:grpSpPr>
            <a:xfrm>
              <a:off x="9461323" y="2787904"/>
              <a:ext cx="1851826" cy="243805"/>
              <a:chOff x="9461323" y="2787904"/>
              <a:chExt cx="1851826" cy="243805"/>
            </a:xfrm>
          </p:grpSpPr>
          <p:pic>
            <p:nvPicPr>
              <p:cNvPr id="798" name="Google Shape;798;p6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9461323" y="2798844"/>
                <a:ext cx="184182" cy="1823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99" name="Google Shape;799;p6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9667476" y="2840516"/>
                <a:ext cx="460748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00" name="Google Shape;800;p6"/>
              <p:cNvSpPr/>
              <p:nvPr/>
            </p:nvSpPr>
            <p:spPr>
              <a:xfrm>
                <a:off x="10160350" y="2787904"/>
                <a:ext cx="33655" cy="193675"/>
              </a:xfrm>
              <a:custGeom>
                <a:rect b="b" l="l" r="r" t="t"/>
                <a:pathLst>
                  <a:path extrusionOk="0" h="193675" w="33654">
                    <a:moveTo>
                      <a:pt x="33464" y="0"/>
                    </a:moveTo>
                    <a:lnTo>
                      <a:pt x="0" y="0"/>
                    </a:lnTo>
                    <a:lnTo>
                      <a:pt x="0" y="193282"/>
                    </a:lnTo>
                    <a:lnTo>
                      <a:pt x="33464" y="193282"/>
                    </a:lnTo>
                    <a:lnTo>
                      <a:pt x="334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801" name="Google Shape;801;p6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10225943" y="2840522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02" name="Google Shape;802;p6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10410403" y="2840522"/>
                <a:ext cx="151785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03" name="Google Shape;803;p6"/>
              <p:cNvPicPr preferRelativeResize="0"/>
              <p:nvPr/>
            </p:nvPicPr>
            <p:blipFill rotWithShape="1">
              <a:blip r:embed="rId18">
                <a:alphaModFix/>
              </a:blip>
              <a:srcRect b="0" l="0" r="0" t="0"/>
              <a:stretch/>
            </p:blipFill>
            <p:spPr>
              <a:xfrm>
                <a:off x="10594054" y="2840522"/>
                <a:ext cx="239071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04" name="Google Shape;804;p6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10865531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05" name="Google Shape;805;p6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11043832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06" name="Google Shape;806;p6"/>
              <p:cNvPicPr preferRelativeResize="0"/>
              <p:nvPr/>
            </p:nvPicPr>
            <p:blipFill rotWithShape="1">
              <a:blip r:embed="rId19">
                <a:alphaModFix/>
              </a:blip>
              <a:srcRect b="0" l="0" r="0" t="0"/>
              <a:stretch/>
            </p:blipFill>
            <p:spPr>
              <a:xfrm>
                <a:off x="11208210" y="2811354"/>
                <a:ext cx="104939" cy="1716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807" name="Google Shape;807;p6"/>
          <p:cNvSpPr/>
          <p:nvPr/>
        </p:nvSpPr>
        <p:spPr>
          <a:xfrm>
            <a:off x="9979628" y="4719080"/>
            <a:ext cx="7315200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6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опоздать завтра</a:t>
            </a:r>
            <a:endParaRPr/>
          </a:p>
        </p:txBody>
      </p:sp>
      <p:sp>
        <p:nvSpPr>
          <p:cNvPr id="808" name="Google Shape;808;p6"/>
          <p:cNvSpPr txBox="1"/>
          <p:nvPr/>
        </p:nvSpPr>
        <p:spPr>
          <a:xfrm>
            <a:off x="644593" y="4968875"/>
            <a:ext cx="8919178" cy="1611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1176655" lvl="0" marL="12700" marR="5080" rtl="0" algn="l">
              <a:lnSpc>
                <a:spcPct val="110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80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Интеко   </a:t>
            </a:r>
            <a:endParaRPr b="0" i="0" sz="4800">
              <a:solidFill>
                <a:srgbClr val="AD955E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1176655" lvl="0" marL="12700" marR="5080" rtl="0" algn="l">
              <a:lnSpc>
                <a:spcPct val="110500"/>
              </a:lnSpc>
              <a:spcBef>
                <a:spcPts val="90"/>
              </a:spcBef>
              <a:spcAft>
                <a:spcPts val="0"/>
              </a:spcAft>
              <a:buNone/>
            </a:pPr>
            <a:r>
              <a:rPr b="0" i="0" lang="ru-RU" sz="480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Инград</a:t>
            </a:r>
            <a:endParaRPr b="0" i="0" sz="4800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09" name="Google Shape;809;p6"/>
          <p:cNvSpPr/>
          <p:nvPr/>
        </p:nvSpPr>
        <p:spPr>
          <a:xfrm>
            <a:off x="4718050" y="5089460"/>
            <a:ext cx="224008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2022</a:t>
            </a:r>
            <a:endParaRPr sz="4000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10" name="Google Shape;810;p6"/>
          <p:cNvSpPr/>
          <p:nvPr/>
        </p:nvSpPr>
        <p:spPr>
          <a:xfrm>
            <a:off x="4667960" y="5872328"/>
            <a:ext cx="2240085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2024</a:t>
            </a:r>
            <a:endParaRPr sz="4000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4" name="Shape 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" name="Google Shape;815;p7"/>
          <p:cNvSpPr txBox="1"/>
          <p:nvPr>
            <p:ph type="title"/>
          </p:nvPr>
        </p:nvSpPr>
        <p:spPr>
          <a:xfrm>
            <a:off x="4684378" y="3825875"/>
            <a:ext cx="9973343" cy="15147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1176655" lvl="0" marL="12700" marR="5080" rtl="0" algn="l">
              <a:lnSpc>
                <a:spcPct val="110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800"/>
              <a:t>ПРОДАВАТЬ ?</a:t>
            </a:r>
            <a:endParaRPr sz="8800"/>
          </a:p>
        </p:txBody>
      </p:sp>
      <p:grpSp>
        <p:nvGrpSpPr>
          <p:cNvPr id="816" name="Google Shape;816;p7"/>
          <p:cNvGrpSpPr/>
          <p:nvPr/>
        </p:nvGrpSpPr>
        <p:grpSpPr>
          <a:xfrm>
            <a:off x="679451" y="549275"/>
            <a:ext cx="3810000" cy="1660262"/>
            <a:chOff x="8123520" y="1350745"/>
            <a:chExt cx="3857507" cy="1680964"/>
          </a:xfrm>
        </p:grpSpPr>
        <p:sp>
          <p:nvSpPr>
            <p:cNvPr id="817" name="Google Shape;817;p7"/>
            <p:cNvSpPr/>
            <p:nvPr/>
          </p:nvSpPr>
          <p:spPr>
            <a:xfrm>
              <a:off x="8123520" y="1350745"/>
              <a:ext cx="586105" cy="878840"/>
            </a:xfrm>
            <a:custGeom>
              <a:rect b="b" l="l" r="r" t="t"/>
              <a:pathLst>
                <a:path extrusionOk="0" h="878839" w="586104">
                  <a:moveTo>
                    <a:pt x="314178" y="0"/>
                  </a:moveTo>
                  <a:lnTo>
                    <a:pt x="268164" y="1568"/>
                  </a:lnTo>
                  <a:lnTo>
                    <a:pt x="222745" y="6576"/>
                  </a:lnTo>
                  <a:lnTo>
                    <a:pt x="178914" y="15477"/>
                  </a:lnTo>
                  <a:lnTo>
                    <a:pt x="137666" y="28722"/>
                  </a:lnTo>
                  <a:lnTo>
                    <a:pt x="99993" y="46764"/>
                  </a:lnTo>
                  <a:lnTo>
                    <a:pt x="66887" y="70056"/>
                  </a:lnTo>
                  <a:lnTo>
                    <a:pt x="39341" y="99051"/>
                  </a:lnTo>
                  <a:lnTo>
                    <a:pt x="18350" y="134201"/>
                  </a:lnTo>
                  <a:lnTo>
                    <a:pt x="4905" y="175959"/>
                  </a:lnTo>
                  <a:lnTo>
                    <a:pt x="0" y="224778"/>
                  </a:lnTo>
                  <a:lnTo>
                    <a:pt x="3918" y="264506"/>
                  </a:lnTo>
                  <a:lnTo>
                    <a:pt x="33534" y="332902"/>
                  </a:lnTo>
                  <a:lnTo>
                    <a:pt x="85544" y="389599"/>
                  </a:lnTo>
                  <a:lnTo>
                    <a:pt x="117452" y="414702"/>
                  </a:lnTo>
                  <a:lnTo>
                    <a:pt x="151967" y="438251"/>
                  </a:lnTo>
                  <a:lnTo>
                    <a:pt x="188091" y="460702"/>
                  </a:lnTo>
                  <a:lnTo>
                    <a:pt x="261177" y="504140"/>
                  </a:lnTo>
                  <a:lnTo>
                    <a:pt x="296145" y="526040"/>
                  </a:lnTo>
                  <a:lnTo>
                    <a:pt x="328732" y="548669"/>
                  </a:lnTo>
                  <a:lnTo>
                    <a:pt x="382778" y="597945"/>
                  </a:lnTo>
                  <a:lnTo>
                    <a:pt x="415337" y="655622"/>
                  </a:lnTo>
                  <a:lnTo>
                    <a:pt x="421065" y="688753"/>
                  </a:lnTo>
                  <a:lnTo>
                    <a:pt x="415450" y="740100"/>
                  </a:lnTo>
                  <a:lnTo>
                    <a:pt x="394428" y="780881"/>
                  </a:lnTo>
                  <a:lnTo>
                    <a:pt x="360292" y="810612"/>
                  </a:lnTo>
                  <a:lnTo>
                    <a:pt x="315333" y="828807"/>
                  </a:lnTo>
                  <a:lnTo>
                    <a:pt x="261845" y="834979"/>
                  </a:lnTo>
                  <a:lnTo>
                    <a:pt x="213367" y="832384"/>
                  </a:lnTo>
                  <a:lnTo>
                    <a:pt x="166773" y="824392"/>
                  </a:lnTo>
                  <a:lnTo>
                    <a:pt x="121497" y="810697"/>
                  </a:lnTo>
                  <a:lnTo>
                    <a:pt x="76971" y="790991"/>
                  </a:lnTo>
                  <a:lnTo>
                    <a:pt x="53975" y="784664"/>
                  </a:lnTo>
                  <a:lnTo>
                    <a:pt x="34776" y="789426"/>
                  </a:lnTo>
                  <a:lnTo>
                    <a:pt x="19468" y="802535"/>
                  </a:lnTo>
                  <a:lnTo>
                    <a:pt x="8146" y="821252"/>
                  </a:lnTo>
                  <a:lnTo>
                    <a:pt x="52121" y="841592"/>
                  </a:lnTo>
                  <a:lnTo>
                    <a:pt x="102806" y="857661"/>
                  </a:lnTo>
                  <a:lnTo>
                    <a:pt x="156380" y="869316"/>
                  </a:lnTo>
                  <a:lnTo>
                    <a:pt x="209022" y="876413"/>
                  </a:lnTo>
                  <a:lnTo>
                    <a:pt x="256913" y="878810"/>
                  </a:lnTo>
                  <a:lnTo>
                    <a:pt x="310611" y="876623"/>
                  </a:lnTo>
                  <a:lnTo>
                    <a:pt x="361707" y="869925"/>
                  </a:lnTo>
                  <a:lnTo>
                    <a:pt x="409446" y="858512"/>
                  </a:lnTo>
                  <a:lnTo>
                    <a:pt x="453070" y="842182"/>
                  </a:lnTo>
                  <a:lnTo>
                    <a:pt x="491824" y="820731"/>
                  </a:lnTo>
                  <a:lnTo>
                    <a:pt x="524949" y="793956"/>
                  </a:lnTo>
                  <a:lnTo>
                    <a:pt x="551691" y="761652"/>
                  </a:lnTo>
                  <a:lnTo>
                    <a:pt x="571292" y="723618"/>
                  </a:lnTo>
                  <a:lnTo>
                    <a:pt x="582995" y="679648"/>
                  </a:lnTo>
                  <a:lnTo>
                    <a:pt x="586044" y="629541"/>
                  </a:lnTo>
                  <a:lnTo>
                    <a:pt x="580707" y="588318"/>
                  </a:lnTo>
                  <a:lnTo>
                    <a:pt x="567827" y="551156"/>
                  </a:lnTo>
                  <a:lnTo>
                    <a:pt x="548422" y="517593"/>
                  </a:lnTo>
                  <a:lnTo>
                    <a:pt x="523507" y="487167"/>
                  </a:lnTo>
                  <a:lnTo>
                    <a:pt x="494099" y="459415"/>
                  </a:lnTo>
                  <a:lnTo>
                    <a:pt x="461216" y="433876"/>
                  </a:lnTo>
                  <a:lnTo>
                    <a:pt x="425874" y="410088"/>
                  </a:lnTo>
                  <a:lnTo>
                    <a:pt x="389090" y="387590"/>
                  </a:lnTo>
                  <a:lnTo>
                    <a:pt x="315263" y="344611"/>
                  </a:lnTo>
                  <a:lnTo>
                    <a:pt x="280253" y="323208"/>
                  </a:lnTo>
                  <a:lnTo>
                    <a:pt x="247868" y="301245"/>
                  </a:lnTo>
                  <a:lnTo>
                    <a:pt x="195041" y="253797"/>
                  </a:lnTo>
                  <a:lnTo>
                    <a:pt x="164914" y="198570"/>
                  </a:lnTo>
                  <a:lnTo>
                    <a:pt x="160906" y="166884"/>
                  </a:lnTo>
                  <a:lnTo>
                    <a:pt x="167326" y="125567"/>
                  </a:lnTo>
                  <a:lnTo>
                    <a:pt x="185798" y="91330"/>
                  </a:lnTo>
                  <a:lnTo>
                    <a:pt x="215723" y="65380"/>
                  </a:lnTo>
                  <a:lnTo>
                    <a:pt x="256504" y="48924"/>
                  </a:lnTo>
                  <a:lnTo>
                    <a:pt x="307540" y="43171"/>
                  </a:lnTo>
                  <a:lnTo>
                    <a:pt x="347261" y="45269"/>
                  </a:lnTo>
                  <a:lnTo>
                    <a:pt x="386107" y="51647"/>
                  </a:lnTo>
                  <a:lnTo>
                    <a:pt x="424417" y="62431"/>
                  </a:lnTo>
                  <a:lnTo>
                    <a:pt x="462530" y="77746"/>
                  </a:lnTo>
                  <a:lnTo>
                    <a:pt x="487072" y="83450"/>
                  </a:lnTo>
                  <a:lnTo>
                    <a:pt x="506372" y="77264"/>
                  </a:lnTo>
                  <a:lnTo>
                    <a:pt x="521116" y="62550"/>
                  </a:lnTo>
                  <a:lnTo>
                    <a:pt x="531994" y="42668"/>
                  </a:lnTo>
                  <a:lnTo>
                    <a:pt x="478241" y="23999"/>
                  </a:lnTo>
                  <a:lnTo>
                    <a:pt x="424036" y="10665"/>
                  </a:lnTo>
                  <a:lnTo>
                    <a:pt x="369357" y="2666"/>
                  </a:lnTo>
                  <a:lnTo>
                    <a:pt x="314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8" name="Google Shape;818;p7"/>
            <p:cNvSpPr/>
            <p:nvPr/>
          </p:nvSpPr>
          <p:spPr>
            <a:xfrm>
              <a:off x="10824057" y="1592395"/>
              <a:ext cx="1156970" cy="637540"/>
            </a:xfrm>
            <a:custGeom>
              <a:rect b="b" l="l" r="r" t="t"/>
              <a:pathLst>
                <a:path extrusionOk="0" h="637539" w="1156970">
                  <a:moveTo>
                    <a:pt x="556818" y="246621"/>
                  </a:moveTo>
                  <a:lnTo>
                    <a:pt x="552373" y="195897"/>
                  </a:lnTo>
                  <a:lnTo>
                    <a:pt x="540524" y="149872"/>
                  </a:lnTo>
                  <a:lnTo>
                    <a:pt x="521233" y="108445"/>
                  </a:lnTo>
                  <a:lnTo>
                    <a:pt x="494296" y="71958"/>
                  </a:lnTo>
                  <a:lnTo>
                    <a:pt x="458660" y="41770"/>
                  </a:lnTo>
                  <a:lnTo>
                    <a:pt x="413080" y="19024"/>
                  </a:lnTo>
                  <a:lnTo>
                    <a:pt x="411556" y="18554"/>
                  </a:lnTo>
                  <a:lnTo>
                    <a:pt x="411556" y="252907"/>
                  </a:lnTo>
                  <a:lnTo>
                    <a:pt x="160070" y="271272"/>
                  </a:lnTo>
                  <a:lnTo>
                    <a:pt x="162636" y="230606"/>
                  </a:lnTo>
                  <a:lnTo>
                    <a:pt x="168414" y="186093"/>
                  </a:lnTo>
                  <a:lnTo>
                    <a:pt x="178930" y="141389"/>
                  </a:lnTo>
                  <a:lnTo>
                    <a:pt x="195681" y="100203"/>
                  </a:lnTo>
                  <a:lnTo>
                    <a:pt x="220192" y="66217"/>
                  </a:lnTo>
                  <a:lnTo>
                    <a:pt x="253974" y="43116"/>
                  </a:lnTo>
                  <a:lnTo>
                    <a:pt x="298538" y="34594"/>
                  </a:lnTo>
                  <a:lnTo>
                    <a:pt x="345325" y="45097"/>
                  </a:lnTo>
                  <a:lnTo>
                    <a:pt x="377088" y="72961"/>
                  </a:lnTo>
                  <a:lnTo>
                    <a:pt x="396735" y="112928"/>
                  </a:lnTo>
                  <a:lnTo>
                    <a:pt x="407111" y="159740"/>
                  </a:lnTo>
                  <a:lnTo>
                    <a:pt x="411099" y="208140"/>
                  </a:lnTo>
                  <a:lnTo>
                    <a:pt x="411492" y="246621"/>
                  </a:lnTo>
                  <a:lnTo>
                    <a:pt x="411556" y="252907"/>
                  </a:lnTo>
                  <a:lnTo>
                    <a:pt x="411556" y="18554"/>
                  </a:lnTo>
                  <a:lnTo>
                    <a:pt x="386727" y="10680"/>
                  </a:lnTo>
                  <a:lnTo>
                    <a:pt x="358381" y="4737"/>
                  </a:lnTo>
                  <a:lnTo>
                    <a:pt x="328041" y="1181"/>
                  </a:lnTo>
                  <a:lnTo>
                    <a:pt x="295681" y="0"/>
                  </a:lnTo>
                  <a:lnTo>
                    <a:pt x="242404" y="3556"/>
                  </a:lnTo>
                  <a:lnTo>
                    <a:pt x="193903" y="14224"/>
                  </a:lnTo>
                  <a:lnTo>
                    <a:pt x="150190" y="32016"/>
                  </a:lnTo>
                  <a:lnTo>
                    <a:pt x="111277" y="56934"/>
                  </a:lnTo>
                  <a:lnTo>
                    <a:pt x="77177" y="89001"/>
                  </a:lnTo>
                  <a:lnTo>
                    <a:pt x="48641" y="127000"/>
                  </a:lnTo>
                  <a:lnTo>
                    <a:pt x="26657" y="169697"/>
                  </a:lnTo>
                  <a:lnTo>
                    <a:pt x="11226" y="217119"/>
                  </a:lnTo>
                  <a:lnTo>
                    <a:pt x="2349" y="269227"/>
                  </a:lnTo>
                  <a:lnTo>
                    <a:pt x="0" y="326047"/>
                  </a:lnTo>
                  <a:lnTo>
                    <a:pt x="3009" y="373164"/>
                  </a:lnTo>
                  <a:lnTo>
                    <a:pt x="11074" y="419404"/>
                  </a:lnTo>
                  <a:lnTo>
                    <a:pt x="24841" y="464058"/>
                  </a:lnTo>
                  <a:lnTo>
                    <a:pt x="45008" y="506437"/>
                  </a:lnTo>
                  <a:lnTo>
                    <a:pt x="72237" y="545858"/>
                  </a:lnTo>
                  <a:lnTo>
                    <a:pt x="105295" y="577583"/>
                  </a:lnTo>
                  <a:lnTo>
                    <a:pt x="151930" y="607009"/>
                  </a:lnTo>
                  <a:lnTo>
                    <a:pt x="199237" y="624370"/>
                  </a:lnTo>
                  <a:lnTo>
                    <a:pt x="249212" y="634111"/>
                  </a:lnTo>
                  <a:lnTo>
                    <a:pt x="300101" y="637171"/>
                  </a:lnTo>
                  <a:lnTo>
                    <a:pt x="351104" y="633844"/>
                  </a:lnTo>
                  <a:lnTo>
                    <a:pt x="402056" y="624370"/>
                  </a:lnTo>
                  <a:lnTo>
                    <a:pt x="450227" y="609409"/>
                  </a:lnTo>
                  <a:lnTo>
                    <a:pt x="492620" y="589673"/>
                  </a:lnTo>
                  <a:lnTo>
                    <a:pt x="504558" y="581266"/>
                  </a:lnTo>
                  <a:lnTo>
                    <a:pt x="526427" y="565873"/>
                  </a:lnTo>
                  <a:lnTo>
                    <a:pt x="535343" y="553021"/>
                  </a:lnTo>
                  <a:lnTo>
                    <a:pt x="536549" y="540181"/>
                  </a:lnTo>
                  <a:lnTo>
                    <a:pt x="532663" y="529031"/>
                  </a:lnTo>
                  <a:lnTo>
                    <a:pt x="526275" y="521208"/>
                  </a:lnTo>
                  <a:lnTo>
                    <a:pt x="486448" y="547687"/>
                  </a:lnTo>
                  <a:lnTo>
                    <a:pt x="444652" y="566432"/>
                  </a:lnTo>
                  <a:lnTo>
                    <a:pt x="399605" y="577583"/>
                  </a:lnTo>
                  <a:lnTo>
                    <a:pt x="350050" y="581266"/>
                  </a:lnTo>
                  <a:lnTo>
                    <a:pt x="303657" y="577100"/>
                  </a:lnTo>
                  <a:lnTo>
                    <a:pt x="264401" y="564629"/>
                  </a:lnTo>
                  <a:lnTo>
                    <a:pt x="232283" y="543852"/>
                  </a:lnTo>
                  <a:lnTo>
                    <a:pt x="207289" y="514769"/>
                  </a:lnTo>
                  <a:lnTo>
                    <a:pt x="188379" y="476465"/>
                  </a:lnTo>
                  <a:lnTo>
                    <a:pt x="174396" y="428028"/>
                  </a:lnTo>
                  <a:lnTo>
                    <a:pt x="165315" y="369455"/>
                  </a:lnTo>
                  <a:lnTo>
                    <a:pt x="161099" y="300736"/>
                  </a:lnTo>
                  <a:lnTo>
                    <a:pt x="550545" y="300736"/>
                  </a:lnTo>
                  <a:lnTo>
                    <a:pt x="551929" y="299567"/>
                  </a:lnTo>
                  <a:lnTo>
                    <a:pt x="556742" y="260172"/>
                  </a:lnTo>
                  <a:lnTo>
                    <a:pt x="556818" y="246621"/>
                  </a:lnTo>
                  <a:close/>
                </a:path>
                <a:path extrusionOk="0" h="637539" w="1156970">
                  <a:moveTo>
                    <a:pt x="1156525" y="624598"/>
                  </a:moveTo>
                  <a:lnTo>
                    <a:pt x="904011" y="271449"/>
                  </a:lnTo>
                  <a:lnTo>
                    <a:pt x="1122527" y="13246"/>
                  </a:lnTo>
                  <a:lnTo>
                    <a:pt x="1040803" y="13246"/>
                  </a:lnTo>
                  <a:lnTo>
                    <a:pt x="1033640" y="14909"/>
                  </a:lnTo>
                  <a:lnTo>
                    <a:pt x="883589" y="241668"/>
                  </a:lnTo>
                  <a:lnTo>
                    <a:pt x="846747" y="189407"/>
                  </a:lnTo>
                  <a:lnTo>
                    <a:pt x="794867" y="112839"/>
                  </a:lnTo>
                  <a:lnTo>
                    <a:pt x="761949" y="61874"/>
                  </a:lnTo>
                  <a:lnTo>
                    <a:pt x="738987" y="31559"/>
                  </a:lnTo>
                  <a:lnTo>
                    <a:pt x="717003" y="17005"/>
                  </a:lnTo>
                  <a:lnTo>
                    <a:pt x="686993" y="13246"/>
                  </a:lnTo>
                  <a:lnTo>
                    <a:pt x="561619" y="13246"/>
                  </a:lnTo>
                  <a:lnTo>
                    <a:pt x="793051" y="340258"/>
                  </a:lnTo>
                  <a:lnTo>
                    <a:pt x="552437" y="624598"/>
                  </a:lnTo>
                  <a:lnTo>
                    <a:pt x="637235" y="624598"/>
                  </a:lnTo>
                  <a:lnTo>
                    <a:pt x="644029" y="621957"/>
                  </a:lnTo>
                  <a:lnTo>
                    <a:pt x="814108" y="370039"/>
                  </a:lnTo>
                  <a:lnTo>
                    <a:pt x="871550" y="449935"/>
                  </a:lnTo>
                  <a:lnTo>
                    <a:pt x="914463" y="512851"/>
                  </a:lnTo>
                  <a:lnTo>
                    <a:pt x="943635" y="559320"/>
                  </a:lnTo>
                  <a:lnTo>
                    <a:pt x="964844" y="591540"/>
                  </a:lnTo>
                  <a:lnTo>
                    <a:pt x="983932" y="611695"/>
                  </a:lnTo>
                  <a:lnTo>
                    <a:pt x="1006678" y="621982"/>
                  </a:lnTo>
                  <a:lnTo>
                    <a:pt x="1038923" y="624598"/>
                  </a:lnTo>
                  <a:lnTo>
                    <a:pt x="1156525" y="6245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19" name="Google Shape;819;p7"/>
            <p:cNvSpPr/>
            <p:nvPr/>
          </p:nvSpPr>
          <p:spPr>
            <a:xfrm>
              <a:off x="8787720" y="1592410"/>
              <a:ext cx="932815" cy="624840"/>
            </a:xfrm>
            <a:custGeom>
              <a:rect b="b" l="l" r="r" t="t"/>
              <a:pathLst>
                <a:path extrusionOk="0" h="624839" w="932815">
                  <a:moveTo>
                    <a:pt x="757003" y="0"/>
                  </a:moveTo>
                  <a:lnTo>
                    <a:pt x="699204" y="5775"/>
                  </a:lnTo>
                  <a:lnTo>
                    <a:pt x="648551" y="21673"/>
                  </a:lnTo>
                  <a:lnTo>
                    <a:pt x="604112" y="45550"/>
                  </a:lnTo>
                  <a:lnTo>
                    <a:pt x="564956" y="75263"/>
                  </a:lnTo>
                  <a:lnTo>
                    <a:pt x="530151" y="108666"/>
                  </a:lnTo>
                  <a:lnTo>
                    <a:pt x="509581" y="62727"/>
                  </a:lnTo>
                  <a:lnTo>
                    <a:pt x="477058" y="28590"/>
                  </a:lnTo>
                  <a:lnTo>
                    <a:pt x="430895" y="7325"/>
                  </a:lnTo>
                  <a:lnTo>
                    <a:pt x="369402" y="0"/>
                  </a:lnTo>
                  <a:lnTo>
                    <a:pt x="319200" y="4675"/>
                  </a:lnTo>
                  <a:lnTo>
                    <a:pt x="272651" y="18057"/>
                  </a:lnTo>
                  <a:lnTo>
                    <a:pt x="229667" y="39179"/>
                  </a:lnTo>
                  <a:lnTo>
                    <a:pt x="190161" y="67076"/>
                  </a:lnTo>
                  <a:lnTo>
                    <a:pt x="154047" y="100782"/>
                  </a:lnTo>
                  <a:lnTo>
                    <a:pt x="151996" y="66397"/>
                  </a:lnTo>
                  <a:lnTo>
                    <a:pt x="144160" y="38822"/>
                  </a:lnTo>
                  <a:lnTo>
                    <a:pt x="127502" y="20115"/>
                  </a:lnTo>
                  <a:lnTo>
                    <a:pt x="99075" y="13224"/>
                  </a:lnTo>
                  <a:lnTo>
                    <a:pt x="0" y="13224"/>
                  </a:lnTo>
                  <a:lnTo>
                    <a:pt x="5947" y="83034"/>
                  </a:lnTo>
                  <a:lnTo>
                    <a:pt x="5947" y="554265"/>
                  </a:lnTo>
                  <a:lnTo>
                    <a:pt x="0" y="624577"/>
                  </a:lnTo>
                  <a:lnTo>
                    <a:pt x="161084" y="624577"/>
                  </a:lnTo>
                  <a:lnTo>
                    <a:pt x="155147" y="554265"/>
                  </a:lnTo>
                  <a:lnTo>
                    <a:pt x="155147" y="133618"/>
                  </a:lnTo>
                  <a:lnTo>
                    <a:pt x="190115" y="109798"/>
                  </a:lnTo>
                  <a:lnTo>
                    <a:pt x="226750" y="93512"/>
                  </a:lnTo>
                  <a:lnTo>
                    <a:pt x="263227" y="84173"/>
                  </a:lnTo>
                  <a:lnTo>
                    <a:pt x="297718" y="81191"/>
                  </a:lnTo>
                  <a:lnTo>
                    <a:pt x="339864" y="90674"/>
                  </a:lnTo>
                  <a:lnTo>
                    <a:pt x="367091" y="115681"/>
                  </a:lnTo>
                  <a:lnTo>
                    <a:pt x="382590" y="151050"/>
                  </a:lnTo>
                  <a:lnTo>
                    <a:pt x="389549" y="191619"/>
                  </a:lnTo>
                  <a:lnTo>
                    <a:pt x="391160" y="232223"/>
                  </a:lnTo>
                  <a:lnTo>
                    <a:pt x="391160" y="554265"/>
                  </a:lnTo>
                  <a:lnTo>
                    <a:pt x="385380" y="624577"/>
                  </a:lnTo>
                  <a:lnTo>
                    <a:pt x="546318" y="624577"/>
                  </a:lnTo>
                  <a:lnTo>
                    <a:pt x="540350" y="554265"/>
                  </a:lnTo>
                  <a:lnTo>
                    <a:pt x="540350" y="133629"/>
                  </a:lnTo>
                  <a:lnTo>
                    <a:pt x="571983" y="111476"/>
                  </a:lnTo>
                  <a:lnTo>
                    <a:pt x="607579" y="95002"/>
                  </a:lnTo>
                  <a:lnTo>
                    <a:pt x="645376" y="84731"/>
                  </a:lnTo>
                  <a:lnTo>
                    <a:pt x="683612" y="81191"/>
                  </a:lnTo>
                  <a:lnTo>
                    <a:pt x="727130" y="91419"/>
                  </a:lnTo>
                  <a:lnTo>
                    <a:pt x="754531" y="117916"/>
                  </a:lnTo>
                  <a:lnTo>
                    <a:pt x="769519" y="154402"/>
                  </a:lnTo>
                  <a:lnTo>
                    <a:pt x="775796" y="194598"/>
                  </a:lnTo>
                  <a:lnTo>
                    <a:pt x="777065" y="232223"/>
                  </a:lnTo>
                  <a:lnTo>
                    <a:pt x="777065" y="541868"/>
                  </a:lnTo>
                  <a:lnTo>
                    <a:pt x="780331" y="579423"/>
                  </a:lnTo>
                  <a:lnTo>
                    <a:pt x="790448" y="605117"/>
                  </a:lnTo>
                  <a:lnTo>
                    <a:pt x="807894" y="619864"/>
                  </a:lnTo>
                  <a:lnTo>
                    <a:pt x="833147" y="624577"/>
                  </a:lnTo>
                  <a:lnTo>
                    <a:pt x="932191" y="624577"/>
                  </a:lnTo>
                  <a:lnTo>
                    <a:pt x="926254" y="554265"/>
                  </a:lnTo>
                  <a:lnTo>
                    <a:pt x="926254" y="196496"/>
                  </a:lnTo>
                  <a:lnTo>
                    <a:pt x="923254" y="146704"/>
                  </a:lnTo>
                  <a:lnTo>
                    <a:pt x="913952" y="103503"/>
                  </a:lnTo>
                  <a:lnTo>
                    <a:pt x="897894" y="67281"/>
                  </a:lnTo>
                  <a:lnTo>
                    <a:pt x="843688" y="17340"/>
                  </a:lnTo>
                  <a:lnTo>
                    <a:pt x="804633" y="4400"/>
                  </a:lnTo>
                  <a:lnTo>
                    <a:pt x="7570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20" name="Google Shape;820;p7"/>
            <p:cNvSpPr/>
            <p:nvPr/>
          </p:nvSpPr>
          <p:spPr>
            <a:xfrm>
              <a:off x="10178200" y="1592395"/>
              <a:ext cx="554990" cy="624840"/>
            </a:xfrm>
            <a:custGeom>
              <a:rect b="b" l="l" r="r" t="t"/>
              <a:pathLst>
                <a:path extrusionOk="0" h="624839" w="554990">
                  <a:moveTo>
                    <a:pt x="379601" y="0"/>
                  </a:moveTo>
                  <a:lnTo>
                    <a:pt x="328586" y="4612"/>
                  </a:lnTo>
                  <a:lnTo>
                    <a:pt x="279675" y="17832"/>
                  </a:lnTo>
                  <a:lnTo>
                    <a:pt x="233707" y="38738"/>
                  </a:lnTo>
                  <a:lnTo>
                    <a:pt x="191524" y="66406"/>
                  </a:lnTo>
                  <a:lnTo>
                    <a:pt x="153963" y="99913"/>
                  </a:lnTo>
                  <a:lnTo>
                    <a:pt x="151972" y="66411"/>
                  </a:lnTo>
                  <a:lnTo>
                    <a:pt x="144097" y="38836"/>
                  </a:lnTo>
                  <a:lnTo>
                    <a:pt x="127431" y="20127"/>
                  </a:lnTo>
                  <a:lnTo>
                    <a:pt x="99075" y="13235"/>
                  </a:lnTo>
                  <a:lnTo>
                    <a:pt x="0" y="13235"/>
                  </a:lnTo>
                  <a:lnTo>
                    <a:pt x="5936" y="83044"/>
                  </a:lnTo>
                  <a:lnTo>
                    <a:pt x="5790" y="554286"/>
                  </a:lnTo>
                  <a:lnTo>
                    <a:pt x="0" y="624588"/>
                  </a:lnTo>
                  <a:lnTo>
                    <a:pt x="160916" y="624588"/>
                  </a:lnTo>
                  <a:lnTo>
                    <a:pt x="154969" y="554286"/>
                  </a:lnTo>
                  <a:lnTo>
                    <a:pt x="154969" y="133681"/>
                  </a:lnTo>
                  <a:lnTo>
                    <a:pt x="189285" y="111026"/>
                  </a:lnTo>
                  <a:lnTo>
                    <a:pt x="224533" y="94600"/>
                  </a:lnTo>
                  <a:lnTo>
                    <a:pt x="262806" y="84600"/>
                  </a:lnTo>
                  <a:lnTo>
                    <a:pt x="306189" y="81222"/>
                  </a:lnTo>
                  <a:lnTo>
                    <a:pt x="345922" y="89275"/>
                  </a:lnTo>
                  <a:lnTo>
                    <a:pt x="372855" y="111420"/>
                  </a:lnTo>
                  <a:lnTo>
                    <a:pt x="389269" y="144638"/>
                  </a:lnTo>
                  <a:lnTo>
                    <a:pt x="397444" y="185912"/>
                  </a:lnTo>
                  <a:lnTo>
                    <a:pt x="399663" y="232223"/>
                  </a:lnTo>
                  <a:lnTo>
                    <a:pt x="399663" y="541889"/>
                  </a:lnTo>
                  <a:lnTo>
                    <a:pt x="402284" y="576721"/>
                  </a:lnTo>
                  <a:lnTo>
                    <a:pt x="411325" y="602714"/>
                  </a:lnTo>
                  <a:lnTo>
                    <a:pt x="428553" y="618970"/>
                  </a:lnTo>
                  <a:lnTo>
                    <a:pt x="455734" y="624588"/>
                  </a:lnTo>
                  <a:lnTo>
                    <a:pt x="554799" y="624588"/>
                  </a:lnTo>
                  <a:lnTo>
                    <a:pt x="548852" y="554778"/>
                  </a:lnTo>
                  <a:lnTo>
                    <a:pt x="548852" y="196517"/>
                  </a:lnTo>
                  <a:lnTo>
                    <a:pt x="545861" y="147143"/>
                  </a:lnTo>
                  <a:lnTo>
                    <a:pt x="536580" y="104101"/>
                  </a:lnTo>
                  <a:lnTo>
                    <a:pt x="520544" y="67852"/>
                  </a:lnTo>
                  <a:lnTo>
                    <a:pt x="466359" y="17577"/>
                  </a:lnTo>
                  <a:lnTo>
                    <a:pt x="427283" y="4471"/>
                  </a:lnTo>
                  <a:lnTo>
                    <a:pt x="3796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21" name="Google Shape;821;p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0278" y="1350755"/>
              <a:ext cx="160738" cy="1564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22" name="Google Shape;822;p7"/>
            <p:cNvSpPr/>
            <p:nvPr/>
          </p:nvSpPr>
          <p:spPr>
            <a:xfrm>
              <a:off x="9865889" y="1605635"/>
              <a:ext cx="161290" cy="611505"/>
            </a:xfrm>
            <a:custGeom>
              <a:rect b="b" l="l" r="r" t="t"/>
              <a:pathLst>
                <a:path extrusionOk="0" h="611505" w="161290">
                  <a:moveTo>
                    <a:pt x="99065" y="0"/>
                  </a:moveTo>
                  <a:lnTo>
                    <a:pt x="0" y="0"/>
                  </a:lnTo>
                  <a:lnTo>
                    <a:pt x="5947" y="69809"/>
                  </a:lnTo>
                  <a:lnTo>
                    <a:pt x="5947" y="541041"/>
                  </a:lnTo>
                  <a:lnTo>
                    <a:pt x="0" y="611353"/>
                  </a:lnTo>
                  <a:lnTo>
                    <a:pt x="160895" y="611353"/>
                  </a:lnTo>
                  <a:lnTo>
                    <a:pt x="154948" y="541041"/>
                  </a:lnTo>
                  <a:lnTo>
                    <a:pt x="154948" y="82541"/>
                  </a:lnTo>
                  <a:lnTo>
                    <a:pt x="152835" y="49757"/>
                  </a:lnTo>
                  <a:lnTo>
                    <a:pt x="144656" y="23593"/>
                  </a:lnTo>
                  <a:lnTo>
                    <a:pt x="127653" y="6268"/>
                  </a:lnTo>
                  <a:lnTo>
                    <a:pt x="990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grpSp>
          <p:nvGrpSpPr>
            <p:cNvPr id="823" name="Google Shape;823;p7"/>
            <p:cNvGrpSpPr/>
            <p:nvPr/>
          </p:nvGrpSpPr>
          <p:grpSpPr>
            <a:xfrm>
              <a:off x="8792286" y="2468060"/>
              <a:ext cx="1814208" cy="243814"/>
              <a:chOff x="8792286" y="2468060"/>
              <a:chExt cx="1814208" cy="243814"/>
            </a:xfrm>
          </p:grpSpPr>
          <p:sp>
            <p:nvSpPr>
              <p:cNvPr id="824" name="Google Shape;824;p7"/>
              <p:cNvSpPr/>
              <p:nvPr/>
            </p:nvSpPr>
            <p:spPr>
              <a:xfrm>
                <a:off x="8792286" y="2479007"/>
                <a:ext cx="165735" cy="182880"/>
              </a:xfrm>
              <a:custGeom>
                <a:rect b="b" l="l" r="r" t="t"/>
                <a:pathLst>
                  <a:path extrusionOk="0" h="182880" w="165734">
                    <a:moveTo>
                      <a:pt x="165709" y="0"/>
                    </a:moveTo>
                    <a:lnTo>
                      <a:pt x="0" y="0"/>
                    </a:lnTo>
                    <a:lnTo>
                      <a:pt x="0" y="29210"/>
                    </a:lnTo>
                    <a:lnTo>
                      <a:pt x="0" y="182880"/>
                    </a:lnTo>
                    <a:lnTo>
                      <a:pt x="34264" y="182880"/>
                    </a:lnTo>
                    <a:lnTo>
                      <a:pt x="34264" y="29210"/>
                    </a:lnTo>
                    <a:lnTo>
                      <a:pt x="131445" y="29210"/>
                    </a:lnTo>
                    <a:lnTo>
                      <a:pt x="131445" y="182880"/>
                    </a:lnTo>
                    <a:lnTo>
                      <a:pt x="165709" y="182880"/>
                    </a:lnTo>
                    <a:lnTo>
                      <a:pt x="165709" y="29210"/>
                    </a:lnTo>
                    <a:lnTo>
                      <a:pt x="16570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825" name="Google Shape;825;p7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8994686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26" name="Google Shape;826;p7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9177548" y="2520679"/>
                <a:ext cx="151796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27" name="Google Shape;827;p7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9349948" y="2468060"/>
                <a:ext cx="201595" cy="24381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28" name="Google Shape;828;p7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9571639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29" name="Google Shape;829;p7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9754489" y="2522248"/>
                <a:ext cx="141890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30" name="Google Shape;830;p7"/>
              <p:cNvSpPr/>
              <p:nvPr/>
            </p:nvSpPr>
            <p:spPr>
              <a:xfrm>
                <a:off x="9919932" y="2521971"/>
                <a:ext cx="157480" cy="171450"/>
              </a:xfrm>
              <a:custGeom>
                <a:rect b="b" l="l" r="r" t="t"/>
                <a:pathLst>
                  <a:path extrusionOk="0" h="171450" w="157479">
                    <a:moveTo>
                      <a:pt x="156883" y="111760"/>
                    </a:moveTo>
                    <a:lnTo>
                      <a:pt x="135191" y="111760"/>
                    </a:lnTo>
                    <a:lnTo>
                      <a:pt x="135191" y="0"/>
                    </a:lnTo>
                    <a:lnTo>
                      <a:pt x="101727" y="0"/>
                    </a:lnTo>
                    <a:lnTo>
                      <a:pt x="101727" y="111760"/>
                    </a:lnTo>
                    <a:lnTo>
                      <a:pt x="33464" y="11176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111760"/>
                    </a:lnTo>
                    <a:lnTo>
                      <a:pt x="0" y="139700"/>
                    </a:lnTo>
                    <a:lnTo>
                      <a:pt x="125552" y="139700"/>
                    </a:lnTo>
                    <a:lnTo>
                      <a:pt x="125552" y="171450"/>
                    </a:lnTo>
                    <a:lnTo>
                      <a:pt x="156883" y="171450"/>
                    </a:lnTo>
                    <a:lnTo>
                      <a:pt x="156883" y="139700"/>
                    </a:lnTo>
                    <a:lnTo>
                      <a:pt x="156883" y="1117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831" name="Google Shape;831;p7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10653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32" name="Google Shape;832;p7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10282168" y="2520679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33" name="Google Shape;833;p7"/>
              <p:cNvSpPr/>
              <p:nvPr/>
            </p:nvSpPr>
            <p:spPr>
              <a:xfrm>
                <a:off x="10467429" y="2522251"/>
                <a:ext cx="139065" cy="139700"/>
              </a:xfrm>
              <a:custGeom>
                <a:rect b="b" l="l" r="r" t="t"/>
                <a:pathLst>
                  <a:path extrusionOk="0" h="139700" w="139065">
                    <a:moveTo>
                      <a:pt x="138950" y="0"/>
                    </a:moveTo>
                    <a:lnTo>
                      <a:pt x="105486" y="0"/>
                    </a:lnTo>
                    <a:lnTo>
                      <a:pt x="105486" y="57150"/>
                    </a:lnTo>
                    <a:lnTo>
                      <a:pt x="33464" y="5715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57150"/>
                    </a:lnTo>
                    <a:lnTo>
                      <a:pt x="0" y="83820"/>
                    </a:lnTo>
                    <a:lnTo>
                      <a:pt x="0" y="139700"/>
                    </a:lnTo>
                    <a:lnTo>
                      <a:pt x="33464" y="139700"/>
                    </a:lnTo>
                    <a:lnTo>
                      <a:pt x="33464" y="83820"/>
                    </a:lnTo>
                    <a:lnTo>
                      <a:pt x="105486" y="83820"/>
                    </a:lnTo>
                    <a:lnTo>
                      <a:pt x="105486" y="139700"/>
                    </a:lnTo>
                    <a:lnTo>
                      <a:pt x="138950" y="139700"/>
                    </a:lnTo>
                    <a:lnTo>
                      <a:pt x="138950" y="83820"/>
                    </a:lnTo>
                    <a:lnTo>
                      <a:pt x="138950" y="57150"/>
                    </a:lnTo>
                    <a:lnTo>
                      <a:pt x="1389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</p:grpSp>
        <p:grpSp>
          <p:nvGrpSpPr>
            <p:cNvPr id="834" name="Google Shape;834;p7"/>
            <p:cNvGrpSpPr/>
            <p:nvPr/>
          </p:nvGrpSpPr>
          <p:grpSpPr>
            <a:xfrm>
              <a:off x="10651369" y="2520679"/>
              <a:ext cx="657516" cy="142477"/>
              <a:chOff x="10651369" y="2520679"/>
              <a:chExt cx="657516" cy="142477"/>
            </a:xfrm>
          </p:grpSpPr>
          <p:pic>
            <p:nvPicPr>
              <p:cNvPr id="835" name="Google Shape;835;p7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65136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36" name="Google Shape;836;p7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10826998" y="2520679"/>
                <a:ext cx="279761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37" name="Google Shape;837;p7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11131121" y="2522239"/>
                <a:ext cx="177764" cy="13936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38" name="Google Shape;838;p7"/>
            <p:cNvGrpSpPr/>
            <p:nvPr/>
          </p:nvGrpSpPr>
          <p:grpSpPr>
            <a:xfrm>
              <a:off x="8790940" y="2780112"/>
              <a:ext cx="561156" cy="202891"/>
              <a:chOff x="8790940" y="2780112"/>
              <a:chExt cx="561156" cy="202891"/>
            </a:xfrm>
          </p:grpSpPr>
          <p:sp>
            <p:nvSpPr>
              <p:cNvPr id="839" name="Google Shape;839;p7"/>
              <p:cNvSpPr/>
              <p:nvPr/>
            </p:nvSpPr>
            <p:spPr>
              <a:xfrm>
                <a:off x="8790940" y="2780112"/>
                <a:ext cx="203200" cy="201295"/>
              </a:xfrm>
              <a:custGeom>
                <a:rect b="b" l="l" r="r" t="t"/>
                <a:pathLst>
                  <a:path extrusionOk="0" h="201294" w="203200">
                    <a:moveTo>
                      <a:pt x="136804" y="19189"/>
                    </a:moveTo>
                    <a:lnTo>
                      <a:pt x="0" y="19189"/>
                    </a:lnTo>
                    <a:lnTo>
                      <a:pt x="0" y="47129"/>
                    </a:lnTo>
                    <a:lnTo>
                      <a:pt x="0" y="103009"/>
                    </a:lnTo>
                    <a:lnTo>
                      <a:pt x="0" y="130949"/>
                    </a:lnTo>
                    <a:lnTo>
                      <a:pt x="0" y="200799"/>
                    </a:lnTo>
                    <a:lnTo>
                      <a:pt x="34810" y="200799"/>
                    </a:lnTo>
                    <a:lnTo>
                      <a:pt x="34810" y="130949"/>
                    </a:lnTo>
                    <a:lnTo>
                      <a:pt x="125298" y="130949"/>
                    </a:lnTo>
                    <a:lnTo>
                      <a:pt x="125298" y="103009"/>
                    </a:lnTo>
                    <a:lnTo>
                      <a:pt x="34810" y="103009"/>
                    </a:lnTo>
                    <a:lnTo>
                      <a:pt x="34810" y="47129"/>
                    </a:lnTo>
                    <a:lnTo>
                      <a:pt x="136804" y="47129"/>
                    </a:lnTo>
                    <a:lnTo>
                      <a:pt x="136804" y="19189"/>
                    </a:lnTo>
                    <a:close/>
                  </a:path>
                  <a:path extrusionOk="0" h="201294" w="203200">
                    <a:moveTo>
                      <a:pt x="198132" y="61976"/>
                    </a:moveTo>
                    <a:lnTo>
                      <a:pt x="164668" y="61976"/>
                    </a:lnTo>
                    <a:lnTo>
                      <a:pt x="164668" y="201079"/>
                    </a:lnTo>
                    <a:lnTo>
                      <a:pt x="198132" y="201079"/>
                    </a:lnTo>
                    <a:lnTo>
                      <a:pt x="198132" y="61976"/>
                    </a:lnTo>
                    <a:close/>
                  </a:path>
                  <a:path extrusionOk="0" h="201294" w="203200">
                    <a:moveTo>
                      <a:pt x="202946" y="18732"/>
                    </a:moveTo>
                    <a:lnTo>
                      <a:pt x="201447" y="11849"/>
                    </a:lnTo>
                    <a:lnTo>
                      <a:pt x="201333" y="11303"/>
                    </a:lnTo>
                    <a:lnTo>
                      <a:pt x="196850" y="5359"/>
                    </a:lnTo>
                    <a:lnTo>
                      <a:pt x="190207" y="1511"/>
                    </a:lnTo>
                    <a:lnTo>
                      <a:pt x="190576" y="1511"/>
                    </a:lnTo>
                    <a:lnTo>
                      <a:pt x="181521" y="0"/>
                    </a:lnTo>
                    <a:lnTo>
                      <a:pt x="172986" y="1511"/>
                    </a:lnTo>
                    <a:lnTo>
                      <a:pt x="166204" y="5651"/>
                    </a:lnTo>
                    <a:lnTo>
                      <a:pt x="161721" y="11849"/>
                    </a:lnTo>
                    <a:lnTo>
                      <a:pt x="160108" y="19519"/>
                    </a:lnTo>
                    <a:lnTo>
                      <a:pt x="161632" y="26758"/>
                    </a:lnTo>
                    <a:lnTo>
                      <a:pt x="161721" y="27190"/>
                    </a:lnTo>
                    <a:lnTo>
                      <a:pt x="166204" y="33401"/>
                    </a:lnTo>
                    <a:lnTo>
                      <a:pt x="172986" y="37541"/>
                    </a:lnTo>
                    <a:lnTo>
                      <a:pt x="181521" y="39065"/>
                    </a:lnTo>
                    <a:lnTo>
                      <a:pt x="189915" y="37541"/>
                    </a:lnTo>
                    <a:lnTo>
                      <a:pt x="190106" y="37541"/>
                    </a:lnTo>
                    <a:lnTo>
                      <a:pt x="196951" y="33197"/>
                    </a:lnTo>
                    <a:lnTo>
                      <a:pt x="201371" y="26758"/>
                    </a:lnTo>
                    <a:lnTo>
                      <a:pt x="202946" y="187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840" name="Google Shape;840;p7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9032976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41" name="Google Shape;841;p7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9205923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42" name="Google Shape;842;p7"/>
            <p:cNvGrpSpPr/>
            <p:nvPr/>
          </p:nvGrpSpPr>
          <p:grpSpPr>
            <a:xfrm>
              <a:off x="9461323" y="2787904"/>
              <a:ext cx="1851826" cy="243805"/>
              <a:chOff x="9461323" y="2787904"/>
              <a:chExt cx="1851826" cy="243805"/>
            </a:xfrm>
          </p:grpSpPr>
          <p:pic>
            <p:nvPicPr>
              <p:cNvPr id="843" name="Google Shape;843;p7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9461323" y="2798844"/>
                <a:ext cx="184182" cy="1823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44" name="Google Shape;844;p7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9667476" y="2840516"/>
                <a:ext cx="460748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45" name="Google Shape;845;p7"/>
              <p:cNvSpPr/>
              <p:nvPr/>
            </p:nvSpPr>
            <p:spPr>
              <a:xfrm>
                <a:off x="10160350" y="2787904"/>
                <a:ext cx="33655" cy="193675"/>
              </a:xfrm>
              <a:custGeom>
                <a:rect b="b" l="l" r="r" t="t"/>
                <a:pathLst>
                  <a:path extrusionOk="0" h="193675" w="33654">
                    <a:moveTo>
                      <a:pt x="33464" y="0"/>
                    </a:moveTo>
                    <a:lnTo>
                      <a:pt x="0" y="0"/>
                    </a:lnTo>
                    <a:lnTo>
                      <a:pt x="0" y="193282"/>
                    </a:lnTo>
                    <a:lnTo>
                      <a:pt x="33464" y="193282"/>
                    </a:lnTo>
                    <a:lnTo>
                      <a:pt x="334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846" name="Google Shape;846;p7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10225943" y="2840522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47" name="Google Shape;847;p7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10410403" y="2840522"/>
                <a:ext cx="151785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48" name="Google Shape;848;p7"/>
              <p:cNvPicPr preferRelativeResize="0"/>
              <p:nvPr/>
            </p:nvPicPr>
            <p:blipFill rotWithShape="1">
              <a:blip r:embed="rId18">
                <a:alphaModFix/>
              </a:blip>
              <a:srcRect b="0" l="0" r="0" t="0"/>
              <a:stretch/>
            </p:blipFill>
            <p:spPr>
              <a:xfrm>
                <a:off x="10594054" y="2840522"/>
                <a:ext cx="239071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49" name="Google Shape;849;p7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10865531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50" name="Google Shape;850;p7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11043832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51" name="Google Shape;851;p7"/>
              <p:cNvPicPr preferRelativeResize="0"/>
              <p:nvPr/>
            </p:nvPicPr>
            <p:blipFill rotWithShape="1">
              <a:blip r:embed="rId19">
                <a:alphaModFix/>
              </a:blip>
              <a:srcRect b="0" l="0" r="0" t="0"/>
              <a:stretch/>
            </p:blipFill>
            <p:spPr>
              <a:xfrm>
                <a:off x="11208210" y="2811354"/>
                <a:ext cx="104939" cy="1716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5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Google Shape;856;p8"/>
          <p:cNvSpPr txBox="1"/>
          <p:nvPr>
            <p:ph type="title"/>
          </p:nvPr>
        </p:nvSpPr>
        <p:spPr>
          <a:xfrm>
            <a:off x="4684378" y="3825875"/>
            <a:ext cx="9973343" cy="151471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425">
            <a:spAutoFit/>
          </a:bodyPr>
          <a:lstStyle/>
          <a:p>
            <a:pPr indent="1176655" lvl="0" marL="12700" marR="5080" rtl="0" algn="l">
              <a:lnSpc>
                <a:spcPct val="110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800"/>
              <a:t>ПРОДАВАТЬ ?</a:t>
            </a:r>
            <a:endParaRPr sz="8800"/>
          </a:p>
        </p:txBody>
      </p:sp>
      <p:grpSp>
        <p:nvGrpSpPr>
          <p:cNvPr id="857" name="Google Shape;857;p8"/>
          <p:cNvGrpSpPr/>
          <p:nvPr/>
        </p:nvGrpSpPr>
        <p:grpSpPr>
          <a:xfrm>
            <a:off x="679451" y="549275"/>
            <a:ext cx="3810000" cy="1660262"/>
            <a:chOff x="8123520" y="1350745"/>
            <a:chExt cx="3857507" cy="1680964"/>
          </a:xfrm>
        </p:grpSpPr>
        <p:sp>
          <p:nvSpPr>
            <p:cNvPr id="858" name="Google Shape;858;p8"/>
            <p:cNvSpPr/>
            <p:nvPr/>
          </p:nvSpPr>
          <p:spPr>
            <a:xfrm>
              <a:off x="8123520" y="1350745"/>
              <a:ext cx="586105" cy="878840"/>
            </a:xfrm>
            <a:custGeom>
              <a:rect b="b" l="l" r="r" t="t"/>
              <a:pathLst>
                <a:path extrusionOk="0" h="878839" w="586104">
                  <a:moveTo>
                    <a:pt x="314178" y="0"/>
                  </a:moveTo>
                  <a:lnTo>
                    <a:pt x="268164" y="1568"/>
                  </a:lnTo>
                  <a:lnTo>
                    <a:pt x="222745" y="6576"/>
                  </a:lnTo>
                  <a:lnTo>
                    <a:pt x="178914" y="15477"/>
                  </a:lnTo>
                  <a:lnTo>
                    <a:pt x="137666" y="28722"/>
                  </a:lnTo>
                  <a:lnTo>
                    <a:pt x="99993" y="46764"/>
                  </a:lnTo>
                  <a:lnTo>
                    <a:pt x="66887" y="70056"/>
                  </a:lnTo>
                  <a:lnTo>
                    <a:pt x="39341" y="99051"/>
                  </a:lnTo>
                  <a:lnTo>
                    <a:pt x="18350" y="134201"/>
                  </a:lnTo>
                  <a:lnTo>
                    <a:pt x="4905" y="175959"/>
                  </a:lnTo>
                  <a:lnTo>
                    <a:pt x="0" y="224778"/>
                  </a:lnTo>
                  <a:lnTo>
                    <a:pt x="3918" y="264506"/>
                  </a:lnTo>
                  <a:lnTo>
                    <a:pt x="33534" y="332902"/>
                  </a:lnTo>
                  <a:lnTo>
                    <a:pt x="85544" y="389599"/>
                  </a:lnTo>
                  <a:lnTo>
                    <a:pt x="117452" y="414702"/>
                  </a:lnTo>
                  <a:lnTo>
                    <a:pt x="151967" y="438251"/>
                  </a:lnTo>
                  <a:lnTo>
                    <a:pt x="188091" y="460702"/>
                  </a:lnTo>
                  <a:lnTo>
                    <a:pt x="261177" y="504140"/>
                  </a:lnTo>
                  <a:lnTo>
                    <a:pt x="296145" y="526040"/>
                  </a:lnTo>
                  <a:lnTo>
                    <a:pt x="328732" y="548669"/>
                  </a:lnTo>
                  <a:lnTo>
                    <a:pt x="382778" y="597945"/>
                  </a:lnTo>
                  <a:lnTo>
                    <a:pt x="415337" y="655622"/>
                  </a:lnTo>
                  <a:lnTo>
                    <a:pt x="421065" y="688753"/>
                  </a:lnTo>
                  <a:lnTo>
                    <a:pt x="415450" y="740100"/>
                  </a:lnTo>
                  <a:lnTo>
                    <a:pt x="394428" y="780881"/>
                  </a:lnTo>
                  <a:lnTo>
                    <a:pt x="360292" y="810612"/>
                  </a:lnTo>
                  <a:lnTo>
                    <a:pt x="315333" y="828807"/>
                  </a:lnTo>
                  <a:lnTo>
                    <a:pt x="261845" y="834979"/>
                  </a:lnTo>
                  <a:lnTo>
                    <a:pt x="213367" y="832384"/>
                  </a:lnTo>
                  <a:lnTo>
                    <a:pt x="166773" y="824392"/>
                  </a:lnTo>
                  <a:lnTo>
                    <a:pt x="121497" y="810697"/>
                  </a:lnTo>
                  <a:lnTo>
                    <a:pt x="76971" y="790991"/>
                  </a:lnTo>
                  <a:lnTo>
                    <a:pt x="53975" y="784664"/>
                  </a:lnTo>
                  <a:lnTo>
                    <a:pt x="34776" y="789426"/>
                  </a:lnTo>
                  <a:lnTo>
                    <a:pt x="19468" y="802535"/>
                  </a:lnTo>
                  <a:lnTo>
                    <a:pt x="8146" y="821252"/>
                  </a:lnTo>
                  <a:lnTo>
                    <a:pt x="52121" y="841592"/>
                  </a:lnTo>
                  <a:lnTo>
                    <a:pt x="102806" y="857661"/>
                  </a:lnTo>
                  <a:lnTo>
                    <a:pt x="156380" y="869316"/>
                  </a:lnTo>
                  <a:lnTo>
                    <a:pt x="209022" y="876413"/>
                  </a:lnTo>
                  <a:lnTo>
                    <a:pt x="256913" y="878810"/>
                  </a:lnTo>
                  <a:lnTo>
                    <a:pt x="310611" y="876623"/>
                  </a:lnTo>
                  <a:lnTo>
                    <a:pt x="361707" y="869925"/>
                  </a:lnTo>
                  <a:lnTo>
                    <a:pt x="409446" y="858512"/>
                  </a:lnTo>
                  <a:lnTo>
                    <a:pt x="453070" y="842182"/>
                  </a:lnTo>
                  <a:lnTo>
                    <a:pt x="491824" y="820731"/>
                  </a:lnTo>
                  <a:lnTo>
                    <a:pt x="524949" y="793956"/>
                  </a:lnTo>
                  <a:lnTo>
                    <a:pt x="551691" y="761652"/>
                  </a:lnTo>
                  <a:lnTo>
                    <a:pt x="571292" y="723618"/>
                  </a:lnTo>
                  <a:lnTo>
                    <a:pt x="582995" y="679648"/>
                  </a:lnTo>
                  <a:lnTo>
                    <a:pt x="586044" y="629541"/>
                  </a:lnTo>
                  <a:lnTo>
                    <a:pt x="580707" y="588318"/>
                  </a:lnTo>
                  <a:lnTo>
                    <a:pt x="567827" y="551156"/>
                  </a:lnTo>
                  <a:lnTo>
                    <a:pt x="548422" y="517593"/>
                  </a:lnTo>
                  <a:lnTo>
                    <a:pt x="523507" y="487167"/>
                  </a:lnTo>
                  <a:lnTo>
                    <a:pt x="494099" y="459415"/>
                  </a:lnTo>
                  <a:lnTo>
                    <a:pt x="461216" y="433876"/>
                  </a:lnTo>
                  <a:lnTo>
                    <a:pt x="425874" y="410088"/>
                  </a:lnTo>
                  <a:lnTo>
                    <a:pt x="389090" y="387590"/>
                  </a:lnTo>
                  <a:lnTo>
                    <a:pt x="315263" y="344611"/>
                  </a:lnTo>
                  <a:lnTo>
                    <a:pt x="280253" y="323208"/>
                  </a:lnTo>
                  <a:lnTo>
                    <a:pt x="247868" y="301245"/>
                  </a:lnTo>
                  <a:lnTo>
                    <a:pt x="195041" y="253797"/>
                  </a:lnTo>
                  <a:lnTo>
                    <a:pt x="164914" y="198570"/>
                  </a:lnTo>
                  <a:lnTo>
                    <a:pt x="160906" y="166884"/>
                  </a:lnTo>
                  <a:lnTo>
                    <a:pt x="167326" y="125567"/>
                  </a:lnTo>
                  <a:lnTo>
                    <a:pt x="185798" y="91330"/>
                  </a:lnTo>
                  <a:lnTo>
                    <a:pt x="215723" y="65380"/>
                  </a:lnTo>
                  <a:lnTo>
                    <a:pt x="256504" y="48924"/>
                  </a:lnTo>
                  <a:lnTo>
                    <a:pt x="307540" y="43171"/>
                  </a:lnTo>
                  <a:lnTo>
                    <a:pt x="347261" y="45269"/>
                  </a:lnTo>
                  <a:lnTo>
                    <a:pt x="386107" y="51647"/>
                  </a:lnTo>
                  <a:lnTo>
                    <a:pt x="424417" y="62431"/>
                  </a:lnTo>
                  <a:lnTo>
                    <a:pt x="462530" y="77746"/>
                  </a:lnTo>
                  <a:lnTo>
                    <a:pt x="487072" y="83450"/>
                  </a:lnTo>
                  <a:lnTo>
                    <a:pt x="506372" y="77264"/>
                  </a:lnTo>
                  <a:lnTo>
                    <a:pt x="521116" y="62550"/>
                  </a:lnTo>
                  <a:lnTo>
                    <a:pt x="531994" y="42668"/>
                  </a:lnTo>
                  <a:lnTo>
                    <a:pt x="478241" y="23999"/>
                  </a:lnTo>
                  <a:lnTo>
                    <a:pt x="424036" y="10665"/>
                  </a:lnTo>
                  <a:lnTo>
                    <a:pt x="369357" y="2666"/>
                  </a:lnTo>
                  <a:lnTo>
                    <a:pt x="314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59" name="Google Shape;859;p8"/>
            <p:cNvSpPr/>
            <p:nvPr/>
          </p:nvSpPr>
          <p:spPr>
            <a:xfrm>
              <a:off x="10824057" y="1592395"/>
              <a:ext cx="1156970" cy="637540"/>
            </a:xfrm>
            <a:custGeom>
              <a:rect b="b" l="l" r="r" t="t"/>
              <a:pathLst>
                <a:path extrusionOk="0" h="637539" w="1156970">
                  <a:moveTo>
                    <a:pt x="556818" y="246621"/>
                  </a:moveTo>
                  <a:lnTo>
                    <a:pt x="552373" y="195897"/>
                  </a:lnTo>
                  <a:lnTo>
                    <a:pt x="540524" y="149872"/>
                  </a:lnTo>
                  <a:lnTo>
                    <a:pt x="521233" y="108445"/>
                  </a:lnTo>
                  <a:lnTo>
                    <a:pt x="494296" y="71958"/>
                  </a:lnTo>
                  <a:lnTo>
                    <a:pt x="458660" y="41770"/>
                  </a:lnTo>
                  <a:lnTo>
                    <a:pt x="413080" y="19024"/>
                  </a:lnTo>
                  <a:lnTo>
                    <a:pt x="411556" y="18554"/>
                  </a:lnTo>
                  <a:lnTo>
                    <a:pt x="411556" y="252907"/>
                  </a:lnTo>
                  <a:lnTo>
                    <a:pt x="160070" y="271272"/>
                  </a:lnTo>
                  <a:lnTo>
                    <a:pt x="162636" y="230606"/>
                  </a:lnTo>
                  <a:lnTo>
                    <a:pt x="168414" y="186093"/>
                  </a:lnTo>
                  <a:lnTo>
                    <a:pt x="178930" y="141389"/>
                  </a:lnTo>
                  <a:lnTo>
                    <a:pt x="195681" y="100203"/>
                  </a:lnTo>
                  <a:lnTo>
                    <a:pt x="220192" y="66217"/>
                  </a:lnTo>
                  <a:lnTo>
                    <a:pt x="253974" y="43116"/>
                  </a:lnTo>
                  <a:lnTo>
                    <a:pt x="298538" y="34594"/>
                  </a:lnTo>
                  <a:lnTo>
                    <a:pt x="345325" y="45097"/>
                  </a:lnTo>
                  <a:lnTo>
                    <a:pt x="377088" y="72961"/>
                  </a:lnTo>
                  <a:lnTo>
                    <a:pt x="396735" y="112928"/>
                  </a:lnTo>
                  <a:lnTo>
                    <a:pt x="407111" y="159740"/>
                  </a:lnTo>
                  <a:lnTo>
                    <a:pt x="411099" y="208140"/>
                  </a:lnTo>
                  <a:lnTo>
                    <a:pt x="411492" y="246621"/>
                  </a:lnTo>
                  <a:lnTo>
                    <a:pt x="411556" y="252907"/>
                  </a:lnTo>
                  <a:lnTo>
                    <a:pt x="411556" y="18554"/>
                  </a:lnTo>
                  <a:lnTo>
                    <a:pt x="386727" y="10680"/>
                  </a:lnTo>
                  <a:lnTo>
                    <a:pt x="358381" y="4737"/>
                  </a:lnTo>
                  <a:lnTo>
                    <a:pt x="328041" y="1181"/>
                  </a:lnTo>
                  <a:lnTo>
                    <a:pt x="295681" y="0"/>
                  </a:lnTo>
                  <a:lnTo>
                    <a:pt x="242404" y="3556"/>
                  </a:lnTo>
                  <a:lnTo>
                    <a:pt x="193903" y="14224"/>
                  </a:lnTo>
                  <a:lnTo>
                    <a:pt x="150190" y="32016"/>
                  </a:lnTo>
                  <a:lnTo>
                    <a:pt x="111277" y="56934"/>
                  </a:lnTo>
                  <a:lnTo>
                    <a:pt x="77177" y="89001"/>
                  </a:lnTo>
                  <a:lnTo>
                    <a:pt x="48641" y="127000"/>
                  </a:lnTo>
                  <a:lnTo>
                    <a:pt x="26657" y="169697"/>
                  </a:lnTo>
                  <a:lnTo>
                    <a:pt x="11226" y="217119"/>
                  </a:lnTo>
                  <a:lnTo>
                    <a:pt x="2349" y="269227"/>
                  </a:lnTo>
                  <a:lnTo>
                    <a:pt x="0" y="326047"/>
                  </a:lnTo>
                  <a:lnTo>
                    <a:pt x="3009" y="373164"/>
                  </a:lnTo>
                  <a:lnTo>
                    <a:pt x="11074" y="419404"/>
                  </a:lnTo>
                  <a:lnTo>
                    <a:pt x="24841" y="464058"/>
                  </a:lnTo>
                  <a:lnTo>
                    <a:pt x="45008" y="506437"/>
                  </a:lnTo>
                  <a:lnTo>
                    <a:pt x="72237" y="545858"/>
                  </a:lnTo>
                  <a:lnTo>
                    <a:pt x="105295" y="577583"/>
                  </a:lnTo>
                  <a:lnTo>
                    <a:pt x="151930" y="607009"/>
                  </a:lnTo>
                  <a:lnTo>
                    <a:pt x="199237" y="624370"/>
                  </a:lnTo>
                  <a:lnTo>
                    <a:pt x="249212" y="634111"/>
                  </a:lnTo>
                  <a:lnTo>
                    <a:pt x="300101" y="637171"/>
                  </a:lnTo>
                  <a:lnTo>
                    <a:pt x="351104" y="633844"/>
                  </a:lnTo>
                  <a:lnTo>
                    <a:pt x="402056" y="624370"/>
                  </a:lnTo>
                  <a:lnTo>
                    <a:pt x="450227" y="609409"/>
                  </a:lnTo>
                  <a:lnTo>
                    <a:pt x="492620" y="589673"/>
                  </a:lnTo>
                  <a:lnTo>
                    <a:pt x="504558" y="581266"/>
                  </a:lnTo>
                  <a:lnTo>
                    <a:pt x="526427" y="565873"/>
                  </a:lnTo>
                  <a:lnTo>
                    <a:pt x="535343" y="553021"/>
                  </a:lnTo>
                  <a:lnTo>
                    <a:pt x="536549" y="540181"/>
                  </a:lnTo>
                  <a:lnTo>
                    <a:pt x="532663" y="529031"/>
                  </a:lnTo>
                  <a:lnTo>
                    <a:pt x="526275" y="521208"/>
                  </a:lnTo>
                  <a:lnTo>
                    <a:pt x="486448" y="547687"/>
                  </a:lnTo>
                  <a:lnTo>
                    <a:pt x="444652" y="566432"/>
                  </a:lnTo>
                  <a:lnTo>
                    <a:pt x="399605" y="577583"/>
                  </a:lnTo>
                  <a:lnTo>
                    <a:pt x="350050" y="581266"/>
                  </a:lnTo>
                  <a:lnTo>
                    <a:pt x="303657" y="577100"/>
                  </a:lnTo>
                  <a:lnTo>
                    <a:pt x="264401" y="564629"/>
                  </a:lnTo>
                  <a:lnTo>
                    <a:pt x="232283" y="543852"/>
                  </a:lnTo>
                  <a:lnTo>
                    <a:pt x="207289" y="514769"/>
                  </a:lnTo>
                  <a:lnTo>
                    <a:pt x="188379" y="476465"/>
                  </a:lnTo>
                  <a:lnTo>
                    <a:pt x="174396" y="428028"/>
                  </a:lnTo>
                  <a:lnTo>
                    <a:pt x="165315" y="369455"/>
                  </a:lnTo>
                  <a:lnTo>
                    <a:pt x="161099" y="300736"/>
                  </a:lnTo>
                  <a:lnTo>
                    <a:pt x="550545" y="300736"/>
                  </a:lnTo>
                  <a:lnTo>
                    <a:pt x="551929" y="299567"/>
                  </a:lnTo>
                  <a:lnTo>
                    <a:pt x="556742" y="260172"/>
                  </a:lnTo>
                  <a:lnTo>
                    <a:pt x="556818" y="246621"/>
                  </a:lnTo>
                  <a:close/>
                </a:path>
                <a:path extrusionOk="0" h="637539" w="1156970">
                  <a:moveTo>
                    <a:pt x="1156525" y="624598"/>
                  </a:moveTo>
                  <a:lnTo>
                    <a:pt x="904011" y="271449"/>
                  </a:lnTo>
                  <a:lnTo>
                    <a:pt x="1122527" y="13246"/>
                  </a:lnTo>
                  <a:lnTo>
                    <a:pt x="1040803" y="13246"/>
                  </a:lnTo>
                  <a:lnTo>
                    <a:pt x="1033640" y="14909"/>
                  </a:lnTo>
                  <a:lnTo>
                    <a:pt x="883589" y="241668"/>
                  </a:lnTo>
                  <a:lnTo>
                    <a:pt x="846747" y="189407"/>
                  </a:lnTo>
                  <a:lnTo>
                    <a:pt x="794867" y="112839"/>
                  </a:lnTo>
                  <a:lnTo>
                    <a:pt x="761949" y="61874"/>
                  </a:lnTo>
                  <a:lnTo>
                    <a:pt x="738987" y="31559"/>
                  </a:lnTo>
                  <a:lnTo>
                    <a:pt x="717003" y="17005"/>
                  </a:lnTo>
                  <a:lnTo>
                    <a:pt x="686993" y="13246"/>
                  </a:lnTo>
                  <a:lnTo>
                    <a:pt x="561619" y="13246"/>
                  </a:lnTo>
                  <a:lnTo>
                    <a:pt x="793051" y="340258"/>
                  </a:lnTo>
                  <a:lnTo>
                    <a:pt x="552437" y="624598"/>
                  </a:lnTo>
                  <a:lnTo>
                    <a:pt x="637235" y="624598"/>
                  </a:lnTo>
                  <a:lnTo>
                    <a:pt x="644029" y="621957"/>
                  </a:lnTo>
                  <a:lnTo>
                    <a:pt x="814108" y="370039"/>
                  </a:lnTo>
                  <a:lnTo>
                    <a:pt x="871550" y="449935"/>
                  </a:lnTo>
                  <a:lnTo>
                    <a:pt x="914463" y="512851"/>
                  </a:lnTo>
                  <a:lnTo>
                    <a:pt x="943635" y="559320"/>
                  </a:lnTo>
                  <a:lnTo>
                    <a:pt x="964844" y="591540"/>
                  </a:lnTo>
                  <a:lnTo>
                    <a:pt x="983932" y="611695"/>
                  </a:lnTo>
                  <a:lnTo>
                    <a:pt x="1006678" y="621982"/>
                  </a:lnTo>
                  <a:lnTo>
                    <a:pt x="1038923" y="624598"/>
                  </a:lnTo>
                  <a:lnTo>
                    <a:pt x="1156525" y="6245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60" name="Google Shape;860;p8"/>
            <p:cNvSpPr/>
            <p:nvPr/>
          </p:nvSpPr>
          <p:spPr>
            <a:xfrm>
              <a:off x="8787720" y="1592410"/>
              <a:ext cx="932815" cy="624840"/>
            </a:xfrm>
            <a:custGeom>
              <a:rect b="b" l="l" r="r" t="t"/>
              <a:pathLst>
                <a:path extrusionOk="0" h="624839" w="932815">
                  <a:moveTo>
                    <a:pt x="757003" y="0"/>
                  </a:moveTo>
                  <a:lnTo>
                    <a:pt x="699204" y="5775"/>
                  </a:lnTo>
                  <a:lnTo>
                    <a:pt x="648551" y="21673"/>
                  </a:lnTo>
                  <a:lnTo>
                    <a:pt x="604112" y="45550"/>
                  </a:lnTo>
                  <a:lnTo>
                    <a:pt x="564956" y="75263"/>
                  </a:lnTo>
                  <a:lnTo>
                    <a:pt x="530151" y="108666"/>
                  </a:lnTo>
                  <a:lnTo>
                    <a:pt x="509581" y="62727"/>
                  </a:lnTo>
                  <a:lnTo>
                    <a:pt x="477058" y="28590"/>
                  </a:lnTo>
                  <a:lnTo>
                    <a:pt x="430895" y="7325"/>
                  </a:lnTo>
                  <a:lnTo>
                    <a:pt x="369402" y="0"/>
                  </a:lnTo>
                  <a:lnTo>
                    <a:pt x="319200" y="4675"/>
                  </a:lnTo>
                  <a:lnTo>
                    <a:pt x="272651" y="18057"/>
                  </a:lnTo>
                  <a:lnTo>
                    <a:pt x="229667" y="39179"/>
                  </a:lnTo>
                  <a:lnTo>
                    <a:pt x="190161" y="67076"/>
                  </a:lnTo>
                  <a:lnTo>
                    <a:pt x="154047" y="100782"/>
                  </a:lnTo>
                  <a:lnTo>
                    <a:pt x="151996" y="66397"/>
                  </a:lnTo>
                  <a:lnTo>
                    <a:pt x="144160" y="38822"/>
                  </a:lnTo>
                  <a:lnTo>
                    <a:pt x="127502" y="20115"/>
                  </a:lnTo>
                  <a:lnTo>
                    <a:pt x="99075" y="13224"/>
                  </a:lnTo>
                  <a:lnTo>
                    <a:pt x="0" y="13224"/>
                  </a:lnTo>
                  <a:lnTo>
                    <a:pt x="5947" y="83034"/>
                  </a:lnTo>
                  <a:lnTo>
                    <a:pt x="5947" y="554265"/>
                  </a:lnTo>
                  <a:lnTo>
                    <a:pt x="0" y="624577"/>
                  </a:lnTo>
                  <a:lnTo>
                    <a:pt x="161084" y="624577"/>
                  </a:lnTo>
                  <a:lnTo>
                    <a:pt x="155147" y="554265"/>
                  </a:lnTo>
                  <a:lnTo>
                    <a:pt x="155147" y="133618"/>
                  </a:lnTo>
                  <a:lnTo>
                    <a:pt x="190115" y="109798"/>
                  </a:lnTo>
                  <a:lnTo>
                    <a:pt x="226750" y="93512"/>
                  </a:lnTo>
                  <a:lnTo>
                    <a:pt x="263227" y="84173"/>
                  </a:lnTo>
                  <a:lnTo>
                    <a:pt x="297718" y="81191"/>
                  </a:lnTo>
                  <a:lnTo>
                    <a:pt x="339864" y="90674"/>
                  </a:lnTo>
                  <a:lnTo>
                    <a:pt x="367091" y="115681"/>
                  </a:lnTo>
                  <a:lnTo>
                    <a:pt x="382590" y="151050"/>
                  </a:lnTo>
                  <a:lnTo>
                    <a:pt x="389549" y="191619"/>
                  </a:lnTo>
                  <a:lnTo>
                    <a:pt x="391160" y="232223"/>
                  </a:lnTo>
                  <a:lnTo>
                    <a:pt x="391160" y="554265"/>
                  </a:lnTo>
                  <a:lnTo>
                    <a:pt x="385380" y="624577"/>
                  </a:lnTo>
                  <a:lnTo>
                    <a:pt x="546318" y="624577"/>
                  </a:lnTo>
                  <a:lnTo>
                    <a:pt x="540350" y="554265"/>
                  </a:lnTo>
                  <a:lnTo>
                    <a:pt x="540350" y="133629"/>
                  </a:lnTo>
                  <a:lnTo>
                    <a:pt x="571983" y="111476"/>
                  </a:lnTo>
                  <a:lnTo>
                    <a:pt x="607579" y="95002"/>
                  </a:lnTo>
                  <a:lnTo>
                    <a:pt x="645376" y="84731"/>
                  </a:lnTo>
                  <a:lnTo>
                    <a:pt x="683612" y="81191"/>
                  </a:lnTo>
                  <a:lnTo>
                    <a:pt x="727130" y="91419"/>
                  </a:lnTo>
                  <a:lnTo>
                    <a:pt x="754531" y="117916"/>
                  </a:lnTo>
                  <a:lnTo>
                    <a:pt x="769519" y="154402"/>
                  </a:lnTo>
                  <a:lnTo>
                    <a:pt x="775796" y="194598"/>
                  </a:lnTo>
                  <a:lnTo>
                    <a:pt x="777065" y="232223"/>
                  </a:lnTo>
                  <a:lnTo>
                    <a:pt x="777065" y="541868"/>
                  </a:lnTo>
                  <a:lnTo>
                    <a:pt x="780331" y="579423"/>
                  </a:lnTo>
                  <a:lnTo>
                    <a:pt x="790448" y="605117"/>
                  </a:lnTo>
                  <a:lnTo>
                    <a:pt x="807894" y="619864"/>
                  </a:lnTo>
                  <a:lnTo>
                    <a:pt x="833147" y="624577"/>
                  </a:lnTo>
                  <a:lnTo>
                    <a:pt x="932191" y="624577"/>
                  </a:lnTo>
                  <a:lnTo>
                    <a:pt x="926254" y="554265"/>
                  </a:lnTo>
                  <a:lnTo>
                    <a:pt x="926254" y="196496"/>
                  </a:lnTo>
                  <a:lnTo>
                    <a:pt x="923254" y="146704"/>
                  </a:lnTo>
                  <a:lnTo>
                    <a:pt x="913952" y="103503"/>
                  </a:lnTo>
                  <a:lnTo>
                    <a:pt x="897894" y="67281"/>
                  </a:lnTo>
                  <a:lnTo>
                    <a:pt x="843688" y="17340"/>
                  </a:lnTo>
                  <a:lnTo>
                    <a:pt x="804633" y="4400"/>
                  </a:lnTo>
                  <a:lnTo>
                    <a:pt x="7570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61" name="Google Shape;861;p8"/>
            <p:cNvSpPr/>
            <p:nvPr/>
          </p:nvSpPr>
          <p:spPr>
            <a:xfrm>
              <a:off x="10178200" y="1592395"/>
              <a:ext cx="554990" cy="624840"/>
            </a:xfrm>
            <a:custGeom>
              <a:rect b="b" l="l" r="r" t="t"/>
              <a:pathLst>
                <a:path extrusionOk="0" h="624839" w="554990">
                  <a:moveTo>
                    <a:pt x="379601" y="0"/>
                  </a:moveTo>
                  <a:lnTo>
                    <a:pt x="328586" y="4612"/>
                  </a:lnTo>
                  <a:lnTo>
                    <a:pt x="279675" y="17832"/>
                  </a:lnTo>
                  <a:lnTo>
                    <a:pt x="233707" y="38738"/>
                  </a:lnTo>
                  <a:lnTo>
                    <a:pt x="191524" y="66406"/>
                  </a:lnTo>
                  <a:lnTo>
                    <a:pt x="153963" y="99913"/>
                  </a:lnTo>
                  <a:lnTo>
                    <a:pt x="151972" y="66411"/>
                  </a:lnTo>
                  <a:lnTo>
                    <a:pt x="144097" y="38836"/>
                  </a:lnTo>
                  <a:lnTo>
                    <a:pt x="127431" y="20127"/>
                  </a:lnTo>
                  <a:lnTo>
                    <a:pt x="99075" y="13235"/>
                  </a:lnTo>
                  <a:lnTo>
                    <a:pt x="0" y="13235"/>
                  </a:lnTo>
                  <a:lnTo>
                    <a:pt x="5936" y="83044"/>
                  </a:lnTo>
                  <a:lnTo>
                    <a:pt x="5790" y="554286"/>
                  </a:lnTo>
                  <a:lnTo>
                    <a:pt x="0" y="624588"/>
                  </a:lnTo>
                  <a:lnTo>
                    <a:pt x="160916" y="624588"/>
                  </a:lnTo>
                  <a:lnTo>
                    <a:pt x="154969" y="554286"/>
                  </a:lnTo>
                  <a:lnTo>
                    <a:pt x="154969" y="133681"/>
                  </a:lnTo>
                  <a:lnTo>
                    <a:pt x="189285" y="111026"/>
                  </a:lnTo>
                  <a:lnTo>
                    <a:pt x="224533" y="94600"/>
                  </a:lnTo>
                  <a:lnTo>
                    <a:pt x="262806" y="84600"/>
                  </a:lnTo>
                  <a:lnTo>
                    <a:pt x="306189" y="81222"/>
                  </a:lnTo>
                  <a:lnTo>
                    <a:pt x="345922" y="89275"/>
                  </a:lnTo>
                  <a:lnTo>
                    <a:pt x="372855" y="111420"/>
                  </a:lnTo>
                  <a:lnTo>
                    <a:pt x="389269" y="144638"/>
                  </a:lnTo>
                  <a:lnTo>
                    <a:pt x="397444" y="185912"/>
                  </a:lnTo>
                  <a:lnTo>
                    <a:pt x="399663" y="232223"/>
                  </a:lnTo>
                  <a:lnTo>
                    <a:pt x="399663" y="541889"/>
                  </a:lnTo>
                  <a:lnTo>
                    <a:pt x="402284" y="576721"/>
                  </a:lnTo>
                  <a:lnTo>
                    <a:pt x="411325" y="602714"/>
                  </a:lnTo>
                  <a:lnTo>
                    <a:pt x="428553" y="618970"/>
                  </a:lnTo>
                  <a:lnTo>
                    <a:pt x="455734" y="624588"/>
                  </a:lnTo>
                  <a:lnTo>
                    <a:pt x="554799" y="624588"/>
                  </a:lnTo>
                  <a:lnTo>
                    <a:pt x="548852" y="554778"/>
                  </a:lnTo>
                  <a:lnTo>
                    <a:pt x="548852" y="196517"/>
                  </a:lnTo>
                  <a:lnTo>
                    <a:pt x="545861" y="147143"/>
                  </a:lnTo>
                  <a:lnTo>
                    <a:pt x="536580" y="104101"/>
                  </a:lnTo>
                  <a:lnTo>
                    <a:pt x="520544" y="67852"/>
                  </a:lnTo>
                  <a:lnTo>
                    <a:pt x="466359" y="17577"/>
                  </a:lnTo>
                  <a:lnTo>
                    <a:pt x="427283" y="4471"/>
                  </a:lnTo>
                  <a:lnTo>
                    <a:pt x="3796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862" name="Google Shape;862;p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0278" y="1350755"/>
              <a:ext cx="160738" cy="1564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63" name="Google Shape;863;p8"/>
            <p:cNvSpPr/>
            <p:nvPr/>
          </p:nvSpPr>
          <p:spPr>
            <a:xfrm>
              <a:off x="9865889" y="1605635"/>
              <a:ext cx="161290" cy="611505"/>
            </a:xfrm>
            <a:custGeom>
              <a:rect b="b" l="l" r="r" t="t"/>
              <a:pathLst>
                <a:path extrusionOk="0" h="611505" w="161290">
                  <a:moveTo>
                    <a:pt x="99065" y="0"/>
                  </a:moveTo>
                  <a:lnTo>
                    <a:pt x="0" y="0"/>
                  </a:lnTo>
                  <a:lnTo>
                    <a:pt x="5947" y="69809"/>
                  </a:lnTo>
                  <a:lnTo>
                    <a:pt x="5947" y="541041"/>
                  </a:lnTo>
                  <a:lnTo>
                    <a:pt x="0" y="611353"/>
                  </a:lnTo>
                  <a:lnTo>
                    <a:pt x="160895" y="611353"/>
                  </a:lnTo>
                  <a:lnTo>
                    <a:pt x="154948" y="541041"/>
                  </a:lnTo>
                  <a:lnTo>
                    <a:pt x="154948" y="82541"/>
                  </a:lnTo>
                  <a:lnTo>
                    <a:pt x="152835" y="49757"/>
                  </a:lnTo>
                  <a:lnTo>
                    <a:pt x="144656" y="23593"/>
                  </a:lnTo>
                  <a:lnTo>
                    <a:pt x="127653" y="6268"/>
                  </a:lnTo>
                  <a:lnTo>
                    <a:pt x="990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grpSp>
          <p:nvGrpSpPr>
            <p:cNvPr id="864" name="Google Shape;864;p8"/>
            <p:cNvGrpSpPr/>
            <p:nvPr/>
          </p:nvGrpSpPr>
          <p:grpSpPr>
            <a:xfrm>
              <a:off x="8792286" y="2468060"/>
              <a:ext cx="1814208" cy="243814"/>
              <a:chOff x="8792286" y="2468060"/>
              <a:chExt cx="1814208" cy="243814"/>
            </a:xfrm>
          </p:grpSpPr>
          <p:sp>
            <p:nvSpPr>
              <p:cNvPr id="865" name="Google Shape;865;p8"/>
              <p:cNvSpPr/>
              <p:nvPr/>
            </p:nvSpPr>
            <p:spPr>
              <a:xfrm>
                <a:off x="8792286" y="2479007"/>
                <a:ext cx="165735" cy="182880"/>
              </a:xfrm>
              <a:custGeom>
                <a:rect b="b" l="l" r="r" t="t"/>
                <a:pathLst>
                  <a:path extrusionOk="0" h="182880" w="165734">
                    <a:moveTo>
                      <a:pt x="165709" y="0"/>
                    </a:moveTo>
                    <a:lnTo>
                      <a:pt x="0" y="0"/>
                    </a:lnTo>
                    <a:lnTo>
                      <a:pt x="0" y="29210"/>
                    </a:lnTo>
                    <a:lnTo>
                      <a:pt x="0" y="182880"/>
                    </a:lnTo>
                    <a:lnTo>
                      <a:pt x="34264" y="182880"/>
                    </a:lnTo>
                    <a:lnTo>
                      <a:pt x="34264" y="29210"/>
                    </a:lnTo>
                    <a:lnTo>
                      <a:pt x="131445" y="29210"/>
                    </a:lnTo>
                    <a:lnTo>
                      <a:pt x="131445" y="182880"/>
                    </a:lnTo>
                    <a:lnTo>
                      <a:pt x="165709" y="182880"/>
                    </a:lnTo>
                    <a:lnTo>
                      <a:pt x="165709" y="29210"/>
                    </a:lnTo>
                    <a:lnTo>
                      <a:pt x="16570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866" name="Google Shape;866;p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8994686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67" name="Google Shape;867;p8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9177548" y="2520679"/>
                <a:ext cx="151796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68" name="Google Shape;868;p8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9349948" y="2468060"/>
                <a:ext cx="201595" cy="24381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69" name="Google Shape;869;p8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9571639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70" name="Google Shape;870;p8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9754489" y="2522248"/>
                <a:ext cx="141890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71" name="Google Shape;871;p8"/>
              <p:cNvSpPr/>
              <p:nvPr/>
            </p:nvSpPr>
            <p:spPr>
              <a:xfrm>
                <a:off x="9919932" y="2521971"/>
                <a:ext cx="157480" cy="171450"/>
              </a:xfrm>
              <a:custGeom>
                <a:rect b="b" l="l" r="r" t="t"/>
                <a:pathLst>
                  <a:path extrusionOk="0" h="171450" w="157479">
                    <a:moveTo>
                      <a:pt x="156883" y="111760"/>
                    </a:moveTo>
                    <a:lnTo>
                      <a:pt x="135191" y="111760"/>
                    </a:lnTo>
                    <a:lnTo>
                      <a:pt x="135191" y="0"/>
                    </a:lnTo>
                    <a:lnTo>
                      <a:pt x="101727" y="0"/>
                    </a:lnTo>
                    <a:lnTo>
                      <a:pt x="101727" y="111760"/>
                    </a:lnTo>
                    <a:lnTo>
                      <a:pt x="33464" y="11176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111760"/>
                    </a:lnTo>
                    <a:lnTo>
                      <a:pt x="0" y="139700"/>
                    </a:lnTo>
                    <a:lnTo>
                      <a:pt x="125552" y="139700"/>
                    </a:lnTo>
                    <a:lnTo>
                      <a:pt x="125552" y="171450"/>
                    </a:lnTo>
                    <a:lnTo>
                      <a:pt x="156883" y="171450"/>
                    </a:lnTo>
                    <a:lnTo>
                      <a:pt x="156883" y="139700"/>
                    </a:lnTo>
                    <a:lnTo>
                      <a:pt x="156883" y="1117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872" name="Google Shape;872;p8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10653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73" name="Google Shape;873;p8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10282168" y="2520679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74" name="Google Shape;874;p8"/>
              <p:cNvSpPr/>
              <p:nvPr/>
            </p:nvSpPr>
            <p:spPr>
              <a:xfrm>
                <a:off x="10467429" y="2522251"/>
                <a:ext cx="139065" cy="139700"/>
              </a:xfrm>
              <a:custGeom>
                <a:rect b="b" l="l" r="r" t="t"/>
                <a:pathLst>
                  <a:path extrusionOk="0" h="139700" w="139065">
                    <a:moveTo>
                      <a:pt x="138950" y="0"/>
                    </a:moveTo>
                    <a:lnTo>
                      <a:pt x="105486" y="0"/>
                    </a:lnTo>
                    <a:lnTo>
                      <a:pt x="105486" y="57150"/>
                    </a:lnTo>
                    <a:lnTo>
                      <a:pt x="33464" y="5715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57150"/>
                    </a:lnTo>
                    <a:lnTo>
                      <a:pt x="0" y="83820"/>
                    </a:lnTo>
                    <a:lnTo>
                      <a:pt x="0" y="139700"/>
                    </a:lnTo>
                    <a:lnTo>
                      <a:pt x="33464" y="139700"/>
                    </a:lnTo>
                    <a:lnTo>
                      <a:pt x="33464" y="83820"/>
                    </a:lnTo>
                    <a:lnTo>
                      <a:pt x="105486" y="83820"/>
                    </a:lnTo>
                    <a:lnTo>
                      <a:pt x="105486" y="139700"/>
                    </a:lnTo>
                    <a:lnTo>
                      <a:pt x="138950" y="139700"/>
                    </a:lnTo>
                    <a:lnTo>
                      <a:pt x="138950" y="83820"/>
                    </a:lnTo>
                    <a:lnTo>
                      <a:pt x="138950" y="57150"/>
                    </a:lnTo>
                    <a:lnTo>
                      <a:pt x="1389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</p:grpSp>
        <p:grpSp>
          <p:nvGrpSpPr>
            <p:cNvPr id="875" name="Google Shape;875;p8"/>
            <p:cNvGrpSpPr/>
            <p:nvPr/>
          </p:nvGrpSpPr>
          <p:grpSpPr>
            <a:xfrm>
              <a:off x="10651369" y="2520679"/>
              <a:ext cx="657516" cy="142477"/>
              <a:chOff x="10651369" y="2520679"/>
              <a:chExt cx="657516" cy="142477"/>
            </a:xfrm>
          </p:grpSpPr>
          <p:pic>
            <p:nvPicPr>
              <p:cNvPr id="876" name="Google Shape;876;p8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65136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77" name="Google Shape;877;p8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10826998" y="2520679"/>
                <a:ext cx="279761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78" name="Google Shape;878;p8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11131121" y="2522239"/>
                <a:ext cx="177764" cy="13936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79" name="Google Shape;879;p8"/>
            <p:cNvGrpSpPr/>
            <p:nvPr/>
          </p:nvGrpSpPr>
          <p:grpSpPr>
            <a:xfrm>
              <a:off x="8790940" y="2780112"/>
              <a:ext cx="561156" cy="202891"/>
              <a:chOff x="8790940" y="2780112"/>
              <a:chExt cx="561156" cy="202891"/>
            </a:xfrm>
          </p:grpSpPr>
          <p:sp>
            <p:nvSpPr>
              <p:cNvPr id="880" name="Google Shape;880;p8"/>
              <p:cNvSpPr/>
              <p:nvPr/>
            </p:nvSpPr>
            <p:spPr>
              <a:xfrm>
                <a:off x="8790940" y="2780112"/>
                <a:ext cx="203200" cy="201295"/>
              </a:xfrm>
              <a:custGeom>
                <a:rect b="b" l="l" r="r" t="t"/>
                <a:pathLst>
                  <a:path extrusionOk="0" h="201294" w="203200">
                    <a:moveTo>
                      <a:pt x="136804" y="19189"/>
                    </a:moveTo>
                    <a:lnTo>
                      <a:pt x="0" y="19189"/>
                    </a:lnTo>
                    <a:lnTo>
                      <a:pt x="0" y="47129"/>
                    </a:lnTo>
                    <a:lnTo>
                      <a:pt x="0" y="103009"/>
                    </a:lnTo>
                    <a:lnTo>
                      <a:pt x="0" y="130949"/>
                    </a:lnTo>
                    <a:lnTo>
                      <a:pt x="0" y="200799"/>
                    </a:lnTo>
                    <a:lnTo>
                      <a:pt x="34810" y="200799"/>
                    </a:lnTo>
                    <a:lnTo>
                      <a:pt x="34810" y="130949"/>
                    </a:lnTo>
                    <a:lnTo>
                      <a:pt x="125298" y="130949"/>
                    </a:lnTo>
                    <a:lnTo>
                      <a:pt x="125298" y="103009"/>
                    </a:lnTo>
                    <a:lnTo>
                      <a:pt x="34810" y="103009"/>
                    </a:lnTo>
                    <a:lnTo>
                      <a:pt x="34810" y="47129"/>
                    </a:lnTo>
                    <a:lnTo>
                      <a:pt x="136804" y="47129"/>
                    </a:lnTo>
                    <a:lnTo>
                      <a:pt x="136804" y="19189"/>
                    </a:lnTo>
                    <a:close/>
                  </a:path>
                  <a:path extrusionOk="0" h="201294" w="203200">
                    <a:moveTo>
                      <a:pt x="198132" y="61976"/>
                    </a:moveTo>
                    <a:lnTo>
                      <a:pt x="164668" y="61976"/>
                    </a:lnTo>
                    <a:lnTo>
                      <a:pt x="164668" y="201079"/>
                    </a:lnTo>
                    <a:lnTo>
                      <a:pt x="198132" y="201079"/>
                    </a:lnTo>
                    <a:lnTo>
                      <a:pt x="198132" y="61976"/>
                    </a:lnTo>
                    <a:close/>
                  </a:path>
                  <a:path extrusionOk="0" h="201294" w="203200">
                    <a:moveTo>
                      <a:pt x="202946" y="18732"/>
                    </a:moveTo>
                    <a:lnTo>
                      <a:pt x="201447" y="11849"/>
                    </a:lnTo>
                    <a:lnTo>
                      <a:pt x="201333" y="11303"/>
                    </a:lnTo>
                    <a:lnTo>
                      <a:pt x="196850" y="5359"/>
                    </a:lnTo>
                    <a:lnTo>
                      <a:pt x="190207" y="1511"/>
                    </a:lnTo>
                    <a:lnTo>
                      <a:pt x="190576" y="1511"/>
                    </a:lnTo>
                    <a:lnTo>
                      <a:pt x="181521" y="0"/>
                    </a:lnTo>
                    <a:lnTo>
                      <a:pt x="172986" y="1511"/>
                    </a:lnTo>
                    <a:lnTo>
                      <a:pt x="166204" y="5651"/>
                    </a:lnTo>
                    <a:lnTo>
                      <a:pt x="161721" y="11849"/>
                    </a:lnTo>
                    <a:lnTo>
                      <a:pt x="160108" y="19519"/>
                    </a:lnTo>
                    <a:lnTo>
                      <a:pt x="161632" y="26758"/>
                    </a:lnTo>
                    <a:lnTo>
                      <a:pt x="161721" y="27190"/>
                    </a:lnTo>
                    <a:lnTo>
                      <a:pt x="166204" y="33401"/>
                    </a:lnTo>
                    <a:lnTo>
                      <a:pt x="172986" y="37541"/>
                    </a:lnTo>
                    <a:lnTo>
                      <a:pt x="181521" y="39065"/>
                    </a:lnTo>
                    <a:lnTo>
                      <a:pt x="189915" y="37541"/>
                    </a:lnTo>
                    <a:lnTo>
                      <a:pt x="190106" y="37541"/>
                    </a:lnTo>
                    <a:lnTo>
                      <a:pt x="196951" y="33197"/>
                    </a:lnTo>
                    <a:lnTo>
                      <a:pt x="201371" y="26758"/>
                    </a:lnTo>
                    <a:lnTo>
                      <a:pt x="202946" y="187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881" name="Google Shape;881;p8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9032976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82" name="Google Shape;882;p8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9205923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883" name="Google Shape;883;p8"/>
            <p:cNvGrpSpPr/>
            <p:nvPr/>
          </p:nvGrpSpPr>
          <p:grpSpPr>
            <a:xfrm>
              <a:off x="9461323" y="2787904"/>
              <a:ext cx="1851826" cy="243805"/>
              <a:chOff x="9461323" y="2787904"/>
              <a:chExt cx="1851826" cy="243805"/>
            </a:xfrm>
          </p:grpSpPr>
          <p:pic>
            <p:nvPicPr>
              <p:cNvPr id="884" name="Google Shape;884;p8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9461323" y="2798844"/>
                <a:ext cx="184182" cy="1823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85" name="Google Shape;885;p8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9667476" y="2840516"/>
                <a:ext cx="460748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86" name="Google Shape;886;p8"/>
              <p:cNvSpPr/>
              <p:nvPr/>
            </p:nvSpPr>
            <p:spPr>
              <a:xfrm>
                <a:off x="10160350" y="2787904"/>
                <a:ext cx="33655" cy="193675"/>
              </a:xfrm>
              <a:custGeom>
                <a:rect b="b" l="l" r="r" t="t"/>
                <a:pathLst>
                  <a:path extrusionOk="0" h="193675" w="33654">
                    <a:moveTo>
                      <a:pt x="33464" y="0"/>
                    </a:moveTo>
                    <a:lnTo>
                      <a:pt x="0" y="0"/>
                    </a:lnTo>
                    <a:lnTo>
                      <a:pt x="0" y="193282"/>
                    </a:lnTo>
                    <a:lnTo>
                      <a:pt x="33464" y="193282"/>
                    </a:lnTo>
                    <a:lnTo>
                      <a:pt x="334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887" name="Google Shape;887;p8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10225943" y="2840522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88" name="Google Shape;888;p8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10410403" y="2840522"/>
                <a:ext cx="151785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89" name="Google Shape;889;p8"/>
              <p:cNvPicPr preferRelativeResize="0"/>
              <p:nvPr/>
            </p:nvPicPr>
            <p:blipFill rotWithShape="1">
              <a:blip r:embed="rId18">
                <a:alphaModFix/>
              </a:blip>
              <a:srcRect b="0" l="0" r="0" t="0"/>
              <a:stretch/>
            </p:blipFill>
            <p:spPr>
              <a:xfrm>
                <a:off x="10594054" y="2840522"/>
                <a:ext cx="239071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90" name="Google Shape;890;p8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10865531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91" name="Google Shape;891;p8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11043832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92" name="Google Shape;892;p8"/>
              <p:cNvPicPr preferRelativeResize="0"/>
              <p:nvPr/>
            </p:nvPicPr>
            <p:blipFill rotWithShape="1">
              <a:blip r:embed="rId19">
                <a:alphaModFix/>
              </a:blip>
              <a:srcRect b="0" l="0" r="0" t="0"/>
              <a:stretch/>
            </p:blipFill>
            <p:spPr>
              <a:xfrm>
                <a:off x="11208210" y="2811354"/>
                <a:ext cx="104939" cy="1716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893" name="Google Shape;893;p8"/>
          <p:cNvSpPr txBox="1"/>
          <p:nvPr/>
        </p:nvSpPr>
        <p:spPr>
          <a:xfrm>
            <a:off x="5480050" y="5045075"/>
            <a:ext cx="11811000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91425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AD955E"/>
              </a:buClr>
              <a:buSzPts val="8800"/>
              <a:buFont typeface="Montserrat Medium"/>
              <a:buNone/>
            </a:pPr>
            <a:r>
              <a:rPr lang="ru-RU" sz="880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однозначно </a:t>
            </a:r>
            <a:r>
              <a:rPr b="1" lang="ru-RU" sz="9600">
                <a:solidFill>
                  <a:schemeClr val="lt1"/>
                </a:solidFill>
              </a:rPr>
              <a:t>ДА</a:t>
            </a:r>
            <a:endParaRPr b="1" sz="13800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7" name="Shape 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8" name="Google Shape;898;p9"/>
          <p:cNvGrpSpPr/>
          <p:nvPr/>
        </p:nvGrpSpPr>
        <p:grpSpPr>
          <a:xfrm>
            <a:off x="831850" y="625475"/>
            <a:ext cx="3810000" cy="1660262"/>
            <a:chOff x="8123520" y="1350745"/>
            <a:chExt cx="3857507" cy="1680964"/>
          </a:xfrm>
        </p:grpSpPr>
        <p:sp>
          <p:nvSpPr>
            <p:cNvPr id="899" name="Google Shape;899;p9"/>
            <p:cNvSpPr/>
            <p:nvPr/>
          </p:nvSpPr>
          <p:spPr>
            <a:xfrm>
              <a:off x="8123520" y="1350745"/>
              <a:ext cx="586105" cy="878840"/>
            </a:xfrm>
            <a:custGeom>
              <a:rect b="b" l="l" r="r" t="t"/>
              <a:pathLst>
                <a:path extrusionOk="0" h="878839" w="586104">
                  <a:moveTo>
                    <a:pt x="314178" y="0"/>
                  </a:moveTo>
                  <a:lnTo>
                    <a:pt x="268164" y="1568"/>
                  </a:lnTo>
                  <a:lnTo>
                    <a:pt x="222745" y="6576"/>
                  </a:lnTo>
                  <a:lnTo>
                    <a:pt x="178914" y="15477"/>
                  </a:lnTo>
                  <a:lnTo>
                    <a:pt x="137666" y="28722"/>
                  </a:lnTo>
                  <a:lnTo>
                    <a:pt x="99993" y="46764"/>
                  </a:lnTo>
                  <a:lnTo>
                    <a:pt x="66887" y="70056"/>
                  </a:lnTo>
                  <a:lnTo>
                    <a:pt x="39341" y="99051"/>
                  </a:lnTo>
                  <a:lnTo>
                    <a:pt x="18350" y="134201"/>
                  </a:lnTo>
                  <a:lnTo>
                    <a:pt x="4905" y="175959"/>
                  </a:lnTo>
                  <a:lnTo>
                    <a:pt x="0" y="224778"/>
                  </a:lnTo>
                  <a:lnTo>
                    <a:pt x="3918" y="264506"/>
                  </a:lnTo>
                  <a:lnTo>
                    <a:pt x="33534" y="332902"/>
                  </a:lnTo>
                  <a:lnTo>
                    <a:pt x="85544" y="389599"/>
                  </a:lnTo>
                  <a:lnTo>
                    <a:pt x="117452" y="414702"/>
                  </a:lnTo>
                  <a:lnTo>
                    <a:pt x="151967" y="438251"/>
                  </a:lnTo>
                  <a:lnTo>
                    <a:pt x="188091" y="460702"/>
                  </a:lnTo>
                  <a:lnTo>
                    <a:pt x="261177" y="504140"/>
                  </a:lnTo>
                  <a:lnTo>
                    <a:pt x="296145" y="526040"/>
                  </a:lnTo>
                  <a:lnTo>
                    <a:pt x="328732" y="548669"/>
                  </a:lnTo>
                  <a:lnTo>
                    <a:pt x="382778" y="597945"/>
                  </a:lnTo>
                  <a:lnTo>
                    <a:pt x="415337" y="655622"/>
                  </a:lnTo>
                  <a:lnTo>
                    <a:pt x="421065" y="688753"/>
                  </a:lnTo>
                  <a:lnTo>
                    <a:pt x="415450" y="740100"/>
                  </a:lnTo>
                  <a:lnTo>
                    <a:pt x="394428" y="780881"/>
                  </a:lnTo>
                  <a:lnTo>
                    <a:pt x="360292" y="810612"/>
                  </a:lnTo>
                  <a:lnTo>
                    <a:pt x="315333" y="828807"/>
                  </a:lnTo>
                  <a:lnTo>
                    <a:pt x="261845" y="834979"/>
                  </a:lnTo>
                  <a:lnTo>
                    <a:pt x="213367" y="832384"/>
                  </a:lnTo>
                  <a:lnTo>
                    <a:pt x="166773" y="824392"/>
                  </a:lnTo>
                  <a:lnTo>
                    <a:pt x="121497" y="810697"/>
                  </a:lnTo>
                  <a:lnTo>
                    <a:pt x="76971" y="790991"/>
                  </a:lnTo>
                  <a:lnTo>
                    <a:pt x="53975" y="784664"/>
                  </a:lnTo>
                  <a:lnTo>
                    <a:pt x="34776" y="789426"/>
                  </a:lnTo>
                  <a:lnTo>
                    <a:pt x="19468" y="802535"/>
                  </a:lnTo>
                  <a:lnTo>
                    <a:pt x="8146" y="821252"/>
                  </a:lnTo>
                  <a:lnTo>
                    <a:pt x="52121" y="841592"/>
                  </a:lnTo>
                  <a:lnTo>
                    <a:pt x="102806" y="857661"/>
                  </a:lnTo>
                  <a:lnTo>
                    <a:pt x="156380" y="869316"/>
                  </a:lnTo>
                  <a:lnTo>
                    <a:pt x="209022" y="876413"/>
                  </a:lnTo>
                  <a:lnTo>
                    <a:pt x="256913" y="878810"/>
                  </a:lnTo>
                  <a:lnTo>
                    <a:pt x="310611" y="876623"/>
                  </a:lnTo>
                  <a:lnTo>
                    <a:pt x="361707" y="869925"/>
                  </a:lnTo>
                  <a:lnTo>
                    <a:pt x="409446" y="858512"/>
                  </a:lnTo>
                  <a:lnTo>
                    <a:pt x="453070" y="842182"/>
                  </a:lnTo>
                  <a:lnTo>
                    <a:pt x="491824" y="820731"/>
                  </a:lnTo>
                  <a:lnTo>
                    <a:pt x="524949" y="793956"/>
                  </a:lnTo>
                  <a:lnTo>
                    <a:pt x="551691" y="761652"/>
                  </a:lnTo>
                  <a:lnTo>
                    <a:pt x="571292" y="723618"/>
                  </a:lnTo>
                  <a:lnTo>
                    <a:pt x="582995" y="679648"/>
                  </a:lnTo>
                  <a:lnTo>
                    <a:pt x="586044" y="629541"/>
                  </a:lnTo>
                  <a:lnTo>
                    <a:pt x="580707" y="588318"/>
                  </a:lnTo>
                  <a:lnTo>
                    <a:pt x="567827" y="551156"/>
                  </a:lnTo>
                  <a:lnTo>
                    <a:pt x="548422" y="517593"/>
                  </a:lnTo>
                  <a:lnTo>
                    <a:pt x="523507" y="487167"/>
                  </a:lnTo>
                  <a:lnTo>
                    <a:pt x="494099" y="459415"/>
                  </a:lnTo>
                  <a:lnTo>
                    <a:pt x="461216" y="433876"/>
                  </a:lnTo>
                  <a:lnTo>
                    <a:pt x="425874" y="410088"/>
                  </a:lnTo>
                  <a:lnTo>
                    <a:pt x="389090" y="387590"/>
                  </a:lnTo>
                  <a:lnTo>
                    <a:pt x="315263" y="344611"/>
                  </a:lnTo>
                  <a:lnTo>
                    <a:pt x="280253" y="323208"/>
                  </a:lnTo>
                  <a:lnTo>
                    <a:pt x="247868" y="301245"/>
                  </a:lnTo>
                  <a:lnTo>
                    <a:pt x="195041" y="253797"/>
                  </a:lnTo>
                  <a:lnTo>
                    <a:pt x="164914" y="198570"/>
                  </a:lnTo>
                  <a:lnTo>
                    <a:pt x="160906" y="166884"/>
                  </a:lnTo>
                  <a:lnTo>
                    <a:pt x="167326" y="125567"/>
                  </a:lnTo>
                  <a:lnTo>
                    <a:pt x="185798" y="91330"/>
                  </a:lnTo>
                  <a:lnTo>
                    <a:pt x="215723" y="65380"/>
                  </a:lnTo>
                  <a:lnTo>
                    <a:pt x="256504" y="48924"/>
                  </a:lnTo>
                  <a:lnTo>
                    <a:pt x="307540" y="43171"/>
                  </a:lnTo>
                  <a:lnTo>
                    <a:pt x="347261" y="45269"/>
                  </a:lnTo>
                  <a:lnTo>
                    <a:pt x="386107" y="51647"/>
                  </a:lnTo>
                  <a:lnTo>
                    <a:pt x="424417" y="62431"/>
                  </a:lnTo>
                  <a:lnTo>
                    <a:pt x="462530" y="77746"/>
                  </a:lnTo>
                  <a:lnTo>
                    <a:pt x="487072" y="83450"/>
                  </a:lnTo>
                  <a:lnTo>
                    <a:pt x="506372" y="77264"/>
                  </a:lnTo>
                  <a:lnTo>
                    <a:pt x="521116" y="62550"/>
                  </a:lnTo>
                  <a:lnTo>
                    <a:pt x="531994" y="42668"/>
                  </a:lnTo>
                  <a:lnTo>
                    <a:pt x="478241" y="23999"/>
                  </a:lnTo>
                  <a:lnTo>
                    <a:pt x="424036" y="10665"/>
                  </a:lnTo>
                  <a:lnTo>
                    <a:pt x="369357" y="2666"/>
                  </a:lnTo>
                  <a:lnTo>
                    <a:pt x="31417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0" name="Google Shape;900;p9"/>
            <p:cNvSpPr/>
            <p:nvPr/>
          </p:nvSpPr>
          <p:spPr>
            <a:xfrm>
              <a:off x="10824057" y="1592395"/>
              <a:ext cx="1156970" cy="637540"/>
            </a:xfrm>
            <a:custGeom>
              <a:rect b="b" l="l" r="r" t="t"/>
              <a:pathLst>
                <a:path extrusionOk="0" h="637539" w="1156970">
                  <a:moveTo>
                    <a:pt x="556818" y="246621"/>
                  </a:moveTo>
                  <a:lnTo>
                    <a:pt x="552373" y="195897"/>
                  </a:lnTo>
                  <a:lnTo>
                    <a:pt x="540524" y="149872"/>
                  </a:lnTo>
                  <a:lnTo>
                    <a:pt x="521233" y="108445"/>
                  </a:lnTo>
                  <a:lnTo>
                    <a:pt x="494296" y="71958"/>
                  </a:lnTo>
                  <a:lnTo>
                    <a:pt x="458660" y="41770"/>
                  </a:lnTo>
                  <a:lnTo>
                    <a:pt x="413080" y="19024"/>
                  </a:lnTo>
                  <a:lnTo>
                    <a:pt x="411556" y="18554"/>
                  </a:lnTo>
                  <a:lnTo>
                    <a:pt x="411556" y="252907"/>
                  </a:lnTo>
                  <a:lnTo>
                    <a:pt x="160070" y="271272"/>
                  </a:lnTo>
                  <a:lnTo>
                    <a:pt x="162636" y="230606"/>
                  </a:lnTo>
                  <a:lnTo>
                    <a:pt x="168414" y="186093"/>
                  </a:lnTo>
                  <a:lnTo>
                    <a:pt x="178930" y="141389"/>
                  </a:lnTo>
                  <a:lnTo>
                    <a:pt x="195681" y="100203"/>
                  </a:lnTo>
                  <a:lnTo>
                    <a:pt x="220192" y="66217"/>
                  </a:lnTo>
                  <a:lnTo>
                    <a:pt x="253974" y="43116"/>
                  </a:lnTo>
                  <a:lnTo>
                    <a:pt x="298538" y="34594"/>
                  </a:lnTo>
                  <a:lnTo>
                    <a:pt x="345325" y="45097"/>
                  </a:lnTo>
                  <a:lnTo>
                    <a:pt x="377088" y="72961"/>
                  </a:lnTo>
                  <a:lnTo>
                    <a:pt x="396735" y="112928"/>
                  </a:lnTo>
                  <a:lnTo>
                    <a:pt x="407111" y="159740"/>
                  </a:lnTo>
                  <a:lnTo>
                    <a:pt x="411099" y="208140"/>
                  </a:lnTo>
                  <a:lnTo>
                    <a:pt x="411492" y="246621"/>
                  </a:lnTo>
                  <a:lnTo>
                    <a:pt x="411556" y="252907"/>
                  </a:lnTo>
                  <a:lnTo>
                    <a:pt x="411556" y="18554"/>
                  </a:lnTo>
                  <a:lnTo>
                    <a:pt x="386727" y="10680"/>
                  </a:lnTo>
                  <a:lnTo>
                    <a:pt x="358381" y="4737"/>
                  </a:lnTo>
                  <a:lnTo>
                    <a:pt x="328041" y="1181"/>
                  </a:lnTo>
                  <a:lnTo>
                    <a:pt x="295681" y="0"/>
                  </a:lnTo>
                  <a:lnTo>
                    <a:pt x="242404" y="3556"/>
                  </a:lnTo>
                  <a:lnTo>
                    <a:pt x="193903" y="14224"/>
                  </a:lnTo>
                  <a:lnTo>
                    <a:pt x="150190" y="32016"/>
                  </a:lnTo>
                  <a:lnTo>
                    <a:pt x="111277" y="56934"/>
                  </a:lnTo>
                  <a:lnTo>
                    <a:pt x="77177" y="89001"/>
                  </a:lnTo>
                  <a:lnTo>
                    <a:pt x="48641" y="127000"/>
                  </a:lnTo>
                  <a:lnTo>
                    <a:pt x="26657" y="169697"/>
                  </a:lnTo>
                  <a:lnTo>
                    <a:pt x="11226" y="217119"/>
                  </a:lnTo>
                  <a:lnTo>
                    <a:pt x="2349" y="269227"/>
                  </a:lnTo>
                  <a:lnTo>
                    <a:pt x="0" y="326047"/>
                  </a:lnTo>
                  <a:lnTo>
                    <a:pt x="3009" y="373164"/>
                  </a:lnTo>
                  <a:lnTo>
                    <a:pt x="11074" y="419404"/>
                  </a:lnTo>
                  <a:lnTo>
                    <a:pt x="24841" y="464058"/>
                  </a:lnTo>
                  <a:lnTo>
                    <a:pt x="45008" y="506437"/>
                  </a:lnTo>
                  <a:lnTo>
                    <a:pt x="72237" y="545858"/>
                  </a:lnTo>
                  <a:lnTo>
                    <a:pt x="105295" y="577583"/>
                  </a:lnTo>
                  <a:lnTo>
                    <a:pt x="151930" y="607009"/>
                  </a:lnTo>
                  <a:lnTo>
                    <a:pt x="199237" y="624370"/>
                  </a:lnTo>
                  <a:lnTo>
                    <a:pt x="249212" y="634111"/>
                  </a:lnTo>
                  <a:lnTo>
                    <a:pt x="300101" y="637171"/>
                  </a:lnTo>
                  <a:lnTo>
                    <a:pt x="351104" y="633844"/>
                  </a:lnTo>
                  <a:lnTo>
                    <a:pt x="402056" y="624370"/>
                  </a:lnTo>
                  <a:lnTo>
                    <a:pt x="450227" y="609409"/>
                  </a:lnTo>
                  <a:lnTo>
                    <a:pt x="492620" y="589673"/>
                  </a:lnTo>
                  <a:lnTo>
                    <a:pt x="504558" y="581266"/>
                  </a:lnTo>
                  <a:lnTo>
                    <a:pt x="526427" y="565873"/>
                  </a:lnTo>
                  <a:lnTo>
                    <a:pt x="535343" y="553021"/>
                  </a:lnTo>
                  <a:lnTo>
                    <a:pt x="536549" y="540181"/>
                  </a:lnTo>
                  <a:lnTo>
                    <a:pt x="532663" y="529031"/>
                  </a:lnTo>
                  <a:lnTo>
                    <a:pt x="526275" y="521208"/>
                  </a:lnTo>
                  <a:lnTo>
                    <a:pt x="486448" y="547687"/>
                  </a:lnTo>
                  <a:lnTo>
                    <a:pt x="444652" y="566432"/>
                  </a:lnTo>
                  <a:lnTo>
                    <a:pt x="399605" y="577583"/>
                  </a:lnTo>
                  <a:lnTo>
                    <a:pt x="350050" y="581266"/>
                  </a:lnTo>
                  <a:lnTo>
                    <a:pt x="303657" y="577100"/>
                  </a:lnTo>
                  <a:lnTo>
                    <a:pt x="264401" y="564629"/>
                  </a:lnTo>
                  <a:lnTo>
                    <a:pt x="232283" y="543852"/>
                  </a:lnTo>
                  <a:lnTo>
                    <a:pt x="207289" y="514769"/>
                  </a:lnTo>
                  <a:lnTo>
                    <a:pt x="188379" y="476465"/>
                  </a:lnTo>
                  <a:lnTo>
                    <a:pt x="174396" y="428028"/>
                  </a:lnTo>
                  <a:lnTo>
                    <a:pt x="165315" y="369455"/>
                  </a:lnTo>
                  <a:lnTo>
                    <a:pt x="161099" y="300736"/>
                  </a:lnTo>
                  <a:lnTo>
                    <a:pt x="550545" y="300736"/>
                  </a:lnTo>
                  <a:lnTo>
                    <a:pt x="551929" y="299567"/>
                  </a:lnTo>
                  <a:lnTo>
                    <a:pt x="556742" y="260172"/>
                  </a:lnTo>
                  <a:lnTo>
                    <a:pt x="556818" y="246621"/>
                  </a:lnTo>
                  <a:close/>
                </a:path>
                <a:path extrusionOk="0" h="637539" w="1156970">
                  <a:moveTo>
                    <a:pt x="1156525" y="624598"/>
                  </a:moveTo>
                  <a:lnTo>
                    <a:pt x="904011" y="271449"/>
                  </a:lnTo>
                  <a:lnTo>
                    <a:pt x="1122527" y="13246"/>
                  </a:lnTo>
                  <a:lnTo>
                    <a:pt x="1040803" y="13246"/>
                  </a:lnTo>
                  <a:lnTo>
                    <a:pt x="1033640" y="14909"/>
                  </a:lnTo>
                  <a:lnTo>
                    <a:pt x="883589" y="241668"/>
                  </a:lnTo>
                  <a:lnTo>
                    <a:pt x="846747" y="189407"/>
                  </a:lnTo>
                  <a:lnTo>
                    <a:pt x="794867" y="112839"/>
                  </a:lnTo>
                  <a:lnTo>
                    <a:pt x="761949" y="61874"/>
                  </a:lnTo>
                  <a:lnTo>
                    <a:pt x="738987" y="31559"/>
                  </a:lnTo>
                  <a:lnTo>
                    <a:pt x="717003" y="17005"/>
                  </a:lnTo>
                  <a:lnTo>
                    <a:pt x="686993" y="13246"/>
                  </a:lnTo>
                  <a:lnTo>
                    <a:pt x="561619" y="13246"/>
                  </a:lnTo>
                  <a:lnTo>
                    <a:pt x="793051" y="340258"/>
                  </a:lnTo>
                  <a:lnTo>
                    <a:pt x="552437" y="624598"/>
                  </a:lnTo>
                  <a:lnTo>
                    <a:pt x="637235" y="624598"/>
                  </a:lnTo>
                  <a:lnTo>
                    <a:pt x="644029" y="621957"/>
                  </a:lnTo>
                  <a:lnTo>
                    <a:pt x="814108" y="370039"/>
                  </a:lnTo>
                  <a:lnTo>
                    <a:pt x="871550" y="449935"/>
                  </a:lnTo>
                  <a:lnTo>
                    <a:pt x="914463" y="512851"/>
                  </a:lnTo>
                  <a:lnTo>
                    <a:pt x="943635" y="559320"/>
                  </a:lnTo>
                  <a:lnTo>
                    <a:pt x="964844" y="591540"/>
                  </a:lnTo>
                  <a:lnTo>
                    <a:pt x="983932" y="611695"/>
                  </a:lnTo>
                  <a:lnTo>
                    <a:pt x="1006678" y="621982"/>
                  </a:lnTo>
                  <a:lnTo>
                    <a:pt x="1038923" y="624598"/>
                  </a:lnTo>
                  <a:lnTo>
                    <a:pt x="1156525" y="62459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1" name="Google Shape;901;p9"/>
            <p:cNvSpPr/>
            <p:nvPr/>
          </p:nvSpPr>
          <p:spPr>
            <a:xfrm>
              <a:off x="8787720" y="1592410"/>
              <a:ext cx="932815" cy="624840"/>
            </a:xfrm>
            <a:custGeom>
              <a:rect b="b" l="l" r="r" t="t"/>
              <a:pathLst>
                <a:path extrusionOk="0" h="624839" w="932815">
                  <a:moveTo>
                    <a:pt x="757003" y="0"/>
                  </a:moveTo>
                  <a:lnTo>
                    <a:pt x="699204" y="5775"/>
                  </a:lnTo>
                  <a:lnTo>
                    <a:pt x="648551" y="21673"/>
                  </a:lnTo>
                  <a:lnTo>
                    <a:pt x="604112" y="45550"/>
                  </a:lnTo>
                  <a:lnTo>
                    <a:pt x="564956" y="75263"/>
                  </a:lnTo>
                  <a:lnTo>
                    <a:pt x="530151" y="108666"/>
                  </a:lnTo>
                  <a:lnTo>
                    <a:pt x="509581" y="62727"/>
                  </a:lnTo>
                  <a:lnTo>
                    <a:pt x="477058" y="28590"/>
                  </a:lnTo>
                  <a:lnTo>
                    <a:pt x="430895" y="7325"/>
                  </a:lnTo>
                  <a:lnTo>
                    <a:pt x="369402" y="0"/>
                  </a:lnTo>
                  <a:lnTo>
                    <a:pt x="319200" y="4675"/>
                  </a:lnTo>
                  <a:lnTo>
                    <a:pt x="272651" y="18057"/>
                  </a:lnTo>
                  <a:lnTo>
                    <a:pt x="229667" y="39179"/>
                  </a:lnTo>
                  <a:lnTo>
                    <a:pt x="190161" y="67076"/>
                  </a:lnTo>
                  <a:lnTo>
                    <a:pt x="154047" y="100782"/>
                  </a:lnTo>
                  <a:lnTo>
                    <a:pt x="151996" y="66397"/>
                  </a:lnTo>
                  <a:lnTo>
                    <a:pt x="144160" y="38822"/>
                  </a:lnTo>
                  <a:lnTo>
                    <a:pt x="127502" y="20115"/>
                  </a:lnTo>
                  <a:lnTo>
                    <a:pt x="99075" y="13224"/>
                  </a:lnTo>
                  <a:lnTo>
                    <a:pt x="0" y="13224"/>
                  </a:lnTo>
                  <a:lnTo>
                    <a:pt x="5947" y="83034"/>
                  </a:lnTo>
                  <a:lnTo>
                    <a:pt x="5947" y="554265"/>
                  </a:lnTo>
                  <a:lnTo>
                    <a:pt x="0" y="624577"/>
                  </a:lnTo>
                  <a:lnTo>
                    <a:pt x="161084" y="624577"/>
                  </a:lnTo>
                  <a:lnTo>
                    <a:pt x="155147" y="554265"/>
                  </a:lnTo>
                  <a:lnTo>
                    <a:pt x="155147" y="133618"/>
                  </a:lnTo>
                  <a:lnTo>
                    <a:pt x="190115" y="109798"/>
                  </a:lnTo>
                  <a:lnTo>
                    <a:pt x="226750" y="93512"/>
                  </a:lnTo>
                  <a:lnTo>
                    <a:pt x="263227" y="84173"/>
                  </a:lnTo>
                  <a:lnTo>
                    <a:pt x="297718" y="81191"/>
                  </a:lnTo>
                  <a:lnTo>
                    <a:pt x="339864" y="90674"/>
                  </a:lnTo>
                  <a:lnTo>
                    <a:pt x="367091" y="115681"/>
                  </a:lnTo>
                  <a:lnTo>
                    <a:pt x="382590" y="151050"/>
                  </a:lnTo>
                  <a:lnTo>
                    <a:pt x="389549" y="191619"/>
                  </a:lnTo>
                  <a:lnTo>
                    <a:pt x="391160" y="232223"/>
                  </a:lnTo>
                  <a:lnTo>
                    <a:pt x="391160" y="554265"/>
                  </a:lnTo>
                  <a:lnTo>
                    <a:pt x="385380" y="624577"/>
                  </a:lnTo>
                  <a:lnTo>
                    <a:pt x="546318" y="624577"/>
                  </a:lnTo>
                  <a:lnTo>
                    <a:pt x="540350" y="554265"/>
                  </a:lnTo>
                  <a:lnTo>
                    <a:pt x="540350" y="133629"/>
                  </a:lnTo>
                  <a:lnTo>
                    <a:pt x="571983" y="111476"/>
                  </a:lnTo>
                  <a:lnTo>
                    <a:pt x="607579" y="95002"/>
                  </a:lnTo>
                  <a:lnTo>
                    <a:pt x="645376" y="84731"/>
                  </a:lnTo>
                  <a:lnTo>
                    <a:pt x="683612" y="81191"/>
                  </a:lnTo>
                  <a:lnTo>
                    <a:pt x="727130" y="91419"/>
                  </a:lnTo>
                  <a:lnTo>
                    <a:pt x="754531" y="117916"/>
                  </a:lnTo>
                  <a:lnTo>
                    <a:pt x="769519" y="154402"/>
                  </a:lnTo>
                  <a:lnTo>
                    <a:pt x="775796" y="194598"/>
                  </a:lnTo>
                  <a:lnTo>
                    <a:pt x="777065" y="232223"/>
                  </a:lnTo>
                  <a:lnTo>
                    <a:pt x="777065" y="541868"/>
                  </a:lnTo>
                  <a:lnTo>
                    <a:pt x="780331" y="579423"/>
                  </a:lnTo>
                  <a:lnTo>
                    <a:pt x="790448" y="605117"/>
                  </a:lnTo>
                  <a:lnTo>
                    <a:pt x="807894" y="619864"/>
                  </a:lnTo>
                  <a:lnTo>
                    <a:pt x="833147" y="624577"/>
                  </a:lnTo>
                  <a:lnTo>
                    <a:pt x="932191" y="624577"/>
                  </a:lnTo>
                  <a:lnTo>
                    <a:pt x="926254" y="554265"/>
                  </a:lnTo>
                  <a:lnTo>
                    <a:pt x="926254" y="196496"/>
                  </a:lnTo>
                  <a:lnTo>
                    <a:pt x="923254" y="146704"/>
                  </a:lnTo>
                  <a:lnTo>
                    <a:pt x="913952" y="103503"/>
                  </a:lnTo>
                  <a:lnTo>
                    <a:pt x="897894" y="67281"/>
                  </a:lnTo>
                  <a:lnTo>
                    <a:pt x="843688" y="17340"/>
                  </a:lnTo>
                  <a:lnTo>
                    <a:pt x="804633" y="4400"/>
                  </a:lnTo>
                  <a:lnTo>
                    <a:pt x="7570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902" name="Google Shape;902;p9"/>
            <p:cNvSpPr/>
            <p:nvPr/>
          </p:nvSpPr>
          <p:spPr>
            <a:xfrm>
              <a:off x="10178200" y="1592395"/>
              <a:ext cx="554990" cy="624840"/>
            </a:xfrm>
            <a:custGeom>
              <a:rect b="b" l="l" r="r" t="t"/>
              <a:pathLst>
                <a:path extrusionOk="0" h="624839" w="554990">
                  <a:moveTo>
                    <a:pt x="379601" y="0"/>
                  </a:moveTo>
                  <a:lnTo>
                    <a:pt x="328586" y="4612"/>
                  </a:lnTo>
                  <a:lnTo>
                    <a:pt x="279675" y="17832"/>
                  </a:lnTo>
                  <a:lnTo>
                    <a:pt x="233707" y="38738"/>
                  </a:lnTo>
                  <a:lnTo>
                    <a:pt x="191524" y="66406"/>
                  </a:lnTo>
                  <a:lnTo>
                    <a:pt x="153963" y="99913"/>
                  </a:lnTo>
                  <a:lnTo>
                    <a:pt x="151972" y="66411"/>
                  </a:lnTo>
                  <a:lnTo>
                    <a:pt x="144097" y="38836"/>
                  </a:lnTo>
                  <a:lnTo>
                    <a:pt x="127431" y="20127"/>
                  </a:lnTo>
                  <a:lnTo>
                    <a:pt x="99075" y="13235"/>
                  </a:lnTo>
                  <a:lnTo>
                    <a:pt x="0" y="13235"/>
                  </a:lnTo>
                  <a:lnTo>
                    <a:pt x="5936" y="83044"/>
                  </a:lnTo>
                  <a:lnTo>
                    <a:pt x="5790" y="554286"/>
                  </a:lnTo>
                  <a:lnTo>
                    <a:pt x="0" y="624588"/>
                  </a:lnTo>
                  <a:lnTo>
                    <a:pt x="160916" y="624588"/>
                  </a:lnTo>
                  <a:lnTo>
                    <a:pt x="154969" y="554286"/>
                  </a:lnTo>
                  <a:lnTo>
                    <a:pt x="154969" y="133681"/>
                  </a:lnTo>
                  <a:lnTo>
                    <a:pt x="189285" y="111026"/>
                  </a:lnTo>
                  <a:lnTo>
                    <a:pt x="224533" y="94600"/>
                  </a:lnTo>
                  <a:lnTo>
                    <a:pt x="262806" y="84600"/>
                  </a:lnTo>
                  <a:lnTo>
                    <a:pt x="306189" y="81222"/>
                  </a:lnTo>
                  <a:lnTo>
                    <a:pt x="345922" y="89275"/>
                  </a:lnTo>
                  <a:lnTo>
                    <a:pt x="372855" y="111420"/>
                  </a:lnTo>
                  <a:lnTo>
                    <a:pt x="389269" y="144638"/>
                  </a:lnTo>
                  <a:lnTo>
                    <a:pt x="397444" y="185912"/>
                  </a:lnTo>
                  <a:lnTo>
                    <a:pt x="399663" y="232223"/>
                  </a:lnTo>
                  <a:lnTo>
                    <a:pt x="399663" y="541889"/>
                  </a:lnTo>
                  <a:lnTo>
                    <a:pt x="402284" y="576721"/>
                  </a:lnTo>
                  <a:lnTo>
                    <a:pt x="411325" y="602714"/>
                  </a:lnTo>
                  <a:lnTo>
                    <a:pt x="428553" y="618970"/>
                  </a:lnTo>
                  <a:lnTo>
                    <a:pt x="455734" y="624588"/>
                  </a:lnTo>
                  <a:lnTo>
                    <a:pt x="554799" y="624588"/>
                  </a:lnTo>
                  <a:lnTo>
                    <a:pt x="548852" y="554778"/>
                  </a:lnTo>
                  <a:lnTo>
                    <a:pt x="548852" y="196517"/>
                  </a:lnTo>
                  <a:lnTo>
                    <a:pt x="545861" y="147143"/>
                  </a:lnTo>
                  <a:lnTo>
                    <a:pt x="536580" y="104101"/>
                  </a:lnTo>
                  <a:lnTo>
                    <a:pt x="520544" y="67852"/>
                  </a:lnTo>
                  <a:lnTo>
                    <a:pt x="466359" y="17577"/>
                  </a:lnTo>
                  <a:lnTo>
                    <a:pt x="427283" y="4471"/>
                  </a:lnTo>
                  <a:lnTo>
                    <a:pt x="3796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903" name="Google Shape;903;p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9860278" y="1350755"/>
              <a:ext cx="160738" cy="15644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04" name="Google Shape;904;p9"/>
            <p:cNvSpPr/>
            <p:nvPr/>
          </p:nvSpPr>
          <p:spPr>
            <a:xfrm>
              <a:off x="9865889" y="1605635"/>
              <a:ext cx="161290" cy="611505"/>
            </a:xfrm>
            <a:custGeom>
              <a:rect b="b" l="l" r="r" t="t"/>
              <a:pathLst>
                <a:path extrusionOk="0" h="611505" w="161290">
                  <a:moveTo>
                    <a:pt x="99065" y="0"/>
                  </a:moveTo>
                  <a:lnTo>
                    <a:pt x="0" y="0"/>
                  </a:lnTo>
                  <a:lnTo>
                    <a:pt x="5947" y="69809"/>
                  </a:lnTo>
                  <a:lnTo>
                    <a:pt x="5947" y="541041"/>
                  </a:lnTo>
                  <a:lnTo>
                    <a:pt x="0" y="611353"/>
                  </a:lnTo>
                  <a:lnTo>
                    <a:pt x="160895" y="611353"/>
                  </a:lnTo>
                  <a:lnTo>
                    <a:pt x="154948" y="541041"/>
                  </a:lnTo>
                  <a:lnTo>
                    <a:pt x="154948" y="82541"/>
                  </a:lnTo>
                  <a:lnTo>
                    <a:pt x="152835" y="49757"/>
                  </a:lnTo>
                  <a:lnTo>
                    <a:pt x="144656" y="23593"/>
                  </a:lnTo>
                  <a:lnTo>
                    <a:pt x="127653" y="6268"/>
                  </a:lnTo>
                  <a:lnTo>
                    <a:pt x="990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grpSp>
          <p:nvGrpSpPr>
            <p:cNvPr id="905" name="Google Shape;905;p9"/>
            <p:cNvGrpSpPr/>
            <p:nvPr/>
          </p:nvGrpSpPr>
          <p:grpSpPr>
            <a:xfrm>
              <a:off x="8792286" y="2468060"/>
              <a:ext cx="1814208" cy="243814"/>
              <a:chOff x="8792286" y="2468060"/>
              <a:chExt cx="1814208" cy="243814"/>
            </a:xfrm>
          </p:grpSpPr>
          <p:sp>
            <p:nvSpPr>
              <p:cNvPr id="906" name="Google Shape;906;p9"/>
              <p:cNvSpPr/>
              <p:nvPr/>
            </p:nvSpPr>
            <p:spPr>
              <a:xfrm>
                <a:off x="8792286" y="2479007"/>
                <a:ext cx="165735" cy="182880"/>
              </a:xfrm>
              <a:custGeom>
                <a:rect b="b" l="l" r="r" t="t"/>
                <a:pathLst>
                  <a:path extrusionOk="0" h="182880" w="165734">
                    <a:moveTo>
                      <a:pt x="165709" y="0"/>
                    </a:moveTo>
                    <a:lnTo>
                      <a:pt x="0" y="0"/>
                    </a:lnTo>
                    <a:lnTo>
                      <a:pt x="0" y="29210"/>
                    </a:lnTo>
                    <a:lnTo>
                      <a:pt x="0" y="182880"/>
                    </a:lnTo>
                    <a:lnTo>
                      <a:pt x="34264" y="182880"/>
                    </a:lnTo>
                    <a:lnTo>
                      <a:pt x="34264" y="29210"/>
                    </a:lnTo>
                    <a:lnTo>
                      <a:pt x="131445" y="29210"/>
                    </a:lnTo>
                    <a:lnTo>
                      <a:pt x="131445" y="182880"/>
                    </a:lnTo>
                    <a:lnTo>
                      <a:pt x="165709" y="182880"/>
                    </a:lnTo>
                    <a:lnTo>
                      <a:pt x="165709" y="29210"/>
                    </a:lnTo>
                    <a:lnTo>
                      <a:pt x="16570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907" name="Google Shape;907;p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8994686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08" name="Google Shape;908;p9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9177548" y="2520679"/>
                <a:ext cx="151796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09" name="Google Shape;909;p9"/>
              <p:cNvPicPr preferRelativeResize="0"/>
              <p:nvPr/>
            </p:nvPicPr>
            <p:blipFill rotWithShape="1">
              <a:blip r:embed="rId6">
                <a:alphaModFix/>
              </a:blip>
              <a:srcRect b="0" l="0" r="0" t="0"/>
              <a:stretch/>
            </p:blipFill>
            <p:spPr>
              <a:xfrm>
                <a:off x="9349948" y="2468060"/>
                <a:ext cx="201595" cy="243814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10" name="Google Shape;910;p9"/>
              <p:cNvPicPr preferRelativeResize="0"/>
              <p:nvPr/>
            </p:nvPicPr>
            <p:blipFill rotWithShape="1">
              <a:blip r:embed="rId4">
                <a:alphaModFix/>
              </a:blip>
              <a:srcRect b="0" l="0" r="0" t="0"/>
              <a:stretch/>
            </p:blipFill>
            <p:spPr>
              <a:xfrm>
                <a:off x="9571639" y="2520672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11" name="Google Shape;911;p9"/>
              <p:cNvPicPr preferRelativeResize="0"/>
              <p:nvPr/>
            </p:nvPicPr>
            <p:blipFill rotWithShape="1">
              <a:blip r:embed="rId7">
                <a:alphaModFix/>
              </a:blip>
              <a:srcRect b="0" l="0" r="0" t="0"/>
              <a:stretch/>
            </p:blipFill>
            <p:spPr>
              <a:xfrm>
                <a:off x="9754489" y="2522248"/>
                <a:ext cx="141890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12" name="Google Shape;912;p9"/>
              <p:cNvSpPr/>
              <p:nvPr/>
            </p:nvSpPr>
            <p:spPr>
              <a:xfrm>
                <a:off x="9919932" y="2521971"/>
                <a:ext cx="157480" cy="171450"/>
              </a:xfrm>
              <a:custGeom>
                <a:rect b="b" l="l" r="r" t="t"/>
                <a:pathLst>
                  <a:path extrusionOk="0" h="171450" w="157479">
                    <a:moveTo>
                      <a:pt x="156883" y="111760"/>
                    </a:moveTo>
                    <a:lnTo>
                      <a:pt x="135191" y="111760"/>
                    </a:lnTo>
                    <a:lnTo>
                      <a:pt x="135191" y="0"/>
                    </a:lnTo>
                    <a:lnTo>
                      <a:pt x="101727" y="0"/>
                    </a:lnTo>
                    <a:lnTo>
                      <a:pt x="101727" y="111760"/>
                    </a:lnTo>
                    <a:lnTo>
                      <a:pt x="33464" y="11176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111760"/>
                    </a:lnTo>
                    <a:lnTo>
                      <a:pt x="0" y="139700"/>
                    </a:lnTo>
                    <a:lnTo>
                      <a:pt x="125552" y="139700"/>
                    </a:lnTo>
                    <a:lnTo>
                      <a:pt x="125552" y="171450"/>
                    </a:lnTo>
                    <a:lnTo>
                      <a:pt x="156883" y="171450"/>
                    </a:lnTo>
                    <a:lnTo>
                      <a:pt x="156883" y="139700"/>
                    </a:lnTo>
                    <a:lnTo>
                      <a:pt x="156883" y="11176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913" name="Google Shape;913;p9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10653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14" name="Google Shape;914;p9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10282168" y="2520679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15" name="Google Shape;915;p9"/>
              <p:cNvSpPr/>
              <p:nvPr/>
            </p:nvSpPr>
            <p:spPr>
              <a:xfrm>
                <a:off x="10467429" y="2522251"/>
                <a:ext cx="139065" cy="139700"/>
              </a:xfrm>
              <a:custGeom>
                <a:rect b="b" l="l" r="r" t="t"/>
                <a:pathLst>
                  <a:path extrusionOk="0" h="139700" w="139065">
                    <a:moveTo>
                      <a:pt x="138950" y="0"/>
                    </a:moveTo>
                    <a:lnTo>
                      <a:pt x="105486" y="0"/>
                    </a:lnTo>
                    <a:lnTo>
                      <a:pt x="105486" y="57150"/>
                    </a:lnTo>
                    <a:lnTo>
                      <a:pt x="33464" y="57150"/>
                    </a:lnTo>
                    <a:lnTo>
                      <a:pt x="33464" y="0"/>
                    </a:lnTo>
                    <a:lnTo>
                      <a:pt x="0" y="0"/>
                    </a:lnTo>
                    <a:lnTo>
                      <a:pt x="0" y="57150"/>
                    </a:lnTo>
                    <a:lnTo>
                      <a:pt x="0" y="83820"/>
                    </a:lnTo>
                    <a:lnTo>
                      <a:pt x="0" y="139700"/>
                    </a:lnTo>
                    <a:lnTo>
                      <a:pt x="33464" y="139700"/>
                    </a:lnTo>
                    <a:lnTo>
                      <a:pt x="33464" y="83820"/>
                    </a:lnTo>
                    <a:lnTo>
                      <a:pt x="105486" y="83820"/>
                    </a:lnTo>
                    <a:lnTo>
                      <a:pt x="105486" y="139700"/>
                    </a:lnTo>
                    <a:lnTo>
                      <a:pt x="138950" y="139700"/>
                    </a:lnTo>
                    <a:lnTo>
                      <a:pt x="138950" y="83820"/>
                    </a:lnTo>
                    <a:lnTo>
                      <a:pt x="138950" y="57150"/>
                    </a:lnTo>
                    <a:lnTo>
                      <a:pt x="13895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</p:grpSp>
        <p:grpSp>
          <p:nvGrpSpPr>
            <p:cNvPr id="916" name="Google Shape;916;p9"/>
            <p:cNvGrpSpPr/>
            <p:nvPr/>
          </p:nvGrpSpPr>
          <p:grpSpPr>
            <a:xfrm>
              <a:off x="10651369" y="2520679"/>
              <a:ext cx="657516" cy="142477"/>
              <a:chOff x="10651369" y="2520679"/>
              <a:chExt cx="657516" cy="142477"/>
            </a:xfrm>
          </p:grpSpPr>
          <p:pic>
            <p:nvPicPr>
              <p:cNvPr id="917" name="Google Shape;917;p9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0" t="0"/>
              <a:stretch/>
            </p:blipFill>
            <p:spPr>
              <a:xfrm>
                <a:off x="10651369" y="2522244"/>
                <a:ext cx="142958" cy="13909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18" name="Google Shape;918;p9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10826998" y="2520679"/>
                <a:ext cx="279761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19" name="Google Shape;919;p9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11131121" y="2522239"/>
                <a:ext cx="177764" cy="13936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20" name="Google Shape;920;p9"/>
            <p:cNvGrpSpPr/>
            <p:nvPr/>
          </p:nvGrpSpPr>
          <p:grpSpPr>
            <a:xfrm>
              <a:off x="8790940" y="2780112"/>
              <a:ext cx="561156" cy="202891"/>
              <a:chOff x="8790940" y="2780112"/>
              <a:chExt cx="561156" cy="202891"/>
            </a:xfrm>
          </p:grpSpPr>
          <p:sp>
            <p:nvSpPr>
              <p:cNvPr id="921" name="Google Shape;921;p9"/>
              <p:cNvSpPr/>
              <p:nvPr/>
            </p:nvSpPr>
            <p:spPr>
              <a:xfrm>
                <a:off x="8790940" y="2780112"/>
                <a:ext cx="203200" cy="201295"/>
              </a:xfrm>
              <a:custGeom>
                <a:rect b="b" l="l" r="r" t="t"/>
                <a:pathLst>
                  <a:path extrusionOk="0" h="201294" w="203200">
                    <a:moveTo>
                      <a:pt x="136804" y="19189"/>
                    </a:moveTo>
                    <a:lnTo>
                      <a:pt x="0" y="19189"/>
                    </a:lnTo>
                    <a:lnTo>
                      <a:pt x="0" y="47129"/>
                    </a:lnTo>
                    <a:lnTo>
                      <a:pt x="0" y="103009"/>
                    </a:lnTo>
                    <a:lnTo>
                      <a:pt x="0" y="130949"/>
                    </a:lnTo>
                    <a:lnTo>
                      <a:pt x="0" y="200799"/>
                    </a:lnTo>
                    <a:lnTo>
                      <a:pt x="34810" y="200799"/>
                    </a:lnTo>
                    <a:lnTo>
                      <a:pt x="34810" y="130949"/>
                    </a:lnTo>
                    <a:lnTo>
                      <a:pt x="125298" y="130949"/>
                    </a:lnTo>
                    <a:lnTo>
                      <a:pt x="125298" y="103009"/>
                    </a:lnTo>
                    <a:lnTo>
                      <a:pt x="34810" y="103009"/>
                    </a:lnTo>
                    <a:lnTo>
                      <a:pt x="34810" y="47129"/>
                    </a:lnTo>
                    <a:lnTo>
                      <a:pt x="136804" y="47129"/>
                    </a:lnTo>
                    <a:lnTo>
                      <a:pt x="136804" y="19189"/>
                    </a:lnTo>
                    <a:close/>
                  </a:path>
                  <a:path extrusionOk="0" h="201294" w="203200">
                    <a:moveTo>
                      <a:pt x="198132" y="61976"/>
                    </a:moveTo>
                    <a:lnTo>
                      <a:pt x="164668" y="61976"/>
                    </a:lnTo>
                    <a:lnTo>
                      <a:pt x="164668" y="201079"/>
                    </a:lnTo>
                    <a:lnTo>
                      <a:pt x="198132" y="201079"/>
                    </a:lnTo>
                    <a:lnTo>
                      <a:pt x="198132" y="61976"/>
                    </a:lnTo>
                    <a:close/>
                  </a:path>
                  <a:path extrusionOk="0" h="201294" w="203200">
                    <a:moveTo>
                      <a:pt x="202946" y="18732"/>
                    </a:moveTo>
                    <a:lnTo>
                      <a:pt x="201447" y="11849"/>
                    </a:lnTo>
                    <a:lnTo>
                      <a:pt x="201333" y="11303"/>
                    </a:lnTo>
                    <a:lnTo>
                      <a:pt x="196850" y="5359"/>
                    </a:lnTo>
                    <a:lnTo>
                      <a:pt x="190207" y="1511"/>
                    </a:lnTo>
                    <a:lnTo>
                      <a:pt x="190576" y="1511"/>
                    </a:lnTo>
                    <a:lnTo>
                      <a:pt x="181521" y="0"/>
                    </a:lnTo>
                    <a:lnTo>
                      <a:pt x="172986" y="1511"/>
                    </a:lnTo>
                    <a:lnTo>
                      <a:pt x="166204" y="5651"/>
                    </a:lnTo>
                    <a:lnTo>
                      <a:pt x="161721" y="11849"/>
                    </a:lnTo>
                    <a:lnTo>
                      <a:pt x="160108" y="19519"/>
                    </a:lnTo>
                    <a:lnTo>
                      <a:pt x="161632" y="26758"/>
                    </a:lnTo>
                    <a:lnTo>
                      <a:pt x="161721" y="27190"/>
                    </a:lnTo>
                    <a:lnTo>
                      <a:pt x="166204" y="33401"/>
                    </a:lnTo>
                    <a:lnTo>
                      <a:pt x="172986" y="37541"/>
                    </a:lnTo>
                    <a:lnTo>
                      <a:pt x="181521" y="39065"/>
                    </a:lnTo>
                    <a:lnTo>
                      <a:pt x="189915" y="37541"/>
                    </a:lnTo>
                    <a:lnTo>
                      <a:pt x="190106" y="37541"/>
                    </a:lnTo>
                    <a:lnTo>
                      <a:pt x="196951" y="33197"/>
                    </a:lnTo>
                    <a:lnTo>
                      <a:pt x="201371" y="26758"/>
                    </a:lnTo>
                    <a:lnTo>
                      <a:pt x="202946" y="1873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922" name="Google Shape;922;p9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9032976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23" name="Google Shape;923;p9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9205923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924" name="Google Shape;924;p9"/>
            <p:cNvGrpSpPr/>
            <p:nvPr/>
          </p:nvGrpSpPr>
          <p:grpSpPr>
            <a:xfrm>
              <a:off x="9461323" y="2787904"/>
              <a:ext cx="1851826" cy="243805"/>
              <a:chOff x="9461323" y="2787904"/>
              <a:chExt cx="1851826" cy="243805"/>
            </a:xfrm>
          </p:grpSpPr>
          <p:pic>
            <p:nvPicPr>
              <p:cNvPr id="925" name="Google Shape;925;p9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9461323" y="2798844"/>
                <a:ext cx="184182" cy="1823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26" name="Google Shape;926;p9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9667476" y="2840516"/>
                <a:ext cx="460748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27" name="Google Shape;927;p9"/>
              <p:cNvSpPr/>
              <p:nvPr/>
            </p:nvSpPr>
            <p:spPr>
              <a:xfrm>
                <a:off x="10160350" y="2787904"/>
                <a:ext cx="33655" cy="193675"/>
              </a:xfrm>
              <a:custGeom>
                <a:rect b="b" l="l" r="r" t="t"/>
                <a:pathLst>
                  <a:path extrusionOk="0" h="193675" w="33654">
                    <a:moveTo>
                      <a:pt x="33464" y="0"/>
                    </a:moveTo>
                    <a:lnTo>
                      <a:pt x="0" y="0"/>
                    </a:lnTo>
                    <a:lnTo>
                      <a:pt x="0" y="193282"/>
                    </a:lnTo>
                    <a:lnTo>
                      <a:pt x="33464" y="193282"/>
                    </a:lnTo>
                    <a:lnTo>
                      <a:pt x="334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/>
              </a:p>
            </p:txBody>
          </p:sp>
          <p:pic>
            <p:nvPicPr>
              <p:cNvPr id="928" name="Google Shape;928;p9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10225943" y="2840522"/>
                <a:ext cx="152319" cy="14247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29" name="Google Shape;929;p9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10410403" y="2840522"/>
                <a:ext cx="151785" cy="1911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30" name="Google Shape;930;p9"/>
              <p:cNvPicPr preferRelativeResize="0"/>
              <p:nvPr/>
            </p:nvPicPr>
            <p:blipFill rotWithShape="1">
              <a:blip r:embed="rId18">
                <a:alphaModFix/>
              </a:blip>
              <a:srcRect b="0" l="0" r="0" t="0"/>
              <a:stretch/>
            </p:blipFill>
            <p:spPr>
              <a:xfrm>
                <a:off x="10594054" y="2840522"/>
                <a:ext cx="239071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31" name="Google Shape;931;p9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10865531" y="2840516"/>
                <a:ext cx="146173" cy="142487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32" name="Google Shape;932;p9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11043832" y="2840522"/>
                <a:ext cx="140812" cy="14065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33" name="Google Shape;933;p9"/>
              <p:cNvPicPr preferRelativeResize="0"/>
              <p:nvPr/>
            </p:nvPicPr>
            <p:blipFill rotWithShape="1">
              <a:blip r:embed="rId19">
                <a:alphaModFix/>
              </a:blip>
              <a:srcRect b="0" l="0" r="0" t="0"/>
              <a:stretch/>
            </p:blipFill>
            <p:spPr>
              <a:xfrm>
                <a:off x="11208210" y="2811354"/>
                <a:ext cx="104939" cy="1716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934" name="Google Shape;934;p9"/>
          <p:cNvSpPr txBox="1"/>
          <p:nvPr/>
        </p:nvSpPr>
        <p:spPr>
          <a:xfrm>
            <a:off x="1212850" y="3382254"/>
            <a:ext cx="15544800" cy="20888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1176655" lvl="0" marL="12700" marR="5080" rtl="0" algn="l">
              <a:lnSpc>
                <a:spcPct val="110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У нас есть проекты, с которыми </a:t>
            </a:r>
            <a:endParaRPr sz="6000">
              <a:solidFill>
                <a:srgbClr val="AD955E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1176655" lvl="0" marL="12700" marR="5080" rtl="0" algn="l">
              <a:lnSpc>
                <a:spcPct val="110500"/>
              </a:lnSpc>
              <a:spcBef>
                <a:spcPts val="90"/>
              </a:spcBef>
              <a:spcAft>
                <a:spcPts val="0"/>
              </a:spcAft>
              <a:buNone/>
            </a:pPr>
            <a:r>
              <a:rPr lang="ru-RU" sz="6000">
                <a:solidFill>
                  <a:srgbClr val="AD955E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мы готовы расстаться. </a:t>
            </a:r>
            <a:endParaRPr sz="6000">
              <a:solidFill>
                <a:srgbClr val="AD955E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35" name="Google Shape;935;p9"/>
          <p:cNvSpPr/>
          <p:nvPr/>
        </p:nvSpPr>
        <p:spPr>
          <a:xfrm>
            <a:off x="11957050" y="5441937"/>
            <a:ext cx="47244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7200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Почему?</a:t>
            </a:r>
            <a:endParaRPr sz="7200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2025-03-10T14:15:03Z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2025-03-10T00:00:00Z</vt:filetime>
  </property>
  <property fmtid="{D5CDD505-2E9C-101B-9397-08002B2CF9AE}" pid="3" name="Creator">
    <vt:lpwstr>Adobe InDesign 20.1 (Windows)</vt:lpwstr>
  </property>
  <property fmtid="{D5CDD505-2E9C-101B-9397-08002B2CF9AE}" pid="4" name="LastSaved">
    <vt:filetime>2025-03-10T00:00:00Z</vt:filetime>
  </property>
  <property fmtid="{D5CDD505-2E9C-101B-9397-08002B2CF9AE}" pid="5" name="Producer">
    <vt:lpwstr>Adobe PDF Library 17.0</vt:lpwstr>
  </property>
</Properties>
</file>